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sldIdLst>
    <p:sldId id="256" r:id="rId5"/>
    <p:sldId id="314" r:id="rId6"/>
    <p:sldId id="312" r:id="rId7"/>
    <p:sldId id="313" r:id="rId8"/>
    <p:sldId id="317" r:id="rId9"/>
    <p:sldId id="349" r:id="rId10"/>
    <p:sldId id="318" r:id="rId11"/>
    <p:sldId id="319" r:id="rId12"/>
    <p:sldId id="320" r:id="rId13"/>
    <p:sldId id="321" r:id="rId14"/>
    <p:sldId id="322" r:id="rId15"/>
    <p:sldId id="323" r:id="rId16"/>
    <p:sldId id="311" r:id="rId17"/>
    <p:sldId id="326" r:id="rId18"/>
    <p:sldId id="324" r:id="rId19"/>
    <p:sldId id="325" r:id="rId20"/>
    <p:sldId id="334" r:id="rId21"/>
    <p:sldId id="333" r:id="rId22"/>
    <p:sldId id="335" r:id="rId23"/>
    <p:sldId id="336" r:id="rId24"/>
    <p:sldId id="327" r:id="rId25"/>
    <p:sldId id="337" r:id="rId26"/>
    <p:sldId id="338" r:id="rId27"/>
    <p:sldId id="339" r:id="rId28"/>
    <p:sldId id="340" r:id="rId29"/>
    <p:sldId id="348" r:id="rId30"/>
    <p:sldId id="341" r:id="rId31"/>
    <p:sldId id="328" r:id="rId32"/>
    <p:sldId id="342" r:id="rId33"/>
    <p:sldId id="344" r:id="rId34"/>
    <p:sldId id="350" r:id="rId35"/>
    <p:sldId id="345" r:id="rId36"/>
    <p:sldId id="346" r:id="rId37"/>
    <p:sldId id="330" r:id="rId38"/>
    <p:sldId id="329" r:id="rId39"/>
    <p:sldId id="331" r:id="rId40"/>
    <p:sldId id="332" r:id="rId41"/>
    <p:sldId id="347" r:id="rId42"/>
    <p:sldId id="31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965"/>
    <a:srgbClr val="FDBF57"/>
    <a:srgbClr val="7A0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CD2C9-3D36-7862-926E-AB7883492724}" v="123" dt="2025-06-17T17:01:31.142"/>
    <p1510:client id="{7E8D0516-05EA-4956-941C-0D4F894AE3A3}" v="2782" dt="2025-06-18T16:50:42.875"/>
    <p1510:client id="{A74A8986-0146-1A5F-D281-8A02014BDC60}" v="145" dt="2025-06-18T00:53:08.856"/>
    <p1510:client id="{E2E32BC5-EE6E-17B6-97A1-8E2EC8ED6D4C}" v="51" dt="2025-06-18T15:44:09.308"/>
    <p1510:client id="{FE6BE333-1A39-4311-A7C6-D7C17E882362}" v="5252" dt="2025-06-17T19:44:21.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ite, Nancy" userId="30dfef8d-08ba-4d94-ae9b-de4a594e7b07" providerId="ADAL" clId="{FE6BE333-1A39-4311-A7C6-D7C17E882362}"/>
    <pc:docChg chg="undo custSel modSld">
      <pc:chgData name="Waite, Nancy" userId="30dfef8d-08ba-4d94-ae9b-de4a594e7b07" providerId="ADAL" clId="{FE6BE333-1A39-4311-A7C6-D7C17E882362}" dt="2025-06-17T19:44:21.133" v="6623" actId="20577"/>
      <pc:docMkLst>
        <pc:docMk/>
      </pc:docMkLst>
      <pc:sldChg chg="modSp mod">
        <pc:chgData name="Waite, Nancy" userId="30dfef8d-08ba-4d94-ae9b-de4a594e7b07" providerId="ADAL" clId="{FE6BE333-1A39-4311-A7C6-D7C17E882362}" dt="2025-06-05T15:28:34.841" v="2" actId="207"/>
        <pc:sldMkLst>
          <pc:docMk/>
          <pc:sldMk cId="887940826" sldId="265"/>
        </pc:sldMkLst>
      </pc:sldChg>
      <pc:sldChg chg="modSp mod modNotesTx">
        <pc:chgData name="Waite, Nancy" userId="30dfef8d-08ba-4d94-ae9b-de4a594e7b07" providerId="ADAL" clId="{FE6BE333-1A39-4311-A7C6-D7C17E882362}" dt="2025-06-05T15:32:07.047" v="644" actId="6549"/>
        <pc:sldMkLst>
          <pc:docMk/>
          <pc:sldMk cId="1562171066" sldId="296"/>
        </pc:sldMkLst>
      </pc:sldChg>
      <pc:sldChg chg="modSp mod">
        <pc:chgData name="Waite, Nancy" userId="30dfef8d-08ba-4d94-ae9b-de4a594e7b07" providerId="ADAL" clId="{FE6BE333-1A39-4311-A7C6-D7C17E882362}" dt="2025-06-17T13:41:37.551" v="672" actId="2085"/>
        <pc:sldMkLst>
          <pc:docMk/>
          <pc:sldMk cId="200310634" sldId="312"/>
        </pc:sldMkLst>
        <pc:picChg chg="mod">
          <ac:chgData name="Waite, Nancy" userId="30dfef8d-08ba-4d94-ae9b-de4a594e7b07" providerId="ADAL" clId="{FE6BE333-1A39-4311-A7C6-D7C17E882362}" dt="2025-06-17T13:29:42.026" v="647" actId="1076"/>
          <ac:picMkLst>
            <pc:docMk/>
            <pc:sldMk cId="200310634" sldId="312"/>
            <ac:picMk id="11" creationId="{FE7E8BAE-4AFB-8D84-DD04-0933A8281504}"/>
          </ac:picMkLst>
        </pc:picChg>
        <pc:picChg chg="mod">
          <ac:chgData name="Waite, Nancy" userId="30dfef8d-08ba-4d94-ae9b-de4a594e7b07" providerId="ADAL" clId="{FE6BE333-1A39-4311-A7C6-D7C17E882362}" dt="2025-06-17T13:41:37.551" v="672" actId="2085"/>
          <ac:picMkLst>
            <pc:docMk/>
            <pc:sldMk cId="200310634" sldId="312"/>
            <ac:picMk id="12" creationId="{4C73E505-5C71-3DCC-FFC9-D2FADBC35182}"/>
          </ac:picMkLst>
        </pc:picChg>
      </pc:sldChg>
      <pc:sldChg chg="modSp mod modNotesTx">
        <pc:chgData name="Waite, Nancy" userId="30dfef8d-08ba-4d94-ae9b-de4a594e7b07" providerId="ADAL" clId="{FE6BE333-1A39-4311-A7C6-D7C17E882362}" dt="2025-06-17T16:19:50.795" v="6080" actId="1076"/>
        <pc:sldMkLst>
          <pc:docMk/>
          <pc:sldMk cId="4249994936" sldId="324"/>
        </pc:sldMkLst>
        <pc:spChg chg="mod">
          <ac:chgData name="Waite, Nancy" userId="30dfef8d-08ba-4d94-ae9b-de4a594e7b07" providerId="ADAL" clId="{FE6BE333-1A39-4311-A7C6-D7C17E882362}" dt="2025-06-17T16:19:50.795" v="6080" actId="1076"/>
          <ac:spMkLst>
            <pc:docMk/>
            <pc:sldMk cId="4249994936" sldId="324"/>
            <ac:spMk id="10" creationId="{3B4ACE8E-922A-0B7F-D89E-3158176FB729}"/>
          </ac:spMkLst>
        </pc:spChg>
      </pc:sldChg>
      <pc:sldChg chg="modSp mod modNotesTx">
        <pc:chgData name="Waite, Nancy" userId="30dfef8d-08ba-4d94-ae9b-de4a594e7b07" providerId="ADAL" clId="{FE6BE333-1A39-4311-A7C6-D7C17E882362}" dt="2025-06-17T16:20:12.594" v="6082" actId="1076"/>
        <pc:sldMkLst>
          <pc:docMk/>
          <pc:sldMk cId="1235281753" sldId="325"/>
        </pc:sldMkLst>
        <pc:spChg chg="mod">
          <ac:chgData name="Waite, Nancy" userId="30dfef8d-08ba-4d94-ae9b-de4a594e7b07" providerId="ADAL" clId="{FE6BE333-1A39-4311-A7C6-D7C17E882362}" dt="2025-06-17T16:20:12.594" v="6082" actId="1076"/>
          <ac:spMkLst>
            <pc:docMk/>
            <pc:sldMk cId="1235281753" sldId="325"/>
            <ac:spMk id="10" creationId="{164BDBF2-9B4C-D1E5-F57A-534C2739BAC2}"/>
          </ac:spMkLst>
        </pc:spChg>
      </pc:sldChg>
      <pc:sldChg chg="modNotesTx">
        <pc:chgData name="Waite, Nancy" userId="30dfef8d-08ba-4d94-ae9b-de4a594e7b07" providerId="ADAL" clId="{FE6BE333-1A39-4311-A7C6-D7C17E882362}" dt="2025-06-17T16:35:17.522" v="6427" actId="20577"/>
        <pc:sldMkLst>
          <pc:docMk/>
          <pc:sldMk cId="567807207" sldId="329"/>
        </pc:sldMkLst>
      </pc:sldChg>
      <pc:sldChg chg="modNotesTx">
        <pc:chgData name="Waite, Nancy" userId="30dfef8d-08ba-4d94-ae9b-de4a594e7b07" providerId="ADAL" clId="{FE6BE333-1A39-4311-A7C6-D7C17E882362}" dt="2025-06-17T19:44:21.133" v="6623" actId="20577"/>
        <pc:sldMkLst>
          <pc:docMk/>
          <pc:sldMk cId="842401787" sldId="331"/>
        </pc:sldMkLst>
      </pc:sldChg>
      <pc:sldChg chg="modNotesTx">
        <pc:chgData name="Waite, Nancy" userId="30dfef8d-08ba-4d94-ae9b-de4a594e7b07" providerId="ADAL" clId="{FE6BE333-1A39-4311-A7C6-D7C17E882362}" dt="2025-06-17T16:36:04.950" v="6544" actId="6549"/>
        <pc:sldMkLst>
          <pc:docMk/>
          <pc:sldMk cId="2260955941" sldId="332"/>
        </pc:sldMkLst>
      </pc:sldChg>
      <pc:sldChg chg="modSp mod modNotesTx">
        <pc:chgData name="Waite, Nancy" userId="30dfef8d-08ba-4d94-ae9b-de4a594e7b07" providerId="ADAL" clId="{FE6BE333-1A39-4311-A7C6-D7C17E882362}" dt="2025-06-17T16:20:46.666" v="6091" actId="20577"/>
        <pc:sldMkLst>
          <pc:docMk/>
          <pc:sldMk cId="4010595456" sldId="333"/>
        </pc:sldMkLst>
        <pc:spChg chg="mod">
          <ac:chgData name="Waite, Nancy" userId="30dfef8d-08ba-4d94-ae9b-de4a594e7b07" providerId="ADAL" clId="{FE6BE333-1A39-4311-A7C6-D7C17E882362}" dt="2025-06-17T16:20:46.666" v="6091" actId="20577"/>
          <ac:spMkLst>
            <pc:docMk/>
            <pc:sldMk cId="4010595456" sldId="333"/>
            <ac:spMk id="10" creationId="{AE23C290-D82D-4AD7-53EC-B9613B48EF58}"/>
          </ac:spMkLst>
        </pc:spChg>
      </pc:sldChg>
      <pc:sldChg chg="modSp mod modNotesTx">
        <pc:chgData name="Waite, Nancy" userId="30dfef8d-08ba-4d94-ae9b-de4a594e7b07" providerId="ADAL" clId="{FE6BE333-1A39-4311-A7C6-D7C17E882362}" dt="2025-06-17T16:19:39.196" v="6079" actId="1076"/>
        <pc:sldMkLst>
          <pc:docMk/>
          <pc:sldMk cId="2886332957" sldId="334"/>
        </pc:sldMkLst>
        <pc:spChg chg="mod">
          <ac:chgData name="Waite, Nancy" userId="30dfef8d-08ba-4d94-ae9b-de4a594e7b07" providerId="ADAL" clId="{FE6BE333-1A39-4311-A7C6-D7C17E882362}" dt="2025-06-17T16:19:39.196" v="6079" actId="1076"/>
          <ac:spMkLst>
            <pc:docMk/>
            <pc:sldMk cId="2886332957" sldId="334"/>
            <ac:spMk id="10" creationId="{DA805EA8-12B9-F537-FAE1-86D8AF904799}"/>
          </ac:spMkLst>
        </pc:spChg>
      </pc:sldChg>
      <pc:sldChg chg="modSp mod modNotesTx">
        <pc:chgData name="Waite, Nancy" userId="30dfef8d-08ba-4d94-ae9b-de4a594e7b07" providerId="ADAL" clId="{FE6BE333-1A39-4311-A7C6-D7C17E882362}" dt="2025-06-17T16:19:25.460" v="6077" actId="1076"/>
        <pc:sldMkLst>
          <pc:docMk/>
          <pc:sldMk cId="3736573493" sldId="335"/>
        </pc:sldMkLst>
        <pc:spChg chg="mod">
          <ac:chgData name="Waite, Nancy" userId="30dfef8d-08ba-4d94-ae9b-de4a594e7b07" providerId="ADAL" clId="{FE6BE333-1A39-4311-A7C6-D7C17E882362}" dt="2025-06-17T16:19:25.460" v="6077" actId="1076"/>
          <ac:spMkLst>
            <pc:docMk/>
            <pc:sldMk cId="3736573493" sldId="335"/>
            <ac:spMk id="10" creationId="{E3E38217-8B01-CD5A-E5A3-FC9051303957}"/>
          </ac:spMkLst>
        </pc:spChg>
      </pc:sldChg>
      <pc:sldChg chg="addSp modSp mod modNotesTx">
        <pc:chgData name="Waite, Nancy" userId="30dfef8d-08ba-4d94-ae9b-de4a594e7b07" providerId="ADAL" clId="{FE6BE333-1A39-4311-A7C6-D7C17E882362}" dt="2025-06-17T16:24:20.576" v="6137" actId="6549"/>
        <pc:sldMkLst>
          <pc:docMk/>
          <pc:sldMk cId="4266104905" sldId="336"/>
        </pc:sldMkLst>
        <pc:spChg chg="add">
          <ac:chgData name="Waite, Nancy" userId="30dfef8d-08ba-4d94-ae9b-de4a594e7b07" providerId="ADAL" clId="{FE6BE333-1A39-4311-A7C6-D7C17E882362}" dt="2025-06-17T15:42:38.256" v="4247"/>
          <ac:spMkLst>
            <pc:docMk/>
            <pc:sldMk cId="4266104905" sldId="336"/>
            <ac:spMk id="9" creationId="{95BA9B74-4210-EA0C-10B8-797B73243926}"/>
          </ac:spMkLst>
        </pc:spChg>
        <pc:spChg chg="add mod">
          <ac:chgData name="Waite, Nancy" userId="30dfef8d-08ba-4d94-ae9b-de4a594e7b07" providerId="ADAL" clId="{FE6BE333-1A39-4311-A7C6-D7C17E882362}" dt="2025-06-17T15:42:52.733" v="4249"/>
          <ac:spMkLst>
            <pc:docMk/>
            <pc:sldMk cId="4266104905" sldId="336"/>
            <ac:spMk id="10" creationId="{CF2C4E5F-CB8C-9C46-093D-720B9B9A894E}"/>
          </ac:spMkLst>
        </pc:spChg>
        <pc:spChg chg="mod">
          <ac:chgData name="Waite, Nancy" userId="30dfef8d-08ba-4d94-ae9b-de4a594e7b07" providerId="ADAL" clId="{FE6BE333-1A39-4311-A7C6-D7C17E882362}" dt="2025-06-17T16:24:20.576" v="6137" actId="6549"/>
          <ac:spMkLst>
            <pc:docMk/>
            <pc:sldMk cId="4266104905" sldId="336"/>
            <ac:spMk id="12" creationId="{527E6ACF-CD4A-5295-2016-B413630FF1CE}"/>
          </ac:spMkLst>
        </pc:spChg>
      </pc:sldChg>
    </pc:docChg>
  </pc:docChgLst>
  <pc:docChgLst>
    <pc:chgData name="Flak, Anna" userId="8b4c8fe7-b148-4125-b510-b963b795f43b" providerId="ADAL" clId="{F41F4F84-810C-4CCE-9037-6296C7165482}"/>
    <pc:docChg chg="modSld">
      <pc:chgData name="Flak, Anna" userId="8b4c8fe7-b148-4125-b510-b963b795f43b" providerId="ADAL" clId="{F41F4F84-810C-4CCE-9037-6296C7165482}" dt="2025-06-17T15:16:08.422" v="3" actId="207"/>
      <pc:docMkLst>
        <pc:docMk/>
      </pc:docMkLst>
      <pc:sldChg chg="modSp mod">
        <pc:chgData name="Flak, Anna" userId="8b4c8fe7-b148-4125-b510-b963b795f43b" providerId="ADAL" clId="{F41F4F84-810C-4CCE-9037-6296C7165482}" dt="2025-06-17T15:16:08.422" v="3" actId="207"/>
        <pc:sldMkLst>
          <pc:docMk/>
          <pc:sldMk cId="1201668089" sldId="256"/>
        </pc:sldMkLst>
        <pc:spChg chg="mod">
          <ac:chgData name="Flak, Anna" userId="8b4c8fe7-b148-4125-b510-b963b795f43b" providerId="ADAL" clId="{F41F4F84-810C-4CCE-9037-6296C7165482}" dt="2025-06-17T15:16:08.422" v="3" actId="207"/>
          <ac:spMkLst>
            <pc:docMk/>
            <pc:sldMk cId="1201668089" sldId="256"/>
            <ac:spMk id="8" creationId="{00000000-0000-0000-0000-000000000000}"/>
          </ac:spMkLst>
        </pc:spChg>
      </pc:sldChg>
      <pc:sldChg chg="modSp mod">
        <pc:chgData name="Flak, Anna" userId="8b4c8fe7-b148-4125-b510-b963b795f43b" providerId="ADAL" clId="{F41F4F84-810C-4CCE-9037-6296C7165482}" dt="2025-06-17T14:37:28.516" v="1" actId="692"/>
        <pc:sldMkLst>
          <pc:docMk/>
          <pc:sldMk cId="200310634" sldId="312"/>
        </pc:sldMkLst>
        <pc:picChg chg="mod">
          <ac:chgData name="Flak, Anna" userId="8b4c8fe7-b148-4125-b510-b963b795f43b" providerId="ADAL" clId="{F41F4F84-810C-4CCE-9037-6296C7165482}" dt="2025-06-17T14:37:28.516" v="1" actId="692"/>
          <ac:picMkLst>
            <pc:docMk/>
            <pc:sldMk cId="200310634" sldId="312"/>
            <ac:picMk id="12" creationId="{4C73E505-5C71-3DCC-FFC9-D2FADBC35182}"/>
          </ac:picMkLst>
        </pc:picChg>
      </pc:sldChg>
      <pc:sldChg chg="modSp mod">
        <pc:chgData name="Flak, Anna" userId="8b4c8fe7-b148-4125-b510-b963b795f43b" providerId="ADAL" clId="{F41F4F84-810C-4CCE-9037-6296C7165482}" dt="2025-06-17T15:15:27.115" v="2" actId="1076"/>
        <pc:sldMkLst>
          <pc:docMk/>
          <pc:sldMk cId="2886332957" sldId="334"/>
        </pc:sldMkLst>
        <pc:spChg chg="mod">
          <ac:chgData name="Flak, Anna" userId="8b4c8fe7-b148-4125-b510-b963b795f43b" providerId="ADAL" clId="{F41F4F84-810C-4CCE-9037-6296C7165482}" dt="2025-06-17T15:15:27.115" v="2" actId="1076"/>
          <ac:spMkLst>
            <pc:docMk/>
            <pc:sldMk cId="2886332957" sldId="334"/>
            <ac:spMk id="10" creationId="{DA805EA8-12B9-F537-FAE1-86D8AF904799}"/>
          </ac:spMkLst>
        </pc:spChg>
      </pc:sldChg>
    </pc:docChg>
  </pc:docChgLst>
  <pc:docChgLst>
    <pc:chgData name="Katie Harding" userId="S::hardik@mcmaster.ca::09a5d6c1-c3fb-4f07-8e5b-0e8c750aa961" providerId="AD" clId="Web-{8A162906-40A7-0BA8-FB46-A413065F8BBE}"/>
    <pc:docChg chg="modSld">
      <pc:chgData name="Katie Harding" userId="S::hardik@mcmaster.ca::09a5d6c1-c3fb-4f07-8e5b-0e8c750aa961" providerId="AD" clId="Web-{8A162906-40A7-0BA8-FB46-A413065F8BBE}" dt="2025-06-13T19:31:35.605" v="171"/>
      <pc:docMkLst>
        <pc:docMk/>
      </pc:docMkLst>
      <pc:sldChg chg="mod modShow">
        <pc:chgData name="Katie Harding" userId="S::hardik@mcmaster.ca::09a5d6c1-c3fb-4f07-8e5b-0e8c750aa961" providerId="AD" clId="Web-{8A162906-40A7-0BA8-FB46-A413065F8BBE}" dt="2025-06-13T19:31:35.589" v="170"/>
        <pc:sldMkLst>
          <pc:docMk/>
          <pc:sldMk cId="151658133" sldId="268"/>
        </pc:sldMkLst>
      </pc:sldChg>
      <pc:sldChg chg="modSp modNotes">
        <pc:chgData name="Katie Harding" userId="S::hardik@mcmaster.ca::09a5d6c1-c3fb-4f07-8e5b-0e8c750aa961" providerId="AD" clId="Web-{8A162906-40A7-0BA8-FB46-A413065F8BBE}" dt="2025-06-13T19:30:36.807" v="165"/>
        <pc:sldMkLst>
          <pc:docMk/>
          <pc:sldMk cId="4091545246" sldId="269"/>
        </pc:sldMkLst>
      </pc:sldChg>
      <pc:sldChg chg="modSp modNotes">
        <pc:chgData name="Katie Harding" userId="S::hardik@mcmaster.ca::09a5d6c1-c3fb-4f07-8e5b-0e8c750aa961" providerId="AD" clId="Web-{8A162906-40A7-0BA8-FB46-A413065F8BBE}" dt="2025-06-13T19:07:47.918" v="72"/>
        <pc:sldMkLst>
          <pc:docMk/>
          <pc:sldMk cId="3787499404" sldId="270"/>
        </pc:sldMkLst>
      </pc:sldChg>
      <pc:sldChg chg="modSp">
        <pc:chgData name="Katie Harding" userId="S::hardik@mcmaster.ca::09a5d6c1-c3fb-4f07-8e5b-0e8c750aa961" providerId="AD" clId="Web-{8A162906-40A7-0BA8-FB46-A413065F8BBE}" dt="2025-06-13T19:28:27.632" v="85" actId="20577"/>
        <pc:sldMkLst>
          <pc:docMk/>
          <pc:sldMk cId="3112606661" sldId="277"/>
        </pc:sldMkLst>
      </pc:sldChg>
      <pc:sldChg chg="mod modShow">
        <pc:chgData name="Katie Harding" userId="S::hardik@mcmaster.ca::09a5d6c1-c3fb-4f07-8e5b-0e8c750aa961" providerId="AD" clId="Web-{8A162906-40A7-0BA8-FB46-A413065F8BBE}" dt="2025-06-13T19:31:35.605" v="171"/>
        <pc:sldMkLst>
          <pc:docMk/>
          <pc:sldMk cId="773252964" sldId="280"/>
        </pc:sldMkLst>
      </pc:sldChg>
      <pc:sldChg chg="mod modShow">
        <pc:chgData name="Katie Harding" userId="S::hardik@mcmaster.ca::09a5d6c1-c3fb-4f07-8e5b-0e8c750aa961" providerId="AD" clId="Web-{8A162906-40A7-0BA8-FB46-A413065F8BBE}" dt="2025-06-13T19:31:35.558" v="168"/>
        <pc:sldMkLst>
          <pc:docMk/>
          <pc:sldMk cId="3091466046" sldId="281"/>
        </pc:sldMkLst>
      </pc:sldChg>
      <pc:sldChg chg="mod modShow">
        <pc:chgData name="Katie Harding" userId="S::hardik@mcmaster.ca::09a5d6c1-c3fb-4f07-8e5b-0e8c750aa961" providerId="AD" clId="Web-{8A162906-40A7-0BA8-FB46-A413065F8BBE}" dt="2025-06-13T19:31:35.527" v="167"/>
        <pc:sldMkLst>
          <pc:docMk/>
          <pc:sldMk cId="3502905165" sldId="282"/>
        </pc:sldMkLst>
      </pc:sldChg>
      <pc:sldChg chg="mod modShow">
        <pc:chgData name="Katie Harding" userId="S::hardik@mcmaster.ca::09a5d6c1-c3fb-4f07-8e5b-0e8c750aa961" providerId="AD" clId="Web-{8A162906-40A7-0BA8-FB46-A413065F8BBE}" dt="2025-06-13T19:31:35.511" v="166"/>
        <pc:sldMkLst>
          <pc:docMk/>
          <pc:sldMk cId="3913198244" sldId="283"/>
        </pc:sldMkLst>
      </pc:sldChg>
      <pc:sldChg chg="mod modShow">
        <pc:chgData name="Katie Harding" userId="S::hardik@mcmaster.ca::09a5d6c1-c3fb-4f07-8e5b-0e8c750aa961" providerId="AD" clId="Web-{8A162906-40A7-0BA8-FB46-A413065F8BBE}" dt="2025-06-13T19:31:35.589" v="169"/>
        <pc:sldMkLst>
          <pc:docMk/>
          <pc:sldMk cId="39498873" sldId="284"/>
        </pc:sldMkLst>
      </pc:sldChg>
    </pc:docChg>
  </pc:docChgLst>
  <pc:docChgLst>
    <pc:chgData name="Katie Merriman" userId="S::merrimkv@mcmaster.ca::9a74317b-42f1-496b-aba6-30a77f956da2" providerId="AD" clId="Web-{E2E32BC5-EE6E-17B6-97A1-8E2EC8ED6D4C}"/>
    <pc:docChg chg="addSld modSld">
      <pc:chgData name="Katie Merriman" userId="S::merrimkv@mcmaster.ca::9a74317b-42f1-496b-aba6-30a77f956da2" providerId="AD" clId="Web-{E2E32BC5-EE6E-17B6-97A1-8E2EC8ED6D4C}" dt="2025-06-18T15:44:09.308" v="39" actId="1076"/>
      <pc:docMkLst>
        <pc:docMk/>
      </pc:docMkLst>
      <pc:sldChg chg="modSp">
        <pc:chgData name="Katie Merriman" userId="S::merrimkv@mcmaster.ca::9a74317b-42f1-496b-aba6-30a77f956da2" providerId="AD" clId="Web-{E2E32BC5-EE6E-17B6-97A1-8E2EC8ED6D4C}" dt="2025-06-18T15:39:54.411" v="1" actId="20577"/>
        <pc:sldMkLst>
          <pc:docMk/>
          <pc:sldMk cId="351378807" sldId="339"/>
        </pc:sldMkLst>
        <pc:spChg chg="mod">
          <ac:chgData name="Katie Merriman" userId="S::merrimkv@mcmaster.ca::9a74317b-42f1-496b-aba6-30a77f956da2" providerId="AD" clId="Web-{E2E32BC5-EE6E-17B6-97A1-8E2EC8ED6D4C}" dt="2025-06-18T15:39:54.411" v="1" actId="20577"/>
          <ac:spMkLst>
            <pc:docMk/>
            <pc:sldMk cId="351378807" sldId="339"/>
            <ac:spMk id="12" creationId="{00A43E80-A236-02C0-8C46-B5C4817D8447}"/>
          </ac:spMkLst>
        </pc:spChg>
      </pc:sldChg>
      <pc:sldChg chg="delSp modSp">
        <pc:chgData name="Katie Merriman" userId="S::merrimkv@mcmaster.ca::9a74317b-42f1-496b-aba6-30a77f956da2" providerId="AD" clId="Web-{E2E32BC5-EE6E-17B6-97A1-8E2EC8ED6D4C}" dt="2025-06-18T15:44:09.308" v="39" actId="1076"/>
        <pc:sldMkLst>
          <pc:docMk/>
          <pc:sldMk cId="4244753741" sldId="340"/>
        </pc:sldMkLst>
        <pc:spChg chg="del">
          <ac:chgData name="Katie Merriman" userId="S::merrimkv@mcmaster.ca::9a74317b-42f1-496b-aba6-30a77f956da2" providerId="AD" clId="Web-{E2E32BC5-EE6E-17B6-97A1-8E2EC8ED6D4C}" dt="2025-06-18T15:41:38.835" v="6"/>
          <ac:spMkLst>
            <pc:docMk/>
            <pc:sldMk cId="4244753741" sldId="340"/>
            <ac:spMk id="10" creationId="{128B4BB3-F794-6033-24E6-DF08E3FDB7FE}"/>
          </ac:spMkLst>
        </pc:spChg>
        <pc:spChg chg="mod">
          <ac:chgData name="Katie Merriman" userId="S::merrimkv@mcmaster.ca::9a74317b-42f1-496b-aba6-30a77f956da2" providerId="AD" clId="Web-{E2E32BC5-EE6E-17B6-97A1-8E2EC8ED6D4C}" dt="2025-06-18T15:44:09.308" v="39" actId="1076"/>
          <ac:spMkLst>
            <pc:docMk/>
            <pc:sldMk cId="4244753741" sldId="340"/>
            <ac:spMk id="11" creationId="{57F1D68B-F5C2-5977-1379-43AAF023290F}"/>
          </ac:spMkLst>
        </pc:spChg>
        <pc:spChg chg="mod">
          <ac:chgData name="Katie Merriman" userId="S::merrimkv@mcmaster.ca::9a74317b-42f1-496b-aba6-30a77f956da2" providerId="AD" clId="Web-{E2E32BC5-EE6E-17B6-97A1-8E2EC8ED6D4C}" dt="2025-06-18T15:42:38.290" v="25" actId="1076"/>
          <ac:spMkLst>
            <pc:docMk/>
            <pc:sldMk cId="4244753741" sldId="340"/>
            <ac:spMk id="12" creationId="{0351404C-0056-9F07-68D2-449FF3837EAF}"/>
          </ac:spMkLst>
        </pc:spChg>
        <pc:spChg chg="del">
          <ac:chgData name="Katie Merriman" userId="S::merrimkv@mcmaster.ca::9a74317b-42f1-496b-aba6-30a77f956da2" providerId="AD" clId="Web-{E2E32BC5-EE6E-17B6-97A1-8E2EC8ED6D4C}" dt="2025-06-18T15:41:41.085" v="8"/>
          <ac:spMkLst>
            <pc:docMk/>
            <pc:sldMk cId="4244753741" sldId="340"/>
            <ac:spMk id="13" creationId="{56E2841D-C6E8-4A07-BA30-8167B90F2284}"/>
          </ac:spMkLst>
        </pc:spChg>
        <pc:spChg chg="del">
          <ac:chgData name="Katie Merriman" userId="S::merrimkv@mcmaster.ca::9a74317b-42f1-496b-aba6-30a77f956da2" providerId="AD" clId="Web-{E2E32BC5-EE6E-17B6-97A1-8E2EC8ED6D4C}" dt="2025-06-18T15:41:41.085" v="7"/>
          <ac:spMkLst>
            <pc:docMk/>
            <pc:sldMk cId="4244753741" sldId="340"/>
            <ac:spMk id="14" creationId="{2CB6969F-DC96-5D9B-57B9-B114359FFCDE}"/>
          </ac:spMkLst>
        </pc:spChg>
      </pc:sldChg>
      <pc:sldChg chg="modSp">
        <pc:chgData name="Katie Merriman" userId="S::merrimkv@mcmaster.ca::9a74317b-42f1-496b-aba6-30a77f956da2" providerId="AD" clId="Web-{E2E32BC5-EE6E-17B6-97A1-8E2EC8ED6D4C}" dt="2025-06-18T15:40:02.114" v="3" actId="20577"/>
        <pc:sldMkLst>
          <pc:docMk/>
          <pc:sldMk cId="3957742121" sldId="341"/>
        </pc:sldMkLst>
        <pc:spChg chg="mod">
          <ac:chgData name="Katie Merriman" userId="S::merrimkv@mcmaster.ca::9a74317b-42f1-496b-aba6-30a77f956da2" providerId="AD" clId="Web-{E2E32BC5-EE6E-17B6-97A1-8E2EC8ED6D4C}" dt="2025-06-18T15:40:02.114" v="3" actId="20577"/>
          <ac:spMkLst>
            <pc:docMk/>
            <pc:sldMk cId="3957742121" sldId="341"/>
            <ac:spMk id="8" creationId="{54D65A39-DD36-1011-F766-C50520F7886E}"/>
          </ac:spMkLst>
        </pc:spChg>
      </pc:sldChg>
      <pc:sldChg chg="delSp modSp add replId">
        <pc:chgData name="Katie Merriman" userId="S::merrimkv@mcmaster.ca::9a74317b-42f1-496b-aba6-30a77f956da2" providerId="AD" clId="Web-{E2E32BC5-EE6E-17B6-97A1-8E2EC8ED6D4C}" dt="2025-06-18T15:43:24.838" v="35" actId="1076"/>
        <pc:sldMkLst>
          <pc:docMk/>
          <pc:sldMk cId="178367260" sldId="348"/>
        </pc:sldMkLst>
        <pc:spChg chg="mod">
          <ac:chgData name="Katie Merriman" userId="S::merrimkv@mcmaster.ca::9a74317b-42f1-496b-aba6-30a77f956da2" providerId="AD" clId="Web-{E2E32BC5-EE6E-17B6-97A1-8E2EC8ED6D4C}" dt="2025-06-18T15:41:35.194" v="5" actId="20577"/>
          <ac:spMkLst>
            <pc:docMk/>
            <pc:sldMk cId="178367260" sldId="348"/>
            <ac:spMk id="8" creationId="{504A9BDE-98FF-8373-71EE-69E5C8E79319}"/>
          </ac:spMkLst>
        </pc:spChg>
        <pc:spChg chg="del">
          <ac:chgData name="Katie Merriman" userId="S::merrimkv@mcmaster.ca::9a74317b-42f1-496b-aba6-30a77f956da2" providerId="AD" clId="Web-{E2E32BC5-EE6E-17B6-97A1-8E2EC8ED6D4C}" dt="2025-06-18T15:42:41.852" v="28"/>
          <ac:spMkLst>
            <pc:docMk/>
            <pc:sldMk cId="178367260" sldId="348"/>
            <ac:spMk id="10" creationId="{B5ACECB3-3F55-EA34-DAA3-D0D3F5FA5E18}"/>
          </ac:spMkLst>
        </pc:spChg>
        <pc:spChg chg="del">
          <ac:chgData name="Katie Merriman" userId="S::merrimkv@mcmaster.ca::9a74317b-42f1-496b-aba6-30a77f956da2" providerId="AD" clId="Web-{E2E32BC5-EE6E-17B6-97A1-8E2EC8ED6D4C}" dt="2025-06-18T15:42:41.852" v="27"/>
          <ac:spMkLst>
            <pc:docMk/>
            <pc:sldMk cId="178367260" sldId="348"/>
            <ac:spMk id="11" creationId="{69DD1668-A6ED-1941-01C7-26450DA760E2}"/>
          </ac:spMkLst>
        </pc:spChg>
        <pc:spChg chg="del">
          <ac:chgData name="Katie Merriman" userId="S::merrimkv@mcmaster.ca::9a74317b-42f1-496b-aba6-30a77f956da2" providerId="AD" clId="Web-{E2E32BC5-EE6E-17B6-97A1-8E2EC8ED6D4C}" dt="2025-06-18T15:42:41.852" v="26"/>
          <ac:spMkLst>
            <pc:docMk/>
            <pc:sldMk cId="178367260" sldId="348"/>
            <ac:spMk id="12" creationId="{5D97A4FC-2ED2-323B-346D-FD014C375B0C}"/>
          </ac:spMkLst>
        </pc:spChg>
        <pc:spChg chg="mod">
          <ac:chgData name="Katie Merriman" userId="S::merrimkv@mcmaster.ca::9a74317b-42f1-496b-aba6-30a77f956da2" providerId="AD" clId="Web-{E2E32BC5-EE6E-17B6-97A1-8E2EC8ED6D4C}" dt="2025-06-18T15:43:20.135" v="34" actId="1076"/>
          <ac:spMkLst>
            <pc:docMk/>
            <pc:sldMk cId="178367260" sldId="348"/>
            <ac:spMk id="13" creationId="{4C54702F-805C-8453-0BB7-AE493D3D95E6}"/>
          </ac:spMkLst>
        </pc:spChg>
        <pc:spChg chg="mod">
          <ac:chgData name="Katie Merriman" userId="S::merrimkv@mcmaster.ca::9a74317b-42f1-496b-aba6-30a77f956da2" providerId="AD" clId="Web-{E2E32BC5-EE6E-17B6-97A1-8E2EC8ED6D4C}" dt="2025-06-18T15:43:24.838" v="35" actId="1076"/>
          <ac:spMkLst>
            <pc:docMk/>
            <pc:sldMk cId="178367260" sldId="348"/>
            <ac:spMk id="14" creationId="{F145D4B8-DBAF-1C11-B810-2ED76A109AF7}"/>
          </ac:spMkLst>
        </pc:spChg>
      </pc:sldChg>
    </pc:docChg>
  </pc:docChgLst>
  <pc:docChgLst>
    <pc:chgData name="Katie Harding" userId="S::hardik@mcmaster.ca::09a5d6c1-c3fb-4f07-8e5b-0e8c750aa961" providerId="AD" clId="Web-{4AE62255-A801-9E17-89AA-DDC87F120098}"/>
    <pc:docChg chg="addSld delSld modSld sldOrd">
      <pc:chgData name="Katie Harding" userId="S::hardik@mcmaster.ca::09a5d6c1-c3fb-4f07-8e5b-0e8c750aa961" providerId="AD" clId="Web-{4AE62255-A801-9E17-89AA-DDC87F120098}" dt="2025-05-22T14:39:11.654" v="440" actId="20577"/>
      <pc:docMkLst>
        <pc:docMk/>
      </pc:docMkLst>
      <pc:sldChg chg="modSp new mod ord modClrScheme chgLayout">
        <pc:chgData name="Katie Harding" userId="S::hardik@mcmaster.ca::09a5d6c1-c3fb-4f07-8e5b-0e8c750aa961" providerId="AD" clId="Web-{4AE62255-A801-9E17-89AA-DDC87F120098}" dt="2025-05-22T13:56:27.883" v="62" actId="20577"/>
        <pc:sldMkLst>
          <pc:docMk/>
          <pc:sldMk cId="32039001" sldId="259"/>
        </pc:sldMkLst>
      </pc:sldChg>
      <pc:sldChg chg="modSp new">
        <pc:chgData name="Katie Harding" userId="S::hardik@mcmaster.ca::09a5d6c1-c3fb-4f07-8e5b-0e8c750aa961" providerId="AD" clId="Web-{4AE62255-A801-9E17-89AA-DDC87F120098}" dt="2025-05-22T13:59:48.671" v="366" actId="20577"/>
        <pc:sldMkLst>
          <pc:docMk/>
          <pc:sldMk cId="3508219403" sldId="260"/>
        </pc:sldMkLst>
      </pc:sldChg>
      <pc:sldChg chg="delSp modSp new mod ord modClrScheme chgLayout">
        <pc:chgData name="Katie Harding" userId="S::hardik@mcmaster.ca::09a5d6c1-c3fb-4f07-8e5b-0e8c750aa961" providerId="AD" clId="Web-{4AE62255-A801-9E17-89AA-DDC87F120098}" dt="2025-05-22T13:57:36.057" v="151"/>
        <pc:sldMkLst>
          <pc:docMk/>
          <pc:sldMk cId="277371959" sldId="261"/>
        </pc:sldMkLst>
      </pc:sldChg>
      <pc:sldChg chg="modSp new">
        <pc:chgData name="Katie Harding" userId="S::hardik@mcmaster.ca::09a5d6c1-c3fb-4f07-8e5b-0e8c750aa961" providerId="AD" clId="Web-{4AE62255-A801-9E17-89AA-DDC87F120098}" dt="2025-05-22T13:57:50.886" v="200" actId="20577"/>
        <pc:sldMkLst>
          <pc:docMk/>
          <pc:sldMk cId="968108142" sldId="262"/>
        </pc:sldMkLst>
      </pc:sldChg>
      <pc:sldChg chg="modSp new">
        <pc:chgData name="Katie Harding" userId="S::hardik@mcmaster.ca::09a5d6c1-c3fb-4f07-8e5b-0e8c750aa961" providerId="AD" clId="Web-{4AE62255-A801-9E17-89AA-DDC87F120098}" dt="2025-05-22T13:58:06.980" v="241" actId="20577"/>
        <pc:sldMkLst>
          <pc:docMk/>
          <pc:sldMk cId="2828531819" sldId="263"/>
        </pc:sldMkLst>
      </pc:sldChg>
      <pc:sldChg chg="addSp modSp new mod modClrScheme chgLayout">
        <pc:chgData name="Katie Harding" userId="S::hardik@mcmaster.ca::09a5d6c1-c3fb-4f07-8e5b-0e8c750aa961" providerId="AD" clId="Web-{4AE62255-A801-9E17-89AA-DDC87F120098}" dt="2025-05-22T14:28:11.595" v="406"/>
        <pc:sldMkLst>
          <pc:docMk/>
          <pc:sldMk cId="1714460842" sldId="264"/>
        </pc:sldMkLst>
      </pc:sldChg>
      <pc:sldChg chg="modSp new mod modClrScheme chgLayout">
        <pc:chgData name="Katie Harding" userId="S::hardik@mcmaster.ca::09a5d6c1-c3fb-4f07-8e5b-0e8c750aa961" providerId="AD" clId="Web-{4AE62255-A801-9E17-89AA-DDC87F120098}" dt="2025-05-22T14:25:59.561" v="379" actId="20577"/>
        <pc:sldMkLst>
          <pc:docMk/>
          <pc:sldMk cId="887940826" sldId="265"/>
        </pc:sldMkLst>
      </pc:sldChg>
      <pc:sldChg chg="modSp new del">
        <pc:chgData name="Katie Harding" userId="S::hardik@mcmaster.ca::09a5d6c1-c3fb-4f07-8e5b-0e8c750aa961" providerId="AD" clId="Web-{4AE62255-A801-9E17-89AA-DDC87F120098}" dt="2025-05-22T13:58:23.777" v="271"/>
        <pc:sldMkLst>
          <pc:docMk/>
          <pc:sldMk cId="4218219714" sldId="265"/>
        </pc:sldMkLst>
      </pc:sldChg>
      <pc:sldChg chg="modSp new">
        <pc:chgData name="Katie Harding" userId="S::hardik@mcmaster.ca::09a5d6c1-c3fb-4f07-8e5b-0e8c750aa961" providerId="AD" clId="Web-{4AE62255-A801-9E17-89AA-DDC87F120098}" dt="2025-05-22T14:26:15.734" v="388" actId="20577"/>
        <pc:sldMkLst>
          <pc:docMk/>
          <pc:sldMk cId="1410391583" sldId="266"/>
        </pc:sldMkLst>
      </pc:sldChg>
      <pc:sldChg chg="modSp new">
        <pc:chgData name="Katie Harding" userId="S::hardik@mcmaster.ca::09a5d6c1-c3fb-4f07-8e5b-0e8c750aa961" providerId="AD" clId="Web-{4AE62255-A801-9E17-89AA-DDC87F120098}" dt="2025-05-22T14:26:40.484" v="395" actId="20577"/>
        <pc:sldMkLst>
          <pc:docMk/>
          <pc:sldMk cId="443188737" sldId="267"/>
        </pc:sldMkLst>
      </pc:sldChg>
      <pc:sldChg chg="modSp new mod modClrScheme chgLayout">
        <pc:chgData name="Katie Harding" userId="S::hardik@mcmaster.ca::09a5d6c1-c3fb-4f07-8e5b-0e8c750aa961" providerId="AD" clId="Web-{4AE62255-A801-9E17-89AA-DDC87F120098}" dt="2025-05-22T14:28:03.595" v="405" actId="20577"/>
        <pc:sldMkLst>
          <pc:docMk/>
          <pc:sldMk cId="151658133" sldId="268"/>
        </pc:sldMkLst>
      </pc:sldChg>
      <pc:sldChg chg="modSp new">
        <pc:chgData name="Katie Harding" userId="S::hardik@mcmaster.ca::09a5d6c1-c3fb-4f07-8e5b-0e8c750aa961" providerId="AD" clId="Web-{4AE62255-A801-9E17-89AA-DDC87F120098}" dt="2025-05-22T14:28:26.127" v="408" actId="20577"/>
        <pc:sldMkLst>
          <pc:docMk/>
          <pc:sldMk cId="4091545246" sldId="269"/>
        </pc:sldMkLst>
      </pc:sldChg>
      <pc:sldChg chg="modSp new">
        <pc:chgData name="Katie Harding" userId="S::hardik@mcmaster.ca::09a5d6c1-c3fb-4f07-8e5b-0e8c750aa961" providerId="AD" clId="Web-{4AE62255-A801-9E17-89AA-DDC87F120098}" dt="2025-05-22T14:35:30.369" v="415" actId="20577"/>
        <pc:sldMkLst>
          <pc:docMk/>
          <pc:sldMk cId="3787499404" sldId="270"/>
        </pc:sldMkLst>
      </pc:sldChg>
      <pc:sldChg chg="modSp new">
        <pc:chgData name="Katie Harding" userId="S::hardik@mcmaster.ca::09a5d6c1-c3fb-4f07-8e5b-0e8c750aa961" providerId="AD" clId="Web-{4AE62255-A801-9E17-89AA-DDC87F120098}" dt="2025-05-22T14:35:39.635" v="420" actId="20577"/>
        <pc:sldMkLst>
          <pc:docMk/>
          <pc:sldMk cId="2046513535" sldId="271"/>
        </pc:sldMkLst>
      </pc:sldChg>
      <pc:sldChg chg="modSp new">
        <pc:chgData name="Katie Harding" userId="S::hardik@mcmaster.ca::09a5d6c1-c3fb-4f07-8e5b-0e8c750aa961" providerId="AD" clId="Web-{4AE62255-A801-9E17-89AA-DDC87F120098}" dt="2025-05-22T14:35:47.666" v="422" actId="20577"/>
        <pc:sldMkLst>
          <pc:docMk/>
          <pc:sldMk cId="1027528569" sldId="272"/>
        </pc:sldMkLst>
      </pc:sldChg>
      <pc:sldChg chg="modSp new">
        <pc:chgData name="Katie Harding" userId="S::hardik@mcmaster.ca::09a5d6c1-c3fb-4f07-8e5b-0e8c750aa961" providerId="AD" clId="Web-{4AE62255-A801-9E17-89AA-DDC87F120098}" dt="2025-05-22T14:35:55.854" v="429" actId="20577"/>
        <pc:sldMkLst>
          <pc:docMk/>
          <pc:sldMk cId="1621713043" sldId="273"/>
        </pc:sldMkLst>
      </pc:sldChg>
      <pc:sldChg chg="modSp new">
        <pc:chgData name="Katie Harding" userId="S::hardik@mcmaster.ca::09a5d6c1-c3fb-4f07-8e5b-0e8c750aa961" providerId="AD" clId="Web-{4AE62255-A801-9E17-89AA-DDC87F120098}" dt="2025-05-22T14:36:01.479" v="437" actId="20577"/>
        <pc:sldMkLst>
          <pc:docMk/>
          <pc:sldMk cId="4190334914" sldId="274"/>
        </pc:sldMkLst>
      </pc:sldChg>
      <pc:sldChg chg="modSp new">
        <pc:chgData name="Katie Harding" userId="S::hardik@mcmaster.ca::09a5d6c1-c3fb-4f07-8e5b-0e8c750aa961" providerId="AD" clId="Web-{4AE62255-A801-9E17-89AA-DDC87F120098}" dt="2025-05-22T14:39:11.654" v="440" actId="20577"/>
        <pc:sldMkLst>
          <pc:docMk/>
          <pc:sldMk cId="2341428888" sldId="275"/>
        </pc:sldMkLst>
      </pc:sldChg>
    </pc:docChg>
  </pc:docChgLst>
  <pc:docChgLst>
    <pc:chgData name="Waite, Nancy" userId="S::waitenm@mcmaster.ca::30dfef8d-08ba-4d94-ae9b-de4a594e7b07" providerId="AD" clId="Web-{3AC0BEDB-DA41-D485-2C1D-3555309D2B3E}"/>
    <pc:docChg chg="modSld">
      <pc:chgData name="Waite, Nancy" userId="S::waitenm@mcmaster.ca::30dfef8d-08ba-4d94-ae9b-de4a594e7b07" providerId="AD" clId="Web-{3AC0BEDB-DA41-D485-2C1D-3555309D2B3E}" dt="2025-06-16T17:43:04.638" v="430"/>
      <pc:docMkLst>
        <pc:docMk/>
      </pc:docMkLst>
      <pc:sldChg chg="modNotes">
        <pc:chgData name="Waite, Nancy" userId="S::waitenm@mcmaster.ca::30dfef8d-08ba-4d94-ae9b-de4a594e7b07" providerId="AD" clId="Web-{3AC0BEDB-DA41-D485-2C1D-3555309D2B3E}" dt="2025-06-16T17:31:07.277" v="416"/>
        <pc:sldMkLst>
          <pc:docMk/>
          <pc:sldMk cId="277371959" sldId="261"/>
        </pc:sldMkLst>
      </pc:sldChg>
      <pc:sldChg chg="modNotes">
        <pc:chgData name="Waite, Nancy" userId="S::waitenm@mcmaster.ca::30dfef8d-08ba-4d94-ae9b-de4a594e7b07" providerId="AD" clId="Web-{3AC0BEDB-DA41-D485-2C1D-3555309D2B3E}" dt="2025-06-16T17:31:33.872" v="426"/>
        <pc:sldMkLst>
          <pc:docMk/>
          <pc:sldMk cId="968108142" sldId="262"/>
        </pc:sldMkLst>
      </pc:sldChg>
      <pc:sldChg chg="modNotes">
        <pc:chgData name="Waite, Nancy" userId="S::waitenm@mcmaster.ca::30dfef8d-08ba-4d94-ae9b-de4a594e7b07" providerId="AD" clId="Web-{3AC0BEDB-DA41-D485-2C1D-3555309D2B3E}" dt="2025-06-16T17:43:04.638" v="430"/>
        <pc:sldMkLst>
          <pc:docMk/>
          <pc:sldMk cId="2828531819" sldId="263"/>
        </pc:sldMkLst>
      </pc:sldChg>
      <pc:sldChg chg="modNotes">
        <pc:chgData name="Waite, Nancy" userId="S::waitenm@mcmaster.ca::30dfef8d-08ba-4d94-ae9b-de4a594e7b07" providerId="AD" clId="Web-{3AC0BEDB-DA41-D485-2C1D-3555309D2B3E}" dt="2025-06-16T16:15:10.469" v="27"/>
        <pc:sldMkLst>
          <pc:docMk/>
          <pc:sldMk cId="887940826" sldId="265"/>
        </pc:sldMkLst>
      </pc:sldChg>
      <pc:sldChg chg="modNotes">
        <pc:chgData name="Waite, Nancy" userId="S::waitenm@mcmaster.ca::30dfef8d-08ba-4d94-ae9b-de4a594e7b07" providerId="AD" clId="Web-{3AC0BEDB-DA41-D485-2C1D-3555309D2B3E}" dt="2025-06-16T16:22:40.358" v="382"/>
        <pc:sldMkLst>
          <pc:docMk/>
          <pc:sldMk cId="2773280938" sldId="297"/>
        </pc:sldMkLst>
      </pc:sldChg>
      <pc:sldChg chg="modNotes">
        <pc:chgData name="Waite, Nancy" userId="S::waitenm@mcmaster.ca::30dfef8d-08ba-4d94-ae9b-de4a594e7b07" providerId="AD" clId="Web-{3AC0BEDB-DA41-D485-2C1D-3555309D2B3E}" dt="2025-06-16T16:20:47.057" v="276"/>
        <pc:sldMkLst>
          <pc:docMk/>
          <pc:sldMk cId="1472197525" sldId="298"/>
        </pc:sldMkLst>
      </pc:sldChg>
      <pc:sldChg chg="modSp modNotes">
        <pc:chgData name="Waite, Nancy" userId="S::waitenm@mcmaster.ca::30dfef8d-08ba-4d94-ae9b-de4a594e7b07" providerId="AD" clId="Web-{3AC0BEDB-DA41-D485-2C1D-3555309D2B3E}" dt="2025-06-16T17:15:35.036" v="389" actId="20577"/>
        <pc:sldMkLst>
          <pc:docMk/>
          <pc:sldMk cId="3579642393" sldId="299"/>
        </pc:sldMkLst>
      </pc:sldChg>
      <pc:sldChg chg="modSp modNotes">
        <pc:chgData name="Waite, Nancy" userId="S::waitenm@mcmaster.ca::30dfef8d-08ba-4d94-ae9b-de4a594e7b07" providerId="AD" clId="Web-{3AC0BEDB-DA41-D485-2C1D-3555309D2B3E}" dt="2025-06-16T17:16:15.318" v="395"/>
        <pc:sldMkLst>
          <pc:docMk/>
          <pc:sldMk cId="595592123" sldId="300"/>
        </pc:sldMkLst>
      </pc:sldChg>
    </pc:docChg>
  </pc:docChgLst>
  <pc:docChgLst>
    <pc:chgData name="Fesnak, Matthew" userId="S::fesnakm@mcmaster.ca::73606d05-a558-4e0a-b567-07b88c77601d" providerId="AD" clId="Web-{1EECD2C9-3D36-7862-926E-AB7883492724}"/>
    <pc:docChg chg="modSld">
      <pc:chgData name="Fesnak, Matthew" userId="S::fesnakm@mcmaster.ca::73606d05-a558-4e0a-b567-07b88c77601d" providerId="AD" clId="Web-{1EECD2C9-3D36-7862-926E-AB7883492724}" dt="2025-06-17T17:01:31.142" v="115" actId="20577"/>
      <pc:docMkLst>
        <pc:docMk/>
      </pc:docMkLst>
      <pc:sldChg chg="modSp">
        <pc:chgData name="Fesnak, Matthew" userId="S::fesnakm@mcmaster.ca::73606d05-a558-4e0a-b567-07b88c77601d" providerId="AD" clId="Web-{1EECD2C9-3D36-7862-926E-AB7883492724}" dt="2025-06-17T17:01:31.142" v="115" actId="20577"/>
        <pc:sldMkLst>
          <pc:docMk/>
          <pc:sldMk cId="756441019" sldId="342"/>
        </pc:sldMkLst>
        <pc:spChg chg="mod">
          <ac:chgData name="Fesnak, Matthew" userId="S::fesnakm@mcmaster.ca::73606d05-a558-4e0a-b567-07b88c77601d" providerId="AD" clId="Web-{1EECD2C9-3D36-7862-926E-AB7883492724}" dt="2025-06-17T17:01:31.142" v="115" actId="20577"/>
          <ac:spMkLst>
            <pc:docMk/>
            <pc:sldMk cId="756441019" sldId="342"/>
            <ac:spMk id="10" creationId="{FD5D23E5-1F7C-55C7-FCDD-AEF6252D45CB}"/>
          </ac:spMkLst>
        </pc:spChg>
      </pc:sldChg>
      <pc:sldChg chg="addSp delSp modSp modNotes">
        <pc:chgData name="Fesnak, Matthew" userId="S::fesnakm@mcmaster.ca::73606d05-a558-4e0a-b567-07b88c77601d" providerId="AD" clId="Web-{1EECD2C9-3D36-7862-926E-AB7883492724}" dt="2025-06-17T17:00:38.188" v="98" actId="20577"/>
        <pc:sldMkLst>
          <pc:docMk/>
          <pc:sldMk cId="4189607842" sldId="345"/>
        </pc:sldMkLst>
        <pc:spChg chg="mod">
          <ac:chgData name="Fesnak, Matthew" userId="S::fesnakm@mcmaster.ca::73606d05-a558-4e0a-b567-07b88c77601d" providerId="AD" clId="Web-{1EECD2C9-3D36-7862-926E-AB7883492724}" dt="2025-06-17T17:00:38.188" v="98" actId="20577"/>
          <ac:spMkLst>
            <pc:docMk/>
            <pc:sldMk cId="4189607842" sldId="345"/>
            <ac:spMk id="12" creationId="{19160043-2C0E-C9E2-88B5-1856AA207435}"/>
          </ac:spMkLst>
        </pc:spChg>
        <pc:spChg chg="del mod">
          <ac:chgData name="Fesnak, Matthew" userId="S::fesnakm@mcmaster.ca::73606d05-a558-4e0a-b567-07b88c77601d" providerId="AD" clId="Web-{1EECD2C9-3D36-7862-926E-AB7883492724}" dt="2025-06-17T16:45:53.047" v="14"/>
          <ac:spMkLst>
            <pc:docMk/>
            <pc:sldMk cId="4189607842" sldId="345"/>
            <ac:spMk id="14" creationId="{DF3F651B-3E74-6986-0A9E-CCB660AA3B8D}"/>
          </ac:spMkLst>
        </pc:spChg>
        <pc:spChg chg="add del mod">
          <ac:chgData name="Fesnak, Matthew" userId="S::fesnakm@mcmaster.ca::73606d05-a558-4e0a-b567-07b88c77601d" providerId="AD" clId="Web-{1EECD2C9-3D36-7862-926E-AB7883492724}" dt="2025-06-17T16:48:57.676" v="73"/>
          <ac:spMkLst>
            <pc:docMk/>
            <pc:sldMk cId="4189607842" sldId="345"/>
            <ac:spMk id="15" creationId="{CDED8A53-8A53-C4F2-BF6E-E455FA735530}"/>
          </ac:spMkLst>
        </pc:spChg>
        <pc:picChg chg="mod">
          <ac:chgData name="Fesnak, Matthew" userId="S::fesnakm@mcmaster.ca::73606d05-a558-4e0a-b567-07b88c77601d" providerId="AD" clId="Web-{1EECD2C9-3D36-7862-926E-AB7883492724}" dt="2025-06-17T16:48:59.769" v="74" actId="1076"/>
          <ac:picMkLst>
            <pc:docMk/>
            <pc:sldMk cId="4189607842" sldId="345"/>
            <ac:picMk id="9" creationId="{41ED9020-2B73-06DD-91DA-5501F5088DC8}"/>
          </ac:picMkLst>
        </pc:picChg>
        <pc:picChg chg="mod modCrop">
          <ac:chgData name="Fesnak, Matthew" userId="S::fesnakm@mcmaster.ca::73606d05-a558-4e0a-b567-07b88c77601d" providerId="AD" clId="Web-{1EECD2C9-3D36-7862-926E-AB7883492724}" dt="2025-06-17T16:49:11.692" v="75" actId="1076"/>
          <ac:picMkLst>
            <pc:docMk/>
            <pc:sldMk cId="4189607842" sldId="345"/>
            <ac:picMk id="10" creationId="{A40BEDA8-0545-DA13-63AC-D47EBF52B1ED}"/>
          </ac:picMkLst>
        </pc:picChg>
        <pc:picChg chg="add del mod">
          <ac:chgData name="Fesnak, Matthew" userId="S::fesnakm@mcmaster.ca::73606d05-a558-4e0a-b567-07b88c77601d" providerId="AD" clId="Web-{1EECD2C9-3D36-7862-926E-AB7883492724}" dt="2025-06-17T16:45:32.625" v="9"/>
          <ac:picMkLst>
            <pc:docMk/>
            <pc:sldMk cId="4189607842" sldId="345"/>
            <ac:picMk id="11" creationId="{E24F874F-C499-1743-D8D6-443F4CF7C38D}"/>
          </ac:picMkLst>
        </pc:picChg>
        <pc:picChg chg="add mod">
          <ac:chgData name="Fesnak, Matthew" userId="S::fesnakm@mcmaster.ca::73606d05-a558-4e0a-b567-07b88c77601d" providerId="AD" clId="Web-{1EECD2C9-3D36-7862-926E-AB7883492724}" dt="2025-06-17T16:49:13.692" v="76" actId="1076"/>
          <ac:picMkLst>
            <pc:docMk/>
            <pc:sldMk cId="4189607842" sldId="345"/>
            <ac:picMk id="13" creationId="{F5B14305-6AB0-5288-A45F-055D45516828}"/>
          </ac:picMkLst>
        </pc:picChg>
      </pc:sldChg>
      <pc:sldChg chg="modSp">
        <pc:chgData name="Fesnak, Matthew" userId="S::fesnakm@mcmaster.ca::73606d05-a558-4e0a-b567-07b88c77601d" providerId="AD" clId="Web-{1EECD2C9-3D36-7862-926E-AB7883492724}" dt="2025-06-17T17:00:24.891" v="93" actId="20577"/>
        <pc:sldMkLst>
          <pc:docMk/>
          <pc:sldMk cId="49928750" sldId="346"/>
        </pc:sldMkLst>
        <pc:spChg chg="mod">
          <ac:chgData name="Fesnak, Matthew" userId="S::fesnakm@mcmaster.ca::73606d05-a558-4e0a-b567-07b88c77601d" providerId="AD" clId="Web-{1EECD2C9-3D36-7862-926E-AB7883492724}" dt="2025-06-17T17:00:24.891" v="93" actId="20577"/>
          <ac:spMkLst>
            <pc:docMk/>
            <pc:sldMk cId="49928750" sldId="346"/>
            <ac:spMk id="10" creationId="{AF885E8E-6162-593C-6FA4-EFC3FE7F7C0C}"/>
          </ac:spMkLst>
        </pc:spChg>
      </pc:sldChg>
    </pc:docChg>
  </pc:docChgLst>
  <pc:docChgLst>
    <pc:chgData name="Fesnak, Matthew" userId="S::fesnakm@mcmaster.ca::73606d05-a558-4e0a-b567-07b88c77601d" providerId="AD" clId="Web-{2A0B0BA6-F9E9-F5AF-0346-C4FBDD5E9B30}"/>
    <pc:docChg chg="delSld modSld">
      <pc:chgData name="Fesnak, Matthew" userId="S::fesnakm@mcmaster.ca::73606d05-a558-4e0a-b567-07b88c77601d" providerId="AD" clId="Web-{2A0B0BA6-F9E9-F5AF-0346-C4FBDD5E9B30}" dt="2025-06-09T18:19:02.856" v="14"/>
      <pc:docMkLst>
        <pc:docMk/>
      </pc:docMkLst>
      <pc:sldChg chg="del mod modShow">
        <pc:chgData name="Fesnak, Matthew" userId="S::fesnakm@mcmaster.ca::73606d05-a558-4e0a-b567-07b88c77601d" providerId="AD" clId="Web-{2A0B0BA6-F9E9-F5AF-0346-C4FBDD5E9B30}" dt="2025-06-09T18:18:57.481" v="13"/>
        <pc:sldMkLst>
          <pc:docMk/>
          <pc:sldMk cId="3610766117" sldId="276"/>
        </pc:sldMkLst>
      </pc:sldChg>
      <pc:sldChg chg="del">
        <pc:chgData name="Fesnak, Matthew" userId="S::fesnakm@mcmaster.ca::73606d05-a558-4e0a-b567-07b88c77601d" providerId="AD" clId="Web-{2A0B0BA6-F9E9-F5AF-0346-C4FBDD5E9B30}" dt="2025-06-09T18:19:02.856" v="14"/>
        <pc:sldMkLst>
          <pc:docMk/>
          <pc:sldMk cId="2366201383" sldId="287"/>
        </pc:sldMkLst>
      </pc:sldChg>
      <pc:sldChg chg="addSp delSp modSp del">
        <pc:chgData name="Fesnak, Matthew" userId="S::fesnakm@mcmaster.ca::73606d05-a558-4e0a-b567-07b88c77601d" providerId="AD" clId="Web-{2A0B0BA6-F9E9-F5AF-0346-C4FBDD5E9B30}" dt="2025-06-09T13:56:49.376" v="7"/>
        <pc:sldMkLst>
          <pc:docMk/>
          <pc:sldMk cId="3413711896" sldId="304"/>
        </pc:sldMkLst>
      </pc:sldChg>
      <pc:sldChg chg="addSp modSp">
        <pc:chgData name="Fesnak, Matthew" userId="S::fesnakm@mcmaster.ca::73606d05-a558-4e0a-b567-07b88c77601d" providerId="AD" clId="Web-{2A0B0BA6-F9E9-F5AF-0346-C4FBDD5E9B30}" dt="2025-06-09T13:56:15.173" v="6" actId="1076"/>
        <pc:sldMkLst>
          <pc:docMk/>
          <pc:sldMk cId="3396214313" sldId="307"/>
        </pc:sldMkLst>
      </pc:sldChg>
      <pc:sldChg chg="modSp">
        <pc:chgData name="Fesnak, Matthew" userId="S::fesnakm@mcmaster.ca::73606d05-a558-4e0a-b567-07b88c77601d" providerId="AD" clId="Web-{2A0B0BA6-F9E9-F5AF-0346-C4FBDD5E9B30}" dt="2025-06-09T14:03:33.680" v="11" actId="20577"/>
        <pc:sldMkLst>
          <pc:docMk/>
          <pc:sldMk cId="3162482152" sldId="308"/>
        </pc:sldMkLst>
      </pc:sldChg>
    </pc:docChg>
  </pc:docChgLst>
  <pc:docChgLst>
    <pc:chgData name="Katie Harding" userId="S::hardik@mcmaster.ca::09a5d6c1-c3fb-4f07-8e5b-0e8c750aa961" providerId="AD" clId="Web-{A74A8986-0146-1A5F-D281-8A02014BDC60}"/>
    <pc:docChg chg="modSld">
      <pc:chgData name="Katie Harding" userId="S::hardik@mcmaster.ca::09a5d6c1-c3fb-4f07-8e5b-0e8c750aa961" providerId="AD" clId="Web-{A74A8986-0146-1A5F-D281-8A02014BDC60}" dt="2025-06-18T00:57:04.209" v="594"/>
      <pc:docMkLst>
        <pc:docMk/>
      </pc:docMkLst>
      <pc:sldChg chg="modNotes">
        <pc:chgData name="Katie Harding" userId="S::hardik@mcmaster.ca::09a5d6c1-c3fb-4f07-8e5b-0e8c750aa961" providerId="AD" clId="Web-{A74A8986-0146-1A5F-D281-8A02014BDC60}" dt="2025-06-18T00:38:35.484" v="53"/>
        <pc:sldMkLst>
          <pc:docMk/>
          <pc:sldMk cId="200310634" sldId="312"/>
        </pc:sldMkLst>
      </pc:sldChg>
      <pc:sldChg chg="modSp">
        <pc:chgData name="Katie Harding" userId="S::hardik@mcmaster.ca::09a5d6c1-c3fb-4f07-8e5b-0e8c750aa961" providerId="AD" clId="Web-{A74A8986-0146-1A5F-D281-8A02014BDC60}" dt="2025-06-18T00:39:00.329" v="56" actId="20577"/>
        <pc:sldMkLst>
          <pc:docMk/>
          <pc:sldMk cId="3482581039" sldId="313"/>
        </pc:sldMkLst>
        <pc:spChg chg="mod">
          <ac:chgData name="Katie Harding" userId="S::hardik@mcmaster.ca::09a5d6c1-c3fb-4f07-8e5b-0e8c750aa961" providerId="AD" clId="Web-{A74A8986-0146-1A5F-D281-8A02014BDC60}" dt="2025-06-18T00:39:00.329" v="56" actId="20577"/>
          <ac:spMkLst>
            <pc:docMk/>
            <pc:sldMk cId="3482581039" sldId="313"/>
            <ac:spMk id="42" creationId="{348D1489-5143-1DA1-B13B-42D4012F616F}"/>
          </ac:spMkLst>
        </pc:spChg>
      </pc:sldChg>
      <pc:sldChg chg="modNotes">
        <pc:chgData name="Katie Harding" userId="S::hardik@mcmaster.ca::09a5d6c1-c3fb-4f07-8e5b-0e8c750aa961" providerId="AD" clId="Web-{A74A8986-0146-1A5F-D281-8A02014BDC60}" dt="2025-06-18T00:39:53.159" v="60"/>
        <pc:sldMkLst>
          <pc:docMk/>
          <pc:sldMk cId="2263911020" sldId="317"/>
        </pc:sldMkLst>
      </pc:sldChg>
      <pc:sldChg chg="modNotes">
        <pc:chgData name="Katie Harding" userId="S::hardik@mcmaster.ca::09a5d6c1-c3fb-4f07-8e5b-0e8c750aa961" providerId="AD" clId="Web-{A74A8986-0146-1A5F-D281-8A02014BDC60}" dt="2025-06-18T00:42:04.757" v="194"/>
        <pc:sldMkLst>
          <pc:docMk/>
          <pc:sldMk cId="3767442196" sldId="319"/>
        </pc:sldMkLst>
      </pc:sldChg>
      <pc:sldChg chg="modNotes">
        <pc:chgData name="Katie Harding" userId="S::hardik@mcmaster.ca::09a5d6c1-c3fb-4f07-8e5b-0e8c750aa961" providerId="AD" clId="Web-{A74A8986-0146-1A5F-D281-8A02014BDC60}" dt="2025-06-18T00:42:28.898" v="202"/>
        <pc:sldMkLst>
          <pc:docMk/>
          <pc:sldMk cId="2121884367" sldId="320"/>
        </pc:sldMkLst>
      </pc:sldChg>
      <pc:sldChg chg="modNotes">
        <pc:chgData name="Katie Harding" userId="S::hardik@mcmaster.ca::09a5d6c1-c3fb-4f07-8e5b-0e8c750aa961" providerId="AD" clId="Web-{A74A8986-0146-1A5F-D281-8A02014BDC60}" dt="2025-06-18T00:44:08.886" v="268"/>
        <pc:sldMkLst>
          <pc:docMk/>
          <pc:sldMk cId="2468760429" sldId="321"/>
        </pc:sldMkLst>
      </pc:sldChg>
      <pc:sldChg chg="modNotes">
        <pc:chgData name="Katie Harding" userId="S::hardik@mcmaster.ca::09a5d6c1-c3fb-4f07-8e5b-0e8c750aa961" providerId="AD" clId="Web-{A74A8986-0146-1A5F-D281-8A02014BDC60}" dt="2025-06-18T00:55:07.471" v="446"/>
        <pc:sldMkLst>
          <pc:docMk/>
          <pc:sldMk cId="567807207" sldId="329"/>
        </pc:sldMkLst>
      </pc:sldChg>
      <pc:sldChg chg="modNotes">
        <pc:chgData name="Katie Harding" userId="S::hardik@mcmaster.ca::09a5d6c1-c3fb-4f07-8e5b-0e8c750aa961" providerId="AD" clId="Web-{A74A8986-0146-1A5F-D281-8A02014BDC60}" dt="2025-06-18T00:57:04.209" v="594"/>
        <pc:sldMkLst>
          <pc:docMk/>
          <pc:sldMk cId="2260955941" sldId="332"/>
        </pc:sldMkLst>
      </pc:sldChg>
      <pc:sldChg chg="modSp modNotes">
        <pc:chgData name="Katie Harding" userId="S::hardik@mcmaster.ca::09a5d6c1-c3fb-4f07-8e5b-0e8c750aa961" providerId="AD" clId="Web-{A74A8986-0146-1A5F-D281-8A02014BDC60}" dt="2025-06-18T00:52:43.309" v="392"/>
        <pc:sldMkLst>
          <pc:docMk/>
          <pc:sldMk cId="351378807" sldId="339"/>
        </pc:sldMkLst>
        <pc:spChg chg="mod">
          <ac:chgData name="Katie Harding" userId="S::hardik@mcmaster.ca::09a5d6c1-c3fb-4f07-8e5b-0e8c750aa961" providerId="AD" clId="Web-{A74A8986-0146-1A5F-D281-8A02014BDC60}" dt="2025-06-18T00:52:10.370" v="379" actId="20577"/>
          <ac:spMkLst>
            <pc:docMk/>
            <pc:sldMk cId="351378807" sldId="339"/>
            <ac:spMk id="12" creationId="{00A43E80-A236-02C0-8C46-B5C4817D8447}"/>
          </ac:spMkLst>
        </pc:spChg>
      </pc:sldChg>
      <pc:sldChg chg="modSp modNotes">
        <pc:chgData name="Katie Harding" userId="S::hardik@mcmaster.ca::09a5d6c1-c3fb-4f07-8e5b-0e8c750aa961" providerId="AD" clId="Web-{A74A8986-0146-1A5F-D281-8A02014BDC60}" dt="2025-06-18T00:53:08.325" v="395" actId="20577"/>
        <pc:sldMkLst>
          <pc:docMk/>
          <pc:sldMk cId="3957742121" sldId="341"/>
        </pc:sldMkLst>
        <pc:spChg chg="mod">
          <ac:chgData name="Katie Harding" userId="S::hardik@mcmaster.ca::09a5d6c1-c3fb-4f07-8e5b-0e8c750aa961" providerId="AD" clId="Web-{A74A8986-0146-1A5F-D281-8A02014BDC60}" dt="2025-06-18T00:53:08.325" v="395" actId="20577"/>
          <ac:spMkLst>
            <pc:docMk/>
            <pc:sldMk cId="3957742121" sldId="341"/>
            <ac:spMk id="10" creationId="{7EC7C5E0-194F-FC71-79F3-D69775A04AA1}"/>
          </ac:spMkLst>
        </pc:spChg>
      </pc:sldChg>
    </pc:docChg>
  </pc:docChgLst>
  <pc:docChgLst>
    <pc:chgData name="Fesnak, Matthew" userId="S::fesnakm@mcmaster.ca::73606d05-a558-4e0a-b567-07b88c77601d" providerId="AD" clId="Web-{EBF9B437-5843-B09D-779F-012E757D0577}"/>
    <pc:docChg chg="addSld modSld">
      <pc:chgData name="Fesnak, Matthew" userId="S::fesnakm@mcmaster.ca::73606d05-a558-4e0a-b567-07b88c77601d" providerId="AD" clId="Web-{EBF9B437-5843-B09D-779F-012E757D0577}" dt="2025-06-05T19:24:23.445" v="977" actId="20577"/>
      <pc:docMkLst>
        <pc:docMk/>
      </pc:docMkLst>
      <pc:sldChg chg="addSp delSp modSp mod setBg">
        <pc:chgData name="Fesnak, Matthew" userId="S::fesnakm@mcmaster.ca::73606d05-a558-4e0a-b567-07b88c77601d" providerId="AD" clId="Web-{EBF9B437-5843-B09D-779F-012E757D0577}" dt="2025-06-05T17:50:22.434" v="159"/>
        <pc:sldMkLst>
          <pc:docMk/>
          <pc:sldMk cId="443188737" sldId="267"/>
        </pc:sldMkLst>
      </pc:sldChg>
      <pc:sldChg chg="modSp mod modShow">
        <pc:chgData name="Fesnak, Matthew" userId="S::fesnakm@mcmaster.ca::73606d05-a558-4e0a-b567-07b88c77601d" providerId="AD" clId="Web-{EBF9B437-5843-B09D-779F-012E757D0577}" dt="2025-06-05T18:51:15.668" v="645"/>
        <pc:sldMkLst>
          <pc:docMk/>
          <pc:sldMk cId="2366201383" sldId="287"/>
        </pc:sldMkLst>
      </pc:sldChg>
      <pc:sldChg chg="addSp delSp modSp new mod modClrScheme chgLayout">
        <pc:chgData name="Fesnak, Matthew" userId="S::fesnakm@mcmaster.ca::73606d05-a558-4e0a-b567-07b88c77601d" providerId="AD" clId="Web-{EBF9B437-5843-B09D-779F-012E757D0577}" dt="2025-06-05T19:16:29.232" v="885" actId="20577"/>
        <pc:sldMkLst>
          <pc:docMk/>
          <pc:sldMk cId="1947874744" sldId="302"/>
        </pc:sldMkLst>
      </pc:sldChg>
      <pc:sldChg chg="addSp delSp modSp new mod setBg modNotes">
        <pc:chgData name="Fesnak, Matthew" userId="S::fesnakm@mcmaster.ca::73606d05-a558-4e0a-b567-07b88c77601d" providerId="AD" clId="Web-{EBF9B437-5843-B09D-779F-012E757D0577}" dt="2025-06-05T18:35:03.975" v="364"/>
        <pc:sldMkLst>
          <pc:docMk/>
          <pc:sldMk cId="2390206199" sldId="303"/>
        </pc:sldMkLst>
      </pc:sldChg>
      <pc:sldChg chg="addSp delSp modSp new">
        <pc:chgData name="Fesnak, Matthew" userId="S::fesnakm@mcmaster.ca::73606d05-a558-4e0a-b567-07b88c77601d" providerId="AD" clId="Web-{EBF9B437-5843-B09D-779F-012E757D0577}" dt="2025-06-05T19:14:23.698" v="808" actId="20577"/>
        <pc:sldMkLst>
          <pc:docMk/>
          <pc:sldMk cId="3413711896" sldId="304"/>
        </pc:sldMkLst>
      </pc:sldChg>
      <pc:sldChg chg="addSp delSp modSp new">
        <pc:chgData name="Fesnak, Matthew" userId="S::fesnakm@mcmaster.ca::73606d05-a558-4e0a-b567-07b88c77601d" providerId="AD" clId="Web-{EBF9B437-5843-B09D-779F-012E757D0577}" dt="2025-06-05T18:57:55.880" v="755"/>
        <pc:sldMkLst>
          <pc:docMk/>
          <pc:sldMk cId="3520925461" sldId="305"/>
        </pc:sldMkLst>
      </pc:sldChg>
      <pc:sldChg chg="addSp delSp modSp new">
        <pc:chgData name="Fesnak, Matthew" userId="S::fesnakm@mcmaster.ca::73606d05-a558-4e0a-b567-07b88c77601d" providerId="AD" clId="Web-{EBF9B437-5843-B09D-779F-012E757D0577}" dt="2025-06-05T19:20:04.518" v="949" actId="20577"/>
        <pc:sldMkLst>
          <pc:docMk/>
          <pc:sldMk cId="977991004" sldId="306"/>
        </pc:sldMkLst>
      </pc:sldChg>
      <pc:sldChg chg="addSp delSp modSp new">
        <pc:chgData name="Fesnak, Matthew" userId="S::fesnakm@mcmaster.ca::73606d05-a558-4e0a-b567-07b88c77601d" providerId="AD" clId="Web-{EBF9B437-5843-B09D-779F-012E757D0577}" dt="2025-06-05T19:20:43.753" v="970" actId="20577"/>
        <pc:sldMkLst>
          <pc:docMk/>
          <pc:sldMk cId="3396214313" sldId="307"/>
        </pc:sldMkLst>
      </pc:sldChg>
      <pc:sldChg chg="modSp new">
        <pc:chgData name="Fesnak, Matthew" userId="S::fesnakm@mcmaster.ca::73606d05-a558-4e0a-b567-07b88c77601d" providerId="AD" clId="Web-{EBF9B437-5843-B09D-779F-012E757D0577}" dt="2025-06-05T19:24:23.445" v="977" actId="20577"/>
        <pc:sldMkLst>
          <pc:docMk/>
          <pc:sldMk cId="3162482152" sldId="308"/>
        </pc:sldMkLst>
      </pc:sldChg>
    </pc:docChg>
  </pc:docChgLst>
  <pc:docChgLst>
    <pc:chgData name="Flak, Anna" userId="8b4c8fe7-b148-4125-b510-b963b795f43b" providerId="ADAL" clId="{F3DFD026-C9A8-440A-A806-FEB10FCC4257}"/>
    <pc:docChg chg="custSel modSld">
      <pc:chgData name="Flak, Anna" userId="8b4c8fe7-b148-4125-b510-b963b795f43b" providerId="ADAL" clId="{F3DFD026-C9A8-440A-A806-FEB10FCC4257}" dt="2025-05-28T18:01:29.875" v="481" actId="20577"/>
      <pc:docMkLst>
        <pc:docMk/>
      </pc:docMkLst>
      <pc:sldChg chg="modSp mod">
        <pc:chgData name="Flak, Anna" userId="8b4c8fe7-b148-4125-b510-b963b795f43b" providerId="ADAL" clId="{F3DFD026-C9A8-440A-A806-FEB10FCC4257}" dt="2025-05-28T17:48:29.248" v="33" actId="20577"/>
        <pc:sldMkLst>
          <pc:docMk/>
          <pc:sldMk cId="3091466046" sldId="281"/>
        </pc:sldMkLst>
      </pc:sldChg>
      <pc:sldChg chg="modSp mod">
        <pc:chgData name="Flak, Anna" userId="8b4c8fe7-b148-4125-b510-b963b795f43b" providerId="ADAL" clId="{F3DFD026-C9A8-440A-A806-FEB10FCC4257}" dt="2025-05-28T17:50:50.207" v="206" actId="20577"/>
        <pc:sldMkLst>
          <pc:docMk/>
          <pc:sldMk cId="3502905165" sldId="282"/>
        </pc:sldMkLst>
      </pc:sldChg>
      <pc:sldChg chg="modSp mod">
        <pc:chgData name="Flak, Anna" userId="8b4c8fe7-b148-4125-b510-b963b795f43b" providerId="ADAL" clId="{F3DFD026-C9A8-440A-A806-FEB10FCC4257}" dt="2025-05-28T18:01:29.875" v="481" actId="20577"/>
        <pc:sldMkLst>
          <pc:docMk/>
          <pc:sldMk cId="3913198244" sldId="283"/>
        </pc:sldMkLst>
      </pc:sldChg>
    </pc:docChg>
  </pc:docChgLst>
  <pc:docChgLst>
    <pc:chgData name="Katie Harding" userId="S::hardik@mcmaster.ca::09a5d6c1-c3fb-4f07-8e5b-0e8c750aa961" providerId="AD" clId="Web-{51A9CDD5-D1B6-9DDB-F17A-858096745F3E}"/>
    <pc:docChg chg="delSld modSld">
      <pc:chgData name="Katie Harding" userId="S::hardik@mcmaster.ca::09a5d6c1-c3fb-4f07-8e5b-0e8c750aa961" providerId="AD" clId="Web-{51A9CDD5-D1B6-9DDB-F17A-858096745F3E}" dt="2025-06-16T19:48:54.888" v="464"/>
      <pc:docMkLst>
        <pc:docMk/>
      </pc:docMkLst>
      <pc:sldChg chg="modNotes">
        <pc:chgData name="Katie Harding" userId="S::hardik@mcmaster.ca::09a5d6c1-c3fb-4f07-8e5b-0e8c750aa961" providerId="AD" clId="Web-{51A9CDD5-D1B6-9DDB-F17A-858096745F3E}" dt="2025-06-16T17:26:56.615" v="5"/>
        <pc:sldMkLst>
          <pc:docMk/>
          <pc:sldMk cId="277371959" sldId="261"/>
        </pc:sldMkLst>
      </pc:sldChg>
      <pc:sldChg chg="modNotes">
        <pc:chgData name="Katie Harding" userId="S::hardik@mcmaster.ca::09a5d6c1-c3fb-4f07-8e5b-0e8c750aa961" providerId="AD" clId="Web-{51A9CDD5-D1B6-9DDB-F17A-858096745F3E}" dt="2025-06-16T17:41:11.687" v="137"/>
        <pc:sldMkLst>
          <pc:docMk/>
          <pc:sldMk cId="2828531819" sldId="263"/>
        </pc:sldMkLst>
      </pc:sldChg>
      <pc:sldChg chg="modSp">
        <pc:chgData name="Katie Harding" userId="S::hardik@mcmaster.ca::09a5d6c1-c3fb-4f07-8e5b-0e8c750aa961" providerId="AD" clId="Web-{51A9CDD5-D1B6-9DDB-F17A-858096745F3E}" dt="2025-06-16T19:38:50.909" v="144" actId="20577"/>
        <pc:sldMkLst>
          <pc:docMk/>
          <pc:sldMk cId="443188737" sldId="267"/>
        </pc:sldMkLst>
      </pc:sldChg>
      <pc:sldChg chg="modSp modNotes">
        <pc:chgData name="Katie Harding" userId="S::hardik@mcmaster.ca::09a5d6c1-c3fb-4f07-8e5b-0e8c750aa961" providerId="AD" clId="Web-{51A9CDD5-D1B6-9DDB-F17A-858096745F3E}" dt="2025-06-16T19:44:59.728" v="332" actId="20577"/>
        <pc:sldMkLst>
          <pc:docMk/>
          <pc:sldMk cId="1621713043" sldId="273"/>
        </pc:sldMkLst>
      </pc:sldChg>
      <pc:sldChg chg="modSp modNotes">
        <pc:chgData name="Katie Harding" userId="S::hardik@mcmaster.ca::09a5d6c1-c3fb-4f07-8e5b-0e8c750aa961" providerId="AD" clId="Web-{51A9CDD5-D1B6-9DDB-F17A-858096745F3E}" dt="2025-06-16T19:42:58.445" v="297"/>
        <pc:sldMkLst>
          <pc:docMk/>
          <pc:sldMk cId="3112606661" sldId="277"/>
        </pc:sldMkLst>
      </pc:sldChg>
      <pc:sldChg chg="modSp">
        <pc:chgData name="Katie Harding" userId="S::hardik@mcmaster.ca::09a5d6c1-c3fb-4f07-8e5b-0e8c750aa961" providerId="AD" clId="Web-{51A9CDD5-D1B6-9DDB-F17A-858096745F3E}" dt="2025-06-16T19:39:04.425" v="154" actId="20577"/>
        <pc:sldMkLst>
          <pc:docMk/>
          <pc:sldMk cId="1564156059" sldId="278"/>
        </pc:sldMkLst>
      </pc:sldChg>
      <pc:sldChg chg="del modNotes">
        <pc:chgData name="Katie Harding" userId="S::hardik@mcmaster.ca::09a5d6c1-c3fb-4f07-8e5b-0e8c750aa961" providerId="AD" clId="Web-{51A9CDD5-D1B6-9DDB-F17A-858096745F3E}" dt="2025-06-16T19:48:54.888" v="464"/>
        <pc:sldMkLst>
          <pc:docMk/>
          <pc:sldMk cId="1651413927" sldId="279"/>
        </pc:sldMkLst>
      </pc:sldChg>
      <pc:sldChg chg="addSp modSp">
        <pc:chgData name="Katie Harding" userId="S::hardik@mcmaster.ca::09a5d6c1-c3fb-4f07-8e5b-0e8c750aa961" providerId="AD" clId="Web-{51A9CDD5-D1B6-9DDB-F17A-858096745F3E}" dt="2025-06-16T19:40:49.146" v="281" actId="1076"/>
        <pc:sldMkLst>
          <pc:docMk/>
          <pc:sldMk cId="200310634" sldId="312"/>
        </pc:sldMkLst>
        <pc:picChg chg="add mod">
          <ac:chgData name="Katie Harding" userId="S::hardik@mcmaster.ca::09a5d6c1-c3fb-4f07-8e5b-0e8c750aa961" providerId="AD" clId="Web-{51A9CDD5-D1B6-9DDB-F17A-858096745F3E}" dt="2025-06-16T19:40:49.146" v="281" actId="1076"/>
          <ac:picMkLst>
            <pc:docMk/>
            <pc:sldMk cId="200310634" sldId="312"/>
            <ac:picMk id="10" creationId="{DF2A2408-B941-5BEF-EF19-FAF59889C145}"/>
          </ac:picMkLst>
        </pc:picChg>
      </pc:sldChg>
      <pc:sldChg chg="addSp modSp">
        <pc:chgData name="Katie Harding" userId="S::hardik@mcmaster.ca::09a5d6c1-c3fb-4f07-8e5b-0e8c750aa961" providerId="AD" clId="Web-{51A9CDD5-D1B6-9DDB-F17A-858096745F3E}" dt="2025-06-16T19:48:02.700" v="463" actId="20577"/>
        <pc:sldMkLst>
          <pc:docMk/>
          <pc:sldMk cId="3767442196" sldId="319"/>
        </pc:sldMkLst>
        <pc:spChg chg="add mod">
          <ac:chgData name="Katie Harding" userId="S::hardik@mcmaster.ca::09a5d6c1-c3fb-4f07-8e5b-0e8c750aa961" providerId="AD" clId="Web-{51A9CDD5-D1B6-9DDB-F17A-858096745F3E}" dt="2025-06-16T19:48:02.700" v="463" actId="20577"/>
          <ac:spMkLst>
            <pc:docMk/>
            <pc:sldMk cId="3767442196" sldId="319"/>
            <ac:spMk id="11" creationId="{3C0DE359-4A7D-0964-AF0D-D431479B997D}"/>
          </ac:spMkLst>
        </pc:spChg>
      </pc:sldChg>
    </pc:docChg>
  </pc:docChgLst>
  <pc:docChgLst>
    <pc:chgData name="Waite, Nancy" userId="S::waitenm@mcmaster.ca::30dfef8d-08ba-4d94-ae9b-de4a594e7b07" providerId="AD" clId="Web-{8944640D-85DD-6C61-06BB-06882E4396A3}"/>
    <pc:docChg chg="addSld modSld">
      <pc:chgData name="Waite, Nancy" userId="S::waitenm@mcmaster.ca::30dfef8d-08ba-4d94-ae9b-de4a594e7b07" providerId="AD" clId="Web-{8944640D-85DD-6C61-06BB-06882E4396A3}" dt="2025-06-02T21:21:03.218" v="1313" actId="20577"/>
      <pc:docMkLst>
        <pc:docMk/>
      </pc:docMkLst>
      <pc:sldChg chg="modSp">
        <pc:chgData name="Waite, Nancy" userId="S::waitenm@mcmaster.ca::30dfef8d-08ba-4d94-ae9b-de4a594e7b07" providerId="AD" clId="Web-{8944640D-85DD-6C61-06BB-06882E4396A3}" dt="2025-06-02T21:21:03.218" v="1313" actId="20577"/>
        <pc:sldMkLst>
          <pc:docMk/>
          <pc:sldMk cId="3913198244" sldId="283"/>
        </pc:sldMkLst>
      </pc:sldChg>
      <pc:sldChg chg="modSp new">
        <pc:chgData name="Waite, Nancy" userId="S::waitenm@mcmaster.ca::30dfef8d-08ba-4d94-ae9b-de4a594e7b07" providerId="AD" clId="Web-{8944640D-85DD-6C61-06BB-06882E4396A3}" dt="2025-06-02T20:46:12.775" v="173" actId="20577"/>
        <pc:sldMkLst>
          <pc:docMk/>
          <pc:sldMk cId="1562171066" sldId="296"/>
        </pc:sldMkLst>
      </pc:sldChg>
      <pc:sldChg chg="modSp new">
        <pc:chgData name="Waite, Nancy" userId="S::waitenm@mcmaster.ca::30dfef8d-08ba-4d94-ae9b-de4a594e7b07" providerId="AD" clId="Web-{8944640D-85DD-6C61-06BB-06882E4396A3}" dt="2025-06-02T21:06:05.146" v="783" actId="20577"/>
        <pc:sldMkLst>
          <pc:docMk/>
          <pc:sldMk cId="2773280938" sldId="297"/>
        </pc:sldMkLst>
      </pc:sldChg>
      <pc:sldChg chg="modSp new">
        <pc:chgData name="Waite, Nancy" userId="S::waitenm@mcmaster.ca::30dfef8d-08ba-4d94-ae9b-de4a594e7b07" providerId="AD" clId="Web-{8944640D-85DD-6C61-06BB-06882E4396A3}" dt="2025-06-02T20:51:47.528" v="283" actId="20577"/>
        <pc:sldMkLst>
          <pc:docMk/>
          <pc:sldMk cId="1472197525" sldId="298"/>
        </pc:sldMkLst>
      </pc:sldChg>
      <pc:sldChg chg="modSp new">
        <pc:chgData name="Waite, Nancy" userId="S::waitenm@mcmaster.ca::30dfef8d-08ba-4d94-ae9b-de4a594e7b07" providerId="AD" clId="Web-{8944640D-85DD-6C61-06BB-06882E4396A3}" dt="2025-06-02T21:11:02.493" v="976" actId="20577"/>
        <pc:sldMkLst>
          <pc:docMk/>
          <pc:sldMk cId="3579642393" sldId="299"/>
        </pc:sldMkLst>
      </pc:sldChg>
      <pc:sldChg chg="modSp new">
        <pc:chgData name="Waite, Nancy" userId="S::waitenm@mcmaster.ca::30dfef8d-08ba-4d94-ae9b-de4a594e7b07" providerId="AD" clId="Web-{8944640D-85DD-6C61-06BB-06882E4396A3}" dt="2025-06-02T21:03:34.770" v="710" actId="20577"/>
        <pc:sldMkLst>
          <pc:docMk/>
          <pc:sldMk cId="595592123" sldId="300"/>
        </pc:sldMkLst>
      </pc:sldChg>
      <pc:sldChg chg="modSp new">
        <pc:chgData name="Waite, Nancy" userId="S::waitenm@mcmaster.ca::30dfef8d-08ba-4d94-ae9b-de4a594e7b07" providerId="AD" clId="Web-{8944640D-85DD-6C61-06BB-06882E4396A3}" dt="2025-06-02T21:17:53.310" v="1307" actId="20577"/>
        <pc:sldMkLst>
          <pc:docMk/>
          <pc:sldMk cId="2121557355" sldId="301"/>
        </pc:sldMkLst>
      </pc:sldChg>
    </pc:docChg>
  </pc:docChgLst>
  <pc:docChgLst>
    <pc:chgData name="Fesnak, Matthew" userId="S::fesnakm@mcmaster.ca::73606d05-a558-4e0a-b567-07b88c77601d" providerId="AD" clId="Web-{341E440B-1A8F-15F9-85AE-860CA5FD47EB}"/>
    <pc:docChg chg="delSld modSld">
      <pc:chgData name="Fesnak, Matthew" userId="S::fesnakm@mcmaster.ca::73606d05-a558-4e0a-b567-07b88c77601d" providerId="AD" clId="Web-{341E440B-1A8F-15F9-85AE-860CA5FD47EB}" dt="2025-06-06T19:23:41.467" v="244" actId="20577"/>
      <pc:docMkLst>
        <pc:docMk/>
      </pc:docMkLst>
      <pc:sldChg chg="del">
        <pc:chgData name="Fesnak, Matthew" userId="S::fesnakm@mcmaster.ca::73606d05-a558-4e0a-b567-07b88c77601d" providerId="AD" clId="Web-{341E440B-1A8F-15F9-85AE-860CA5FD47EB}" dt="2025-06-06T18:55:57.649" v="101"/>
        <pc:sldMkLst>
          <pc:docMk/>
          <pc:sldMk cId="109857222" sldId="256"/>
        </pc:sldMkLst>
      </pc:sldChg>
      <pc:sldChg chg="del">
        <pc:chgData name="Fesnak, Matthew" userId="S::fesnakm@mcmaster.ca::73606d05-a558-4e0a-b567-07b88c77601d" providerId="AD" clId="Web-{341E440B-1A8F-15F9-85AE-860CA5FD47EB}" dt="2025-06-06T18:56:00.384" v="102"/>
        <pc:sldMkLst>
          <pc:docMk/>
          <pc:sldMk cId="57067125" sldId="257"/>
        </pc:sldMkLst>
      </pc:sldChg>
      <pc:sldChg chg="del">
        <pc:chgData name="Fesnak, Matthew" userId="S::fesnakm@mcmaster.ca::73606d05-a558-4e0a-b567-07b88c77601d" providerId="AD" clId="Web-{341E440B-1A8F-15F9-85AE-860CA5FD47EB}" dt="2025-06-06T18:56:03.478" v="103"/>
        <pc:sldMkLst>
          <pc:docMk/>
          <pc:sldMk cId="2567418980" sldId="258"/>
        </pc:sldMkLst>
      </pc:sldChg>
      <pc:sldChg chg="delSp modSp">
        <pc:chgData name="Fesnak, Matthew" userId="S::fesnakm@mcmaster.ca::73606d05-a558-4e0a-b567-07b88c77601d" providerId="AD" clId="Web-{341E440B-1A8F-15F9-85AE-860CA5FD47EB}" dt="2025-06-06T18:55:37.711" v="99" actId="14100"/>
        <pc:sldMkLst>
          <pc:docMk/>
          <pc:sldMk cId="3413711896" sldId="304"/>
        </pc:sldMkLst>
      </pc:sldChg>
      <pc:sldChg chg="del">
        <pc:chgData name="Fesnak, Matthew" userId="S::fesnakm@mcmaster.ca::73606d05-a558-4e0a-b567-07b88c77601d" providerId="AD" clId="Web-{341E440B-1A8F-15F9-85AE-860CA5FD47EB}" dt="2025-06-06T18:55:51.196" v="100"/>
        <pc:sldMkLst>
          <pc:docMk/>
          <pc:sldMk cId="3520925461" sldId="305"/>
        </pc:sldMkLst>
      </pc:sldChg>
      <pc:sldChg chg="modSp">
        <pc:chgData name="Fesnak, Matthew" userId="S::fesnakm@mcmaster.ca::73606d05-a558-4e0a-b567-07b88c77601d" providerId="AD" clId="Web-{341E440B-1A8F-15F9-85AE-860CA5FD47EB}" dt="2025-06-06T19:01:18.517" v="239" actId="20577"/>
        <pc:sldMkLst>
          <pc:docMk/>
          <pc:sldMk cId="977991004" sldId="306"/>
        </pc:sldMkLst>
      </pc:sldChg>
      <pc:sldChg chg="addSp modSp">
        <pc:chgData name="Fesnak, Matthew" userId="S::fesnakm@mcmaster.ca::73606d05-a558-4e0a-b567-07b88c77601d" providerId="AD" clId="Web-{341E440B-1A8F-15F9-85AE-860CA5FD47EB}" dt="2025-06-06T18:58:45.310" v="114" actId="1076"/>
        <pc:sldMkLst>
          <pc:docMk/>
          <pc:sldMk cId="3396214313" sldId="307"/>
        </pc:sldMkLst>
      </pc:sldChg>
      <pc:sldChg chg="modSp">
        <pc:chgData name="Fesnak, Matthew" userId="S::fesnakm@mcmaster.ca::73606d05-a558-4e0a-b567-07b88c77601d" providerId="AD" clId="Web-{341E440B-1A8F-15F9-85AE-860CA5FD47EB}" dt="2025-06-06T19:23:41.467" v="244" actId="20577"/>
        <pc:sldMkLst>
          <pc:docMk/>
          <pc:sldMk cId="3162482152" sldId="308"/>
        </pc:sldMkLst>
      </pc:sldChg>
    </pc:docChg>
  </pc:docChgLst>
  <pc:docChgLst>
    <pc:chgData name="Fesnak, Matthew" userId="S::fesnakm@mcmaster.ca::73606d05-a558-4e0a-b567-07b88c77601d" providerId="AD" clId="Web-{66A79886-B47E-C00B-308B-EB34CF5D6406}"/>
    <pc:docChg chg="addSld modSld">
      <pc:chgData name="Fesnak, Matthew" userId="S::fesnakm@mcmaster.ca::73606d05-a558-4e0a-b567-07b88c77601d" providerId="AD" clId="Web-{66A79886-B47E-C00B-308B-EB34CF5D6406}" dt="2025-05-29T19:59:17.386" v="347"/>
      <pc:docMkLst>
        <pc:docMk/>
      </pc:docMkLst>
      <pc:sldChg chg="modSp">
        <pc:chgData name="Fesnak, Matthew" userId="S::fesnakm@mcmaster.ca::73606d05-a558-4e0a-b567-07b88c77601d" providerId="AD" clId="Web-{66A79886-B47E-C00B-308B-EB34CF5D6406}" dt="2025-05-29T19:59:00.354" v="346" actId="20577"/>
        <pc:sldMkLst>
          <pc:docMk/>
          <pc:sldMk cId="3610766117" sldId="276"/>
        </pc:sldMkLst>
      </pc:sldChg>
      <pc:sldChg chg="new">
        <pc:chgData name="Fesnak, Matthew" userId="S::fesnakm@mcmaster.ca::73606d05-a558-4e0a-b567-07b88c77601d" providerId="AD" clId="Web-{66A79886-B47E-C00B-308B-EB34CF5D6406}" dt="2025-05-29T19:59:17.386" v="347"/>
        <pc:sldMkLst>
          <pc:docMk/>
          <pc:sldMk cId="2366201383" sldId="287"/>
        </pc:sldMkLst>
      </pc:sldChg>
    </pc:docChg>
  </pc:docChgLst>
  <pc:docChgLst>
    <pc:chgData name="Fesnak, Matthew" userId="S::fesnakm@mcmaster.ca::73606d05-a558-4e0a-b567-07b88c77601d" providerId="AD" clId="Web-{2C643092-25E9-21AF-83A5-A76BDCDE4F79}"/>
    <pc:docChg chg="addSld modSld">
      <pc:chgData name="Fesnak, Matthew" userId="S::fesnakm@mcmaster.ca::73606d05-a558-4e0a-b567-07b88c77601d" providerId="AD" clId="Web-{2C643092-25E9-21AF-83A5-A76BDCDE4F79}" dt="2025-05-25T15:29:21.652" v="9" actId="20577"/>
      <pc:docMkLst>
        <pc:docMk/>
      </pc:docMkLst>
      <pc:sldChg chg="modSp new mod modClrScheme chgLayout">
        <pc:chgData name="Fesnak, Matthew" userId="S::fesnakm@mcmaster.ca::73606d05-a558-4e0a-b567-07b88c77601d" providerId="AD" clId="Web-{2C643092-25E9-21AF-83A5-A76BDCDE4F79}" dt="2025-05-25T15:29:21.652" v="9" actId="20577"/>
        <pc:sldMkLst>
          <pc:docMk/>
          <pc:sldMk cId="3610766117" sldId="276"/>
        </pc:sldMkLst>
      </pc:sldChg>
    </pc:docChg>
  </pc:docChgLst>
  <pc:docChgLst>
    <pc:chgData name="Fesnak, Matthew" userId="S::fesnakm@mcmaster.ca::73606d05-a558-4e0a-b567-07b88c77601d" providerId="AD" clId="Web-{FBE0A1F1-20CB-A384-5A75-A6B32320E111}"/>
    <pc:docChg chg="modSld">
      <pc:chgData name="Fesnak, Matthew" userId="S::fesnakm@mcmaster.ca::73606d05-a558-4e0a-b567-07b88c77601d" providerId="AD" clId="Web-{FBE0A1F1-20CB-A384-5A75-A6B32320E111}" dt="2025-06-17T14:50:27.488" v="938" actId="1076"/>
      <pc:docMkLst>
        <pc:docMk/>
      </pc:docMkLst>
      <pc:sldChg chg="modNotes">
        <pc:chgData name="Fesnak, Matthew" userId="S::fesnakm@mcmaster.ca::73606d05-a558-4e0a-b567-07b88c77601d" providerId="AD" clId="Web-{FBE0A1F1-20CB-A384-5A75-A6B32320E111}" dt="2025-06-16T17:26:07.614" v="99"/>
        <pc:sldMkLst>
          <pc:docMk/>
          <pc:sldMk cId="277371959" sldId="261"/>
        </pc:sldMkLst>
      </pc:sldChg>
      <pc:sldChg chg="modNotes">
        <pc:chgData name="Fesnak, Matthew" userId="S::fesnakm@mcmaster.ca::73606d05-a558-4e0a-b567-07b88c77601d" providerId="AD" clId="Web-{FBE0A1F1-20CB-A384-5A75-A6B32320E111}" dt="2025-06-16T17:31:13.948" v="303"/>
        <pc:sldMkLst>
          <pc:docMk/>
          <pc:sldMk cId="968108142" sldId="262"/>
        </pc:sldMkLst>
      </pc:sldChg>
      <pc:sldChg chg="modNotes">
        <pc:chgData name="Fesnak, Matthew" userId="S::fesnakm@mcmaster.ca::73606d05-a558-4e0a-b567-07b88c77601d" providerId="AD" clId="Web-{FBE0A1F1-20CB-A384-5A75-A6B32320E111}" dt="2025-06-16T17:42:05.758" v="631"/>
        <pc:sldMkLst>
          <pc:docMk/>
          <pc:sldMk cId="2828531819" sldId="263"/>
        </pc:sldMkLst>
      </pc:sldChg>
      <pc:sldChg chg="addSp delSp modSp">
        <pc:chgData name="Fesnak, Matthew" userId="S::fesnakm@mcmaster.ca::73606d05-a558-4e0a-b567-07b88c77601d" providerId="AD" clId="Web-{FBE0A1F1-20CB-A384-5A75-A6B32320E111}" dt="2025-06-16T14:53:44.574" v="41"/>
        <pc:sldMkLst>
          <pc:docMk/>
          <pc:sldMk cId="977991004" sldId="306"/>
        </pc:sldMkLst>
      </pc:sldChg>
      <pc:sldChg chg="addSp modSp">
        <pc:chgData name="Fesnak, Matthew" userId="S::fesnakm@mcmaster.ca::73606d05-a558-4e0a-b567-07b88c77601d" providerId="AD" clId="Web-{FBE0A1F1-20CB-A384-5A75-A6B32320E111}" dt="2025-06-17T13:45:43.745" v="636"/>
        <pc:sldMkLst>
          <pc:docMk/>
          <pc:sldMk cId="200310634" sldId="312"/>
        </pc:sldMkLst>
        <pc:picChg chg="add mod">
          <ac:chgData name="Fesnak, Matthew" userId="S::fesnakm@mcmaster.ca::73606d05-a558-4e0a-b567-07b88c77601d" providerId="AD" clId="Web-{FBE0A1F1-20CB-A384-5A75-A6B32320E111}" dt="2025-06-17T13:45:43.745" v="636"/>
          <ac:picMkLst>
            <pc:docMk/>
            <pc:sldMk cId="200310634" sldId="312"/>
            <ac:picMk id="14" creationId="{EED74942-5488-1259-77E8-C8687E2A8A9C}"/>
          </ac:picMkLst>
        </pc:picChg>
      </pc:sldChg>
      <pc:sldChg chg="addSp delSp modSp">
        <pc:chgData name="Fesnak, Matthew" userId="S::fesnakm@mcmaster.ca::73606d05-a558-4e0a-b567-07b88c77601d" providerId="AD" clId="Web-{FBE0A1F1-20CB-A384-5A75-A6B32320E111}" dt="2025-06-17T14:50:27.488" v="938" actId="1076"/>
        <pc:sldMkLst>
          <pc:docMk/>
          <pc:sldMk cId="927107332" sldId="343"/>
        </pc:sldMkLst>
        <pc:picChg chg="add mod">
          <ac:chgData name="Fesnak, Matthew" userId="S::fesnakm@mcmaster.ca::73606d05-a558-4e0a-b567-07b88c77601d" providerId="AD" clId="Web-{FBE0A1F1-20CB-A384-5A75-A6B32320E111}" dt="2025-06-17T14:50:27.488" v="938" actId="1076"/>
          <ac:picMkLst>
            <pc:docMk/>
            <pc:sldMk cId="927107332" sldId="343"/>
            <ac:picMk id="4" creationId="{92895F65-9209-72BA-7A47-5ACB21190EBF}"/>
          </ac:picMkLst>
        </pc:picChg>
        <pc:picChg chg="add mod">
          <ac:chgData name="Fesnak, Matthew" userId="S::fesnakm@mcmaster.ca::73606d05-a558-4e0a-b567-07b88c77601d" providerId="AD" clId="Web-{FBE0A1F1-20CB-A384-5A75-A6B32320E111}" dt="2025-06-17T14:50:22.691" v="937" actId="1076"/>
          <ac:picMkLst>
            <pc:docMk/>
            <pc:sldMk cId="927107332" sldId="343"/>
            <ac:picMk id="5" creationId="{B93C9C11-C486-033A-72C8-147C175779FB}"/>
          </ac:picMkLst>
        </pc:picChg>
        <pc:picChg chg="add del mod">
          <ac:chgData name="Fesnak, Matthew" userId="S::fesnakm@mcmaster.ca::73606d05-a558-4e0a-b567-07b88c77601d" providerId="AD" clId="Web-{FBE0A1F1-20CB-A384-5A75-A6B32320E111}" dt="2025-06-17T14:50:00.019" v="932"/>
          <ac:picMkLst>
            <pc:docMk/>
            <pc:sldMk cId="927107332" sldId="343"/>
            <ac:picMk id="8" creationId="{A79D73B9-A0E8-58A1-7DB8-4A478C779FE7}"/>
          </ac:picMkLst>
        </pc:picChg>
        <pc:picChg chg="del">
          <ac:chgData name="Fesnak, Matthew" userId="S::fesnakm@mcmaster.ca::73606d05-a558-4e0a-b567-07b88c77601d" providerId="AD" clId="Web-{FBE0A1F1-20CB-A384-5A75-A6B32320E111}" dt="2025-06-17T14:48:55.800" v="923"/>
          <ac:picMkLst>
            <pc:docMk/>
            <pc:sldMk cId="927107332" sldId="343"/>
            <ac:picMk id="9" creationId="{B1FD1BC0-3C08-9A57-4270-C69A4C05EA12}"/>
          </ac:picMkLst>
        </pc:picChg>
      </pc:sldChg>
      <pc:sldChg chg="modSp">
        <pc:chgData name="Fesnak, Matthew" userId="S::fesnakm@mcmaster.ca::73606d05-a558-4e0a-b567-07b88c77601d" providerId="AD" clId="Web-{FBE0A1F1-20CB-A384-5A75-A6B32320E111}" dt="2025-06-17T14:45:33.234" v="918" actId="20577"/>
        <pc:sldMkLst>
          <pc:docMk/>
          <pc:sldMk cId="49928750" sldId="346"/>
        </pc:sldMkLst>
        <pc:spChg chg="mod">
          <ac:chgData name="Fesnak, Matthew" userId="S::fesnakm@mcmaster.ca::73606d05-a558-4e0a-b567-07b88c77601d" providerId="AD" clId="Web-{FBE0A1F1-20CB-A384-5A75-A6B32320E111}" dt="2025-06-17T14:45:33.234" v="918" actId="20577"/>
          <ac:spMkLst>
            <pc:docMk/>
            <pc:sldMk cId="49928750" sldId="346"/>
            <ac:spMk id="10" creationId="{AF885E8E-6162-593C-6FA4-EFC3FE7F7C0C}"/>
          </ac:spMkLst>
        </pc:spChg>
      </pc:sldChg>
    </pc:docChg>
  </pc:docChgLst>
  <pc:docChgLst>
    <pc:chgData name="Fesnak, Matthew" userId="S::fesnakm@mcmaster.ca::73606d05-a558-4e0a-b567-07b88c77601d" providerId="AD" clId="Web-{C8D597AD-5679-CE16-0878-9B7DDB2279C4}"/>
    <pc:docChg chg="modSld">
      <pc:chgData name="Fesnak, Matthew" userId="S::fesnakm@mcmaster.ca::73606d05-a558-4e0a-b567-07b88c77601d" providerId="AD" clId="Web-{C8D597AD-5679-CE16-0878-9B7DDB2279C4}" dt="2025-06-17T14:55:58.625" v="20"/>
      <pc:docMkLst>
        <pc:docMk/>
      </pc:docMkLst>
      <pc:sldChg chg="addSp modSp">
        <pc:chgData name="Fesnak, Matthew" userId="S::fesnakm@mcmaster.ca::73606d05-a558-4e0a-b567-07b88c77601d" providerId="AD" clId="Web-{C8D597AD-5679-CE16-0878-9B7DDB2279C4}" dt="2025-06-17T14:55:58.625" v="20"/>
        <pc:sldMkLst>
          <pc:docMk/>
          <pc:sldMk cId="927107332" sldId="343"/>
        </pc:sldMkLst>
        <pc:picChg chg="mod modCrop">
          <ac:chgData name="Fesnak, Matthew" userId="S::fesnakm@mcmaster.ca::73606d05-a558-4e0a-b567-07b88c77601d" providerId="AD" clId="Web-{C8D597AD-5679-CE16-0878-9B7DDB2279C4}" dt="2025-06-17T14:55:43.344" v="18"/>
          <ac:picMkLst>
            <pc:docMk/>
            <pc:sldMk cId="927107332" sldId="343"/>
            <ac:picMk id="4" creationId="{92895F65-9209-72BA-7A47-5ACB21190EBF}"/>
          </ac:picMkLst>
        </pc:picChg>
        <pc:picChg chg="mod modCrop">
          <ac:chgData name="Fesnak, Matthew" userId="S::fesnakm@mcmaster.ca::73606d05-a558-4e0a-b567-07b88c77601d" providerId="AD" clId="Web-{C8D597AD-5679-CE16-0878-9B7DDB2279C4}" dt="2025-06-17T14:55:58.625" v="20"/>
          <ac:picMkLst>
            <pc:docMk/>
            <pc:sldMk cId="927107332" sldId="343"/>
            <ac:picMk id="5" creationId="{B93C9C11-C486-033A-72C8-147C175779FB}"/>
          </ac:picMkLst>
        </pc:picChg>
        <pc:picChg chg="add mod">
          <ac:chgData name="Fesnak, Matthew" userId="S::fesnakm@mcmaster.ca::73606d05-a558-4e0a-b567-07b88c77601d" providerId="AD" clId="Web-{C8D597AD-5679-CE16-0878-9B7DDB2279C4}" dt="2025-06-17T14:55:16.079" v="15"/>
          <ac:picMkLst>
            <pc:docMk/>
            <pc:sldMk cId="927107332" sldId="343"/>
            <ac:picMk id="8" creationId="{ABF2CB2D-ADE8-564F-77B9-324D81422A02}"/>
          </ac:picMkLst>
        </pc:picChg>
      </pc:sldChg>
    </pc:docChg>
  </pc:docChgLst>
  <pc:docChgLst>
    <pc:chgData name="Katie Merriman" userId="S::merrimkv@mcmaster.ca::9a74317b-42f1-496b-aba6-30a77f956da2" providerId="AD" clId="Web-{F8ACBBF2-A433-305B-8AA7-55CCCE8700FE}"/>
    <pc:docChg chg="addSld delSld modSld">
      <pc:chgData name="Katie Merriman" userId="S::merrimkv@mcmaster.ca::9a74317b-42f1-496b-aba6-30a77f956da2" providerId="AD" clId="Web-{F8ACBBF2-A433-305B-8AA7-55CCCE8700FE}" dt="2025-06-16T17:51:01.279" v="489"/>
      <pc:docMkLst>
        <pc:docMk/>
      </pc:docMkLst>
      <pc:sldChg chg="modNotes">
        <pc:chgData name="Katie Merriman" userId="S::merrimkv@mcmaster.ca::9a74317b-42f1-496b-aba6-30a77f956da2" providerId="AD" clId="Web-{F8ACBBF2-A433-305B-8AA7-55CCCE8700FE}" dt="2025-06-16T17:28:09.663" v="280"/>
        <pc:sldMkLst>
          <pc:docMk/>
          <pc:sldMk cId="277371959" sldId="261"/>
        </pc:sldMkLst>
      </pc:sldChg>
      <pc:sldChg chg="modNotes">
        <pc:chgData name="Katie Merriman" userId="S::merrimkv@mcmaster.ca::9a74317b-42f1-496b-aba6-30a77f956da2" providerId="AD" clId="Web-{F8ACBBF2-A433-305B-8AA7-55CCCE8700FE}" dt="2025-06-16T17:25:43.252" v="116"/>
        <pc:sldMkLst>
          <pc:docMk/>
          <pc:sldMk cId="968108142" sldId="262"/>
        </pc:sldMkLst>
      </pc:sldChg>
      <pc:sldChg chg="modSp modNotes">
        <pc:chgData name="Katie Merriman" userId="S::merrimkv@mcmaster.ca::9a74317b-42f1-496b-aba6-30a77f956da2" providerId="AD" clId="Web-{F8ACBBF2-A433-305B-8AA7-55CCCE8700FE}" dt="2025-06-16T17:48:17.040" v="475" actId="20577"/>
        <pc:sldMkLst>
          <pc:docMk/>
          <pc:sldMk cId="1359350730" sldId="291"/>
        </pc:sldMkLst>
      </pc:sldChg>
      <pc:sldChg chg="modSp del">
        <pc:chgData name="Katie Merriman" userId="S::merrimkv@mcmaster.ca::9a74317b-42f1-496b-aba6-30a77f956da2" providerId="AD" clId="Web-{F8ACBBF2-A433-305B-8AA7-55CCCE8700FE}" dt="2025-06-16T17:39:21.697" v="375"/>
        <pc:sldMkLst>
          <pc:docMk/>
          <pc:sldMk cId="2607175592" sldId="292"/>
        </pc:sldMkLst>
      </pc:sldChg>
      <pc:sldChg chg="modSp del">
        <pc:chgData name="Katie Merriman" userId="S::merrimkv@mcmaster.ca::9a74317b-42f1-496b-aba6-30a77f956da2" providerId="AD" clId="Web-{F8ACBBF2-A433-305B-8AA7-55CCCE8700FE}" dt="2025-06-16T17:42:47.922" v="405"/>
        <pc:sldMkLst>
          <pc:docMk/>
          <pc:sldMk cId="4053649858" sldId="294"/>
        </pc:sldMkLst>
      </pc:sldChg>
      <pc:sldChg chg="modSp modNotes">
        <pc:chgData name="Katie Merriman" userId="S::merrimkv@mcmaster.ca::9a74317b-42f1-496b-aba6-30a77f956da2" providerId="AD" clId="Web-{F8ACBBF2-A433-305B-8AA7-55CCCE8700FE}" dt="2025-06-16T17:50:56.764" v="488" actId="20577"/>
        <pc:sldMkLst>
          <pc:docMk/>
          <pc:sldMk cId="2810818611" sldId="295"/>
        </pc:sldMkLst>
      </pc:sldChg>
      <pc:sldChg chg="delSp modSp new modNotes">
        <pc:chgData name="Katie Merriman" userId="S::merrimkv@mcmaster.ca::9a74317b-42f1-496b-aba6-30a77f956da2" providerId="AD" clId="Web-{F8ACBBF2-A433-305B-8AA7-55CCCE8700FE}" dt="2025-06-16T17:39:32.838" v="377" actId="1076"/>
        <pc:sldMkLst>
          <pc:docMk/>
          <pc:sldMk cId="1666312236" sldId="309"/>
        </pc:sldMkLst>
      </pc:sldChg>
      <pc:sldChg chg="addSp modSp new">
        <pc:chgData name="Katie Merriman" userId="S::merrimkv@mcmaster.ca::9a74317b-42f1-496b-aba6-30a77f956da2" providerId="AD" clId="Web-{F8ACBBF2-A433-305B-8AA7-55CCCE8700FE}" dt="2025-06-16T17:43:51.236" v="426" actId="20577"/>
        <pc:sldMkLst>
          <pc:docMk/>
          <pc:sldMk cId="1628624669" sldId="310"/>
        </pc:sldMkLst>
      </pc:sldChg>
      <pc:sldChg chg="add del replId">
        <pc:chgData name="Katie Merriman" userId="S::merrimkv@mcmaster.ca::9a74317b-42f1-496b-aba6-30a77f956da2" providerId="AD" clId="Web-{F8ACBBF2-A433-305B-8AA7-55CCCE8700FE}" dt="2025-06-16T17:51:01.279" v="489"/>
        <pc:sldMkLst>
          <pc:docMk/>
          <pc:sldMk cId="1206351048" sldId="311"/>
        </pc:sldMkLst>
      </pc:sldChg>
    </pc:docChg>
  </pc:docChgLst>
  <pc:docChgLst>
    <pc:chgData name="Waite, Nancy" userId="S::waitenm@mcmaster.ca::30dfef8d-08ba-4d94-ae9b-de4a594e7b07" providerId="AD" clId="Web-{6F9137D9-C2BD-0934-10B9-52BA53AEA750}"/>
    <pc:docChg chg="modSld">
      <pc:chgData name="Waite, Nancy" userId="S::waitenm@mcmaster.ca::30dfef8d-08ba-4d94-ae9b-de4a594e7b07" providerId="AD" clId="Web-{6F9137D9-C2BD-0934-10B9-52BA53AEA750}" dt="2025-06-17T13:28:19.570" v="663" actId="1076"/>
      <pc:docMkLst>
        <pc:docMk/>
      </pc:docMkLst>
      <pc:sldChg chg="addSp delSp modSp">
        <pc:chgData name="Waite, Nancy" userId="S::waitenm@mcmaster.ca::30dfef8d-08ba-4d94-ae9b-de4a594e7b07" providerId="AD" clId="Web-{6F9137D9-C2BD-0934-10B9-52BA53AEA750}" dt="2025-06-17T13:28:19.570" v="663" actId="1076"/>
        <pc:sldMkLst>
          <pc:docMk/>
          <pc:sldMk cId="200310634" sldId="312"/>
        </pc:sldMkLst>
        <pc:picChg chg="ord">
          <ac:chgData name="Waite, Nancy" userId="S::waitenm@mcmaster.ca::30dfef8d-08ba-4d94-ae9b-de4a594e7b07" providerId="AD" clId="Web-{6F9137D9-C2BD-0934-10B9-52BA53AEA750}" dt="2025-06-17T13:28:09.491" v="659"/>
          <ac:picMkLst>
            <pc:docMk/>
            <pc:sldMk cId="200310634" sldId="312"/>
            <ac:picMk id="10" creationId="{DF2A2408-B941-5BEF-EF19-FAF59889C145}"/>
          </ac:picMkLst>
        </pc:picChg>
        <pc:picChg chg="add mod">
          <ac:chgData name="Waite, Nancy" userId="S::waitenm@mcmaster.ca::30dfef8d-08ba-4d94-ae9b-de4a594e7b07" providerId="AD" clId="Web-{6F9137D9-C2BD-0934-10B9-52BA53AEA750}" dt="2025-06-17T13:27:50.976" v="656" actId="1076"/>
          <ac:picMkLst>
            <pc:docMk/>
            <pc:sldMk cId="200310634" sldId="312"/>
            <ac:picMk id="12" creationId="{4C73E505-5C71-3DCC-FFC9-D2FADBC35182}"/>
          </ac:picMkLst>
        </pc:picChg>
        <pc:picChg chg="add del mod">
          <ac:chgData name="Waite, Nancy" userId="S::waitenm@mcmaster.ca::30dfef8d-08ba-4d94-ae9b-de4a594e7b07" providerId="AD" clId="Web-{6F9137D9-C2BD-0934-10B9-52BA53AEA750}" dt="2025-06-17T13:28:14.069" v="661"/>
          <ac:picMkLst>
            <pc:docMk/>
            <pc:sldMk cId="200310634" sldId="312"/>
            <ac:picMk id="14" creationId="{7C2E1D19-F2F4-3531-2A83-AEF04B0001A1}"/>
          </ac:picMkLst>
        </pc:picChg>
        <pc:picChg chg="mod">
          <ac:chgData name="Waite, Nancy" userId="S::waitenm@mcmaster.ca::30dfef8d-08ba-4d94-ae9b-de4a594e7b07" providerId="AD" clId="Web-{6F9137D9-C2BD-0934-10B9-52BA53AEA750}" dt="2025-06-17T13:28:19.570" v="663" actId="1076"/>
          <ac:picMkLst>
            <pc:docMk/>
            <pc:sldMk cId="200310634" sldId="312"/>
            <ac:picMk id="27" creationId="{57CC8D49-7D5E-9401-EE8C-5A3922E8F19F}"/>
          </ac:picMkLst>
        </pc:picChg>
      </pc:sldChg>
      <pc:sldChg chg="modSp modNotes">
        <pc:chgData name="Waite, Nancy" userId="S::waitenm@mcmaster.ca::30dfef8d-08ba-4d94-ae9b-de4a594e7b07" providerId="AD" clId="Web-{6F9137D9-C2BD-0934-10B9-52BA53AEA750}" dt="2025-06-17T13:27:37.616" v="652"/>
        <pc:sldMkLst>
          <pc:docMk/>
          <pc:sldMk cId="2886332957" sldId="334"/>
        </pc:sldMkLst>
        <pc:spChg chg="mod">
          <ac:chgData name="Waite, Nancy" userId="S::waitenm@mcmaster.ca::30dfef8d-08ba-4d94-ae9b-de4a594e7b07" providerId="AD" clId="Web-{6F9137D9-C2BD-0934-10B9-52BA53AEA750}" dt="2025-06-17T13:10:31.463" v="50" actId="20577"/>
          <ac:spMkLst>
            <pc:docMk/>
            <pc:sldMk cId="2886332957" sldId="334"/>
            <ac:spMk id="10" creationId="{DA805EA8-12B9-F537-FAE1-86D8AF904799}"/>
          </ac:spMkLst>
        </pc:spChg>
      </pc:sldChg>
    </pc:docChg>
  </pc:docChgLst>
  <pc:docChgLst>
    <pc:chgData name="Katie Merriman" userId="S::merrimkv@mcmaster.ca::9a74317b-42f1-496b-aba6-30a77f956da2" providerId="AD" clId="Web-{17042F0C-C705-B1F5-2482-5974CA43F0F7}"/>
    <pc:docChg chg="addSld delSld modSld">
      <pc:chgData name="Katie Merriman" userId="S::merrimkv@mcmaster.ca::9a74317b-42f1-496b-aba6-30a77f956da2" providerId="AD" clId="Web-{17042F0C-C705-B1F5-2482-5974CA43F0F7}" dt="2025-05-30T21:23:41.842" v="162" actId="1076"/>
      <pc:docMkLst>
        <pc:docMk/>
      </pc:docMkLst>
      <pc:sldChg chg="new del">
        <pc:chgData name="Katie Merriman" userId="S::merrimkv@mcmaster.ca::9a74317b-42f1-496b-aba6-30a77f956da2" providerId="AD" clId="Web-{17042F0C-C705-B1F5-2482-5974CA43F0F7}" dt="2025-05-30T20:00:21.145" v="143"/>
        <pc:sldMkLst>
          <pc:docMk/>
          <pc:sldMk cId="1048162352" sldId="288"/>
        </pc:sldMkLst>
      </pc:sldChg>
      <pc:sldChg chg="modSp add del replId">
        <pc:chgData name="Katie Merriman" userId="S::merrimkv@mcmaster.ca::9a74317b-42f1-496b-aba6-30a77f956da2" providerId="AD" clId="Web-{17042F0C-C705-B1F5-2482-5974CA43F0F7}" dt="2025-05-30T20:00:29.645" v="144"/>
        <pc:sldMkLst>
          <pc:docMk/>
          <pc:sldMk cId="2784391501" sldId="289"/>
        </pc:sldMkLst>
      </pc:sldChg>
      <pc:sldChg chg="modSp add del replId">
        <pc:chgData name="Katie Merriman" userId="S::merrimkv@mcmaster.ca::9a74317b-42f1-496b-aba6-30a77f956da2" providerId="AD" clId="Web-{17042F0C-C705-B1F5-2482-5974CA43F0F7}" dt="2025-05-30T20:00:18.333" v="142"/>
        <pc:sldMkLst>
          <pc:docMk/>
          <pc:sldMk cId="4055068139" sldId="290"/>
        </pc:sldMkLst>
      </pc:sldChg>
      <pc:sldChg chg="addSp delSp modSp add replId">
        <pc:chgData name="Katie Merriman" userId="S::merrimkv@mcmaster.ca::9a74317b-42f1-496b-aba6-30a77f956da2" providerId="AD" clId="Web-{17042F0C-C705-B1F5-2482-5974CA43F0F7}" dt="2025-05-30T20:00:44.958" v="145" actId="20577"/>
        <pc:sldMkLst>
          <pc:docMk/>
          <pc:sldMk cId="1359350730" sldId="291"/>
        </pc:sldMkLst>
      </pc:sldChg>
      <pc:sldChg chg="modSp add replId">
        <pc:chgData name="Katie Merriman" userId="S::merrimkv@mcmaster.ca::9a74317b-42f1-496b-aba6-30a77f956da2" providerId="AD" clId="Web-{17042F0C-C705-B1F5-2482-5974CA43F0F7}" dt="2025-05-30T21:22:01.418" v="146" actId="20577"/>
        <pc:sldMkLst>
          <pc:docMk/>
          <pc:sldMk cId="2607175592" sldId="292"/>
        </pc:sldMkLst>
      </pc:sldChg>
      <pc:sldChg chg="modSp add replId">
        <pc:chgData name="Katie Merriman" userId="S::merrimkv@mcmaster.ca::9a74317b-42f1-496b-aba6-30a77f956da2" providerId="AD" clId="Web-{17042F0C-C705-B1F5-2482-5974CA43F0F7}" dt="2025-05-30T19:18:07.534" v="37" actId="20577"/>
        <pc:sldMkLst>
          <pc:docMk/>
          <pc:sldMk cId="3213340403" sldId="293"/>
        </pc:sldMkLst>
      </pc:sldChg>
      <pc:sldChg chg="modSp add replId">
        <pc:chgData name="Katie Merriman" userId="S::merrimkv@mcmaster.ca::9a74317b-42f1-496b-aba6-30a77f956da2" providerId="AD" clId="Web-{17042F0C-C705-B1F5-2482-5974CA43F0F7}" dt="2025-05-30T19:59:09.097" v="124" actId="20577"/>
        <pc:sldMkLst>
          <pc:docMk/>
          <pc:sldMk cId="4053649858" sldId="294"/>
        </pc:sldMkLst>
      </pc:sldChg>
      <pc:sldChg chg="modSp add replId modNotes">
        <pc:chgData name="Katie Merriman" userId="S::merrimkv@mcmaster.ca::9a74317b-42f1-496b-aba6-30a77f956da2" providerId="AD" clId="Web-{17042F0C-C705-B1F5-2482-5974CA43F0F7}" dt="2025-05-30T21:23:41.842" v="162" actId="1076"/>
        <pc:sldMkLst>
          <pc:docMk/>
          <pc:sldMk cId="2810818611" sldId="295"/>
        </pc:sldMkLst>
      </pc:sldChg>
    </pc:docChg>
  </pc:docChgLst>
  <pc:docChgLst>
    <pc:chgData name="Katie Merriman" userId="S::merrimkv@mcmaster.ca::9a74317b-42f1-496b-aba6-30a77f956da2" providerId="AD" clId="Web-{37844B5B-EE54-DAFB-4A5F-F5D3A9C4CE7D}"/>
    <pc:docChg chg="modSld">
      <pc:chgData name="Katie Merriman" userId="S::merrimkv@mcmaster.ca::9a74317b-42f1-496b-aba6-30a77f956da2" providerId="AD" clId="Web-{37844B5B-EE54-DAFB-4A5F-F5D3A9C4CE7D}" dt="2025-06-16T21:16:19.082" v="10"/>
      <pc:docMkLst>
        <pc:docMk/>
      </pc:docMkLst>
      <pc:sldChg chg="addSp modSp">
        <pc:chgData name="Katie Merriman" userId="S::merrimkv@mcmaster.ca::9a74317b-42f1-496b-aba6-30a77f956da2" providerId="AD" clId="Web-{37844B5B-EE54-DAFB-4A5F-F5D3A9C4CE7D}" dt="2025-06-16T21:16:19.082" v="10"/>
        <pc:sldMkLst>
          <pc:docMk/>
          <pc:sldMk cId="200310634" sldId="312"/>
        </pc:sldMkLst>
        <pc:picChg chg="add mod modCrop">
          <ac:chgData name="Katie Merriman" userId="S::merrimkv@mcmaster.ca::9a74317b-42f1-496b-aba6-30a77f956da2" providerId="AD" clId="Web-{37844B5B-EE54-DAFB-4A5F-F5D3A9C4CE7D}" dt="2025-06-16T21:16:19.082" v="10"/>
          <ac:picMkLst>
            <pc:docMk/>
            <pc:sldMk cId="200310634" sldId="312"/>
            <ac:picMk id="11" creationId="{FE7E8BAE-4AFB-8D84-DD04-0933A8281504}"/>
          </ac:picMkLst>
        </pc:picChg>
      </pc:sldChg>
    </pc:docChg>
  </pc:docChgLst>
  <pc:docChgLst>
    <pc:chgData name="Flak, Anna" userId="S::flaka1@mcmaster.ca::8b4c8fe7-b148-4125-b510-b963b795f43b" providerId="AD" clId="Web-{4B298BE6-8CA7-D069-E956-48A8091EEA88}"/>
    <pc:docChg chg="modSld">
      <pc:chgData name="Flak, Anna" userId="S::flaka1@mcmaster.ca::8b4c8fe7-b148-4125-b510-b963b795f43b" providerId="AD" clId="Web-{4B298BE6-8CA7-D069-E956-48A8091EEA88}" dt="2025-06-16T17:32:00.275" v="1"/>
      <pc:docMkLst>
        <pc:docMk/>
      </pc:docMkLst>
      <pc:sldChg chg="modNotes">
        <pc:chgData name="Flak, Anna" userId="S::flaka1@mcmaster.ca::8b4c8fe7-b148-4125-b510-b963b795f43b" providerId="AD" clId="Web-{4B298BE6-8CA7-D069-E956-48A8091EEA88}" dt="2025-06-16T17:32:00.275" v="1"/>
        <pc:sldMkLst>
          <pc:docMk/>
          <pc:sldMk cId="968108142" sldId="262"/>
        </pc:sldMkLst>
      </pc:sldChg>
    </pc:docChg>
  </pc:docChgLst>
  <pc:docChgLst>
    <pc:chgData name="Katie Harding" userId="S::hardik@mcmaster.ca::09a5d6c1-c3fb-4f07-8e5b-0e8c750aa961" providerId="AD" clId="Web-{474F2B28-0AB5-B22D-8B57-C7A8251BB4DE}"/>
    <pc:docChg chg="addSld delSld modSld sldOrd">
      <pc:chgData name="Katie Harding" userId="S::hardik@mcmaster.ca::09a5d6c1-c3fb-4f07-8e5b-0e8c750aa961" providerId="AD" clId="Web-{474F2B28-0AB5-B22D-8B57-C7A8251BB4DE}" dt="2025-05-23T20:46:24.873" v="2207" actId="20577"/>
      <pc:docMkLst>
        <pc:docMk/>
      </pc:docMkLst>
      <pc:sldChg chg="modSp">
        <pc:chgData name="Katie Harding" userId="S::hardik@mcmaster.ca::09a5d6c1-c3fb-4f07-8e5b-0e8c750aa961" providerId="AD" clId="Web-{474F2B28-0AB5-B22D-8B57-C7A8251BB4DE}" dt="2025-05-23T19:39:03.605" v="1051" actId="20577"/>
        <pc:sldMkLst>
          <pc:docMk/>
          <pc:sldMk cId="3508219403" sldId="260"/>
        </pc:sldMkLst>
      </pc:sldChg>
      <pc:sldChg chg="modSp">
        <pc:chgData name="Katie Harding" userId="S::hardik@mcmaster.ca::09a5d6c1-c3fb-4f07-8e5b-0e8c750aa961" providerId="AD" clId="Web-{474F2B28-0AB5-B22D-8B57-C7A8251BB4DE}" dt="2025-05-23T19:37:57.370" v="1040" actId="20577"/>
        <pc:sldMkLst>
          <pc:docMk/>
          <pc:sldMk cId="887940826" sldId="265"/>
        </pc:sldMkLst>
      </pc:sldChg>
      <pc:sldChg chg="modSp">
        <pc:chgData name="Katie Harding" userId="S::hardik@mcmaster.ca::09a5d6c1-c3fb-4f07-8e5b-0e8c750aa961" providerId="AD" clId="Web-{474F2B28-0AB5-B22D-8B57-C7A8251BB4DE}" dt="2025-05-23T19:37:38.901" v="1038" actId="20577"/>
        <pc:sldMkLst>
          <pc:docMk/>
          <pc:sldMk cId="1410391583" sldId="266"/>
        </pc:sldMkLst>
      </pc:sldChg>
      <pc:sldChg chg="modSp">
        <pc:chgData name="Katie Harding" userId="S::hardik@mcmaster.ca::09a5d6c1-c3fb-4f07-8e5b-0e8c750aa961" providerId="AD" clId="Web-{474F2B28-0AB5-B22D-8B57-C7A8251BB4DE}" dt="2025-05-23T19:38:19.573" v="1044" actId="20577"/>
        <pc:sldMkLst>
          <pc:docMk/>
          <pc:sldMk cId="443188737" sldId="267"/>
        </pc:sldMkLst>
      </pc:sldChg>
      <pc:sldChg chg="modSp">
        <pc:chgData name="Katie Harding" userId="S::hardik@mcmaster.ca::09a5d6c1-c3fb-4f07-8e5b-0e8c750aa961" providerId="AD" clId="Web-{474F2B28-0AB5-B22D-8B57-C7A8251BB4DE}" dt="2025-05-23T19:36:31.072" v="1033" actId="20577"/>
        <pc:sldMkLst>
          <pc:docMk/>
          <pc:sldMk cId="151658133" sldId="268"/>
        </pc:sldMkLst>
      </pc:sldChg>
      <pc:sldChg chg="modSp">
        <pc:chgData name="Katie Harding" userId="S::hardik@mcmaster.ca::09a5d6c1-c3fb-4f07-8e5b-0e8c750aa961" providerId="AD" clId="Web-{474F2B28-0AB5-B22D-8B57-C7A8251BB4DE}" dt="2025-05-23T19:19:52.173" v="255" actId="20577"/>
        <pc:sldMkLst>
          <pc:docMk/>
          <pc:sldMk cId="4091545246" sldId="269"/>
        </pc:sldMkLst>
      </pc:sldChg>
      <pc:sldChg chg="modSp">
        <pc:chgData name="Katie Harding" userId="S::hardik@mcmaster.ca::09a5d6c1-c3fb-4f07-8e5b-0e8c750aa961" providerId="AD" clId="Web-{474F2B28-0AB5-B22D-8B57-C7A8251BB4DE}" dt="2025-05-23T19:33:11.289" v="764" actId="20577"/>
        <pc:sldMkLst>
          <pc:docMk/>
          <pc:sldMk cId="3787499404" sldId="270"/>
        </pc:sldMkLst>
      </pc:sldChg>
      <pc:sldChg chg="modSp">
        <pc:chgData name="Katie Harding" userId="S::hardik@mcmaster.ca::09a5d6c1-c3fb-4f07-8e5b-0e8c750aa961" providerId="AD" clId="Web-{474F2B28-0AB5-B22D-8B57-C7A8251BB4DE}" dt="2025-05-23T19:40:26.840" v="1061" actId="20577"/>
        <pc:sldMkLst>
          <pc:docMk/>
          <pc:sldMk cId="2046513535" sldId="271"/>
        </pc:sldMkLst>
      </pc:sldChg>
      <pc:sldChg chg="modSp del">
        <pc:chgData name="Katie Harding" userId="S::hardik@mcmaster.ca::09a5d6c1-c3fb-4f07-8e5b-0e8c750aa961" providerId="AD" clId="Web-{474F2B28-0AB5-B22D-8B57-C7A8251BB4DE}" dt="2025-05-23T19:25:52.020" v="533"/>
        <pc:sldMkLst>
          <pc:docMk/>
          <pc:sldMk cId="1027528569" sldId="272"/>
        </pc:sldMkLst>
      </pc:sldChg>
      <pc:sldChg chg="addSp delSp modSp">
        <pc:chgData name="Katie Harding" userId="S::hardik@mcmaster.ca::09a5d6c1-c3fb-4f07-8e5b-0e8c750aa961" providerId="AD" clId="Web-{474F2B28-0AB5-B22D-8B57-C7A8251BB4DE}" dt="2025-05-23T19:56:05.724" v="1755" actId="20577"/>
        <pc:sldMkLst>
          <pc:docMk/>
          <pc:sldMk cId="1621713043" sldId="273"/>
        </pc:sldMkLst>
      </pc:sldChg>
      <pc:sldChg chg="del">
        <pc:chgData name="Katie Harding" userId="S::hardik@mcmaster.ca::09a5d6c1-c3fb-4f07-8e5b-0e8c750aa961" providerId="AD" clId="Web-{474F2B28-0AB5-B22D-8B57-C7A8251BB4DE}" dt="2025-05-23T19:29:59.772" v="673"/>
        <pc:sldMkLst>
          <pc:docMk/>
          <pc:sldMk cId="4190334914" sldId="274"/>
        </pc:sldMkLst>
      </pc:sldChg>
      <pc:sldChg chg="modSp">
        <pc:chgData name="Katie Harding" userId="S::hardik@mcmaster.ca::09a5d6c1-c3fb-4f07-8e5b-0e8c750aa961" providerId="AD" clId="Web-{474F2B28-0AB5-B22D-8B57-C7A8251BB4DE}" dt="2025-05-23T19:39:55.527" v="1058" actId="20577"/>
        <pc:sldMkLst>
          <pc:docMk/>
          <pc:sldMk cId="2341428888" sldId="275"/>
        </pc:sldMkLst>
      </pc:sldChg>
      <pc:sldChg chg="modSp new ord">
        <pc:chgData name="Katie Harding" userId="S::hardik@mcmaster.ca::09a5d6c1-c3fb-4f07-8e5b-0e8c750aa961" providerId="AD" clId="Web-{474F2B28-0AB5-B22D-8B57-C7A8251BB4DE}" dt="2025-05-23T19:51:55.565" v="1257" actId="20577"/>
        <pc:sldMkLst>
          <pc:docMk/>
          <pc:sldMk cId="3112606661" sldId="277"/>
        </pc:sldMkLst>
      </pc:sldChg>
      <pc:sldChg chg="modSp new modNotes">
        <pc:chgData name="Katie Harding" userId="S::hardik@mcmaster.ca::09a5d6c1-c3fb-4f07-8e5b-0e8c750aa961" providerId="AD" clId="Web-{474F2B28-0AB5-B22D-8B57-C7A8251BB4DE}" dt="2025-05-23T19:49:57.673" v="1205" actId="20577"/>
        <pc:sldMkLst>
          <pc:docMk/>
          <pc:sldMk cId="1564156059" sldId="278"/>
        </pc:sldMkLst>
      </pc:sldChg>
      <pc:sldChg chg="addSp delSp modSp new ord">
        <pc:chgData name="Katie Harding" userId="S::hardik@mcmaster.ca::09a5d6c1-c3fb-4f07-8e5b-0e8c750aa961" providerId="AD" clId="Web-{474F2B28-0AB5-B22D-8B57-C7A8251BB4DE}" dt="2025-05-23T20:45:36.779" v="2185" actId="20577"/>
        <pc:sldMkLst>
          <pc:docMk/>
          <pc:sldMk cId="1651413927" sldId="279"/>
        </pc:sldMkLst>
      </pc:sldChg>
      <pc:sldChg chg="modSp new mod modClrScheme chgLayout">
        <pc:chgData name="Katie Harding" userId="S::hardik@mcmaster.ca::09a5d6c1-c3fb-4f07-8e5b-0e8c750aa961" providerId="AD" clId="Web-{474F2B28-0AB5-B22D-8B57-C7A8251BB4DE}" dt="2025-05-23T20:39:26.388" v="1979" actId="20577"/>
        <pc:sldMkLst>
          <pc:docMk/>
          <pc:sldMk cId="773252964" sldId="280"/>
        </pc:sldMkLst>
      </pc:sldChg>
      <pc:sldChg chg="modSp new">
        <pc:chgData name="Katie Harding" userId="S::hardik@mcmaster.ca::09a5d6c1-c3fb-4f07-8e5b-0e8c750aa961" providerId="AD" clId="Web-{474F2B28-0AB5-B22D-8B57-C7A8251BB4DE}" dt="2025-05-23T20:40:08.482" v="2009" actId="20577"/>
        <pc:sldMkLst>
          <pc:docMk/>
          <pc:sldMk cId="3091466046" sldId="281"/>
        </pc:sldMkLst>
      </pc:sldChg>
      <pc:sldChg chg="modSp new">
        <pc:chgData name="Katie Harding" userId="S::hardik@mcmaster.ca::09a5d6c1-c3fb-4f07-8e5b-0e8c750aa961" providerId="AD" clId="Web-{474F2B28-0AB5-B22D-8B57-C7A8251BB4DE}" dt="2025-05-23T20:40:56.092" v="2040" actId="20577"/>
        <pc:sldMkLst>
          <pc:docMk/>
          <pc:sldMk cId="3502905165" sldId="282"/>
        </pc:sldMkLst>
      </pc:sldChg>
      <pc:sldChg chg="modSp new">
        <pc:chgData name="Katie Harding" userId="S::hardik@mcmaster.ca::09a5d6c1-c3fb-4f07-8e5b-0e8c750aa961" providerId="AD" clId="Web-{474F2B28-0AB5-B22D-8B57-C7A8251BB4DE}" dt="2025-05-23T20:40:33.763" v="2023" actId="20577"/>
        <pc:sldMkLst>
          <pc:docMk/>
          <pc:sldMk cId="3913198244" sldId="283"/>
        </pc:sldMkLst>
      </pc:sldChg>
      <pc:sldChg chg="modSp new modNotes">
        <pc:chgData name="Katie Harding" userId="S::hardik@mcmaster.ca::09a5d6c1-c3fb-4f07-8e5b-0e8c750aa961" providerId="AD" clId="Web-{474F2B28-0AB5-B22D-8B57-C7A8251BB4DE}" dt="2025-05-23T20:43:12.967" v="2171"/>
        <pc:sldMkLst>
          <pc:docMk/>
          <pc:sldMk cId="39498873" sldId="284"/>
        </pc:sldMkLst>
      </pc:sldChg>
      <pc:sldChg chg="modSp new mod modClrScheme chgLayout">
        <pc:chgData name="Katie Harding" userId="S::hardik@mcmaster.ca::09a5d6c1-c3fb-4f07-8e5b-0e8c750aa961" providerId="AD" clId="Web-{474F2B28-0AB5-B22D-8B57-C7A8251BB4DE}" dt="2025-05-23T20:46:24.873" v="2207" actId="20577"/>
        <pc:sldMkLst>
          <pc:docMk/>
          <pc:sldMk cId="1536261869" sldId="285"/>
        </pc:sldMkLst>
      </pc:sldChg>
    </pc:docChg>
  </pc:docChgLst>
  <pc:docChgLst>
    <pc:chgData name="Flak, Anna" userId="8b4c8fe7-b148-4125-b510-b963b795f43b" providerId="ADAL" clId="{7E8D0516-05EA-4956-941C-0D4F894AE3A3}"/>
    <pc:docChg chg="undo redo custSel addSld delSld modSld sldOrd">
      <pc:chgData name="Flak, Anna" userId="8b4c8fe7-b148-4125-b510-b963b795f43b" providerId="ADAL" clId="{7E8D0516-05EA-4956-941C-0D4F894AE3A3}" dt="2025-06-18T16:50:42.875" v="4311"/>
      <pc:docMkLst>
        <pc:docMk/>
      </pc:docMkLst>
      <pc:sldChg chg="addSp delSp modSp add mod setBg modNotes">
        <pc:chgData name="Flak, Anna" userId="8b4c8fe7-b148-4125-b510-b963b795f43b" providerId="ADAL" clId="{7E8D0516-05EA-4956-941C-0D4F894AE3A3}" dt="2025-06-18T16:32:08.363" v="3952"/>
        <pc:sldMkLst>
          <pc:docMk/>
          <pc:sldMk cId="1201668089" sldId="256"/>
        </pc:sldMkLst>
        <pc:spChg chg="mod">
          <ac:chgData name="Flak, Anna" userId="8b4c8fe7-b148-4125-b510-b963b795f43b" providerId="ADAL" clId="{7E8D0516-05EA-4956-941C-0D4F894AE3A3}" dt="2025-06-16T19:07:34.170" v="163" actId="1076"/>
          <ac:spMkLst>
            <pc:docMk/>
            <pc:sldMk cId="1201668089" sldId="256"/>
            <ac:spMk id="8" creationId="{00000000-0000-0000-0000-000000000000}"/>
          </ac:spMkLst>
        </pc:spChg>
        <pc:spChg chg="add mod ord">
          <ac:chgData name="Flak, Anna" userId="8b4c8fe7-b148-4125-b510-b963b795f43b" providerId="ADAL" clId="{7E8D0516-05EA-4956-941C-0D4F894AE3A3}" dt="2025-06-18T16:31:52.588" v="3942"/>
          <ac:spMkLst>
            <pc:docMk/>
            <pc:sldMk cId="1201668089" sldId="256"/>
            <ac:spMk id="20" creationId="{627F9693-18E0-957A-C4E8-CA81EF7619B4}"/>
          </ac:spMkLst>
        </pc:spChg>
        <pc:spChg chg="mod">
          <ac:chgData name="Flak, Anna" userId="8b4c8fe7-b148-4125-b510-b963b795f43b" providerId="ADAL" clId="{7E8D0516-05EA-4956-941C-0D4F894AE3A3}" dt="2025-06-16T19:21:19.936" v="504"/>
          <ac:spMkLst>
            <pc:docMk/>
            <pc:sldMk cId="1201668089" sldId="256"/>
            <ac:spMk id="22" creationId="{DE7FDDEA-A662-9EE7-DF41-F40176CBF1FA}"/>
          </ac:spMkLst>
        </pc:spChg>
        <pc:spChg chg="add mod">
          <ac:chgData name="Flak, Anna" userId="8b4c8fe7-b148-4125-b510-b963b795f43b" providerId="ADAL" clId="{7E8D0516-05EA-4956-941C-0D4F894AE3A3}" dt="2025-06-18T15:56:14.590" v="2566" actId="962"/>
          <ac:spMkLst>
            <pc:docMk/>
            <pc:sldMk cId="1201668089" sldId="256"/>
            <ac:spMk id="23" creationId="{CB9811F1-83F4-DE16-3DC2-972B648480B4}"/>
          </ac:spMkLst>
        </pc:spChg>
        <pc:grpChg chg="del mod ord">
          <ac:chgData name="Flak, Anna" userId="8b4c8fe7-b148-4125-b510-b963b795f43b" providerId="ADAL" clId="{7E8D0516-05EA-4956-941C-0D4F894AE3A3}" dt="2025-06-18T16:32:03.671" v="3948" actId="478"/>
          <ac:grpSpMkLst>
            <pc:docMk/>
            <pc:sldMk cId="1201668089" sldId="256"/>
            <ac:grpSpMk id="4" creationId="{00000000-0000-0000-0000-000000000000}"/>
          </ac:grpSpMkLst>
        </pc:grpChg>
        <pc:grpChg chg="mod ord">
          <ac:chgData name="Flak, Anna" userId="8b4c8fe7-b148-4125-b510-b963b795f43b" providerId="ADAL" clId="{7E8D0516-05EA-4956-941C-0D4F894AE3A3}" dt="2025-06-18T16:32:08.363" v="3952"/>
          <ac:grpSpMkLst>
            <pc:docMk/>
            <pc:sldMk cId="1201668089" sldId="256"/>
            <ac:grpSpMk id="6" creationId="{00000000-0000-0000-0000-000000000000}"/>
          </ac:grpSpMkLst>
        </pc:grpChg>
        <pc:grpChg chg="add mod ord">
          <ac:chgData name="Flak, Anna" userId="8b4c8fe7-b148-4125-b510-b963b795f43b" providerId="ADAL" clId="{7E8D0516-05EA-4956-941C-0D4F894AE3A3}" dt="2025-06-16T19:22:33.036" v="531" actId="166"/>
          <ac:grpSpMkLst>
            <pc:docMk/>
            <pc:sldMk cId="1201668089" sldId="256"/>
            <ac:grpSpMk id="21" creationId="{092FE3F6-1B3D-781F-52A6-2CF9192FE053}"/>
          </ac:grpSpMkLst>
        </pc:grpChg>
      </pc:sldChg>
      <pc:sldChg chg="addSp delSp modSp add del mod">
        <pc:chgData name="Flak, Anna" userId="8b4c8fe7-b148-4125-b510-b963b795f43b" providerId="ADAL" clId="{7E8D0516-05EA-4956-941C-0D4F894AE3A3}" dt="2025-06-16T19:09:22.074" v="206" actId="2696"/>
        <pc:sldMkLst>
          <pc:docMk/>
          <pc:sldMk cId="1432985431" sldId="257"/>
        </pc:sldMkLst>
      </pc:sldChg>
      <pc:sldChg chg="add del">
        <pc:chgData name="Flak, Anna" userId="8b4c8fe7-b148-4125-b510-b963b795f43b" providerId="ADAL" clId="{7E8D0516-05EA-4956-941C-0D4F894AE3A3}" dt="2025-06-16T19:19:34.058" v="489" actId="2696"/>
        <pc:sldMkLst>
          <pc:docMk/>
          <pc:sldMk cId="1615425296" sldId="258"/>
        </pc:sldMkLst>
      </pc:sldChg>
      <pc:sldChg chg="modSp del mod">
        <pc:chgData name="Flak, Anna" userId="8b4c8fe7-b148-4125-b510-b963b795f43b" providerId="ADAL" clId="{7E8D0516-05EA-4956-941C-0D4F894AE3A3}" dt="2025-06-16T19:07:54.058" v="165" actId="2696"/>
        <pc:sldMkLst>
          <pc:docMk/>
          <pc:sldMk cId="32039001" sldId="259"/>
        </pc:sldMkLst>
      </pc:sldChg>
      <pc:sldChg chg="addSp delSp modSp del mod ord setBg">
        <pc:chgData name="Flak, Anna" userId="8b4c8fe7-b148-4125-b510-b963b795f43b" providerId="ADAL" clId="{7E8D0516-05EA-4956-941C-0D4F894AE3A3}" dt="2025-06-16T19:29:05.843" v="589" actId="47"/>
        <pc:sldMkLst>
          <pc:docMk/>
          <pc:sldMk cId="3508219403" sldId="260"/>
        </pc:sldMkLst>
      </pc:sldChg>
      <pc:sldChg chg="del">
        <pc:chgData name="Flak, Anna" userId="8b4c8fe7-b148-4125-b510-b963b795f43b" providerId="ADAL" clId="{7E8D0516-05EA-4956-941C-0D4F894AE3A3}" dt="2025-06-16T20:16:59.547" v="1196" actId="2696"/>
        <pc:sldMkLst>
          <pc:docMk/>
          <pc:sldMk cId="277371959" sldId="261"/>
        </pc:sldMkLst>
      </pc:sldChg>
      <pc:sldChg chg="del modNotesTx">
        <pc:chgData name="Flak, Anna" userId="8b4c8fe7-b148-4125-b510-b963b795f43b" providerId="ADAL" clId="{7E8D0516-05EA-4956-941C-0D4F894AE3A3}" dt="2025-06-16T20:17:35.608" v="1250" actId="2696"/>
        <pc:sldMkLst>
          <pc:docMk/>
          <pc:sldMk cId="968108142" sldId="262"/>
        </pc:sldMkLst>
      </pc:sldChg>
      <pc:sldChg chg="del">
        <pc:chgData name="Flak, Anna" userId="8b4c8fe7-b148-4125-b510-b963b795f43b" providerId="ADAL" clId="{7E8D0516-05EA-4956-941C-0D4F894AE3A3}" dt="2025-06-16T20:18:14.831" v="1309" actId="47"/>
        <pc:sldMkLst>
          <pc:docMk/>
          <pc:sldMk cId="2828531819" sldId="263"/>
        </pc:sldMkLst>
      </pc:sldChg>
      <pc:sldChg chg="del">
        <pc:chgData name="Flak, Anna" userId="8b4c8fe7-b148-4125-b510-b963b795f43b" providerId="ADAL" clId="{7E8D0516-05EA-4956-941C-0D4F894AE3A3}" dt="2025-06-16T21:06:13.522" v="2327" actId="47"/>
        <pc:sldMkLst>
          <pc:docMk/>
          <pc:sldMk cId="1714460842" sldId="264"/>
        </pc:sldMkLst>
      </pc:sldChg>
      <pc:sldChg chg="modSp del mod">
        <pc:chgData name="Flak, Anna" userId="8b4c8fe7-b148-4125-b510-b963b795f43b" providerId="ADAL" clId="{7E8D0516-05EA-4956-941C-0D4F894AE3A3}" dt="2025-06-16T20:11:46.136" v="1067" actId="47"/>
        <pc:sldMkLst>
          <pc:docMk/>
          <pc:sldMk cId="887940826" sldId="265"/>
        </pc:sldMkLst>
      </pc:sldChg>
      <pc:sldChg chg="del ord">
        <pc:chgData name="Flak, Anna" userId="8b4c8fe7-b148-4125-b510-b963b795f43b" providerId="ADAL" clId="{7E8D0516-05EA-4956-941C-0D4F894AE3A3}" dt="2025-06-16T20:40:42.627" v="1745" actId="2696"/>
        <pc:sldMkLst>
          <pc:docMk/>
          <pc:sldMk cId="1410391583" sldId="266"/>
        </pc:sldMkLst>
      </pc:sldChg>
      <pc:sldChg chg="del">
        <pc:chgData name="Flak, Anna" userId="8b4c8fe7-b148-4125-b510-b963b795f43b" providerId="ADAL" clId="{7E8D0516-05EA-4956-941C-0D4F894AE3A3}" dt="2025-06-16T20:42:25.061" v="1853" actId="47"/>
        <pc:sldMkLst>
          <pc:docMk/>
          <pc:sldMk cId="443188737" sldId="267"/>
        </pc:sldMkLst>
      </pc:sldChg>
      <pc:sldChg chg="del">
        <pc:chgData name="Flak, Anna" userId="8b4c8fe7-b148-4125-b510-b963b795f43b" providerId="ADAL" clId="{7E8D0516-05EA-4956-941C-0D4F894AE3A3}" dt="2025-06-16T20:13:34.442" v="1082" actId="47"/>
        <pc:sldMkLst>
          <pc:docMk/>
          <pc:sldMk cId="151658133" sldId="268"/>
        </pc:sldMkLst>
      </pc:sldChg>
      <pc:sldChg chg="modSp del mod ord">
        <pc:chgData name="Flak, Anna" userId="8b4c8fe7-b148-4125-b510-b963b795f43b" providerId="ADAL" clId="{7E8D0516-05EA-4956-941C-0D4F894AE3A3}" dt="2025-06-16T19:41:52.753" v="894" actId="2696"/>
        <pc:sldMkLst>
          <pc:docMk/>
          <pc:sldMk cId="4091545246" sldId="269"/>
        </pc:sldMkLst>
      </pc:sldChg>
      <pc:sldChg chg="modSp del mod ord">
        <pc:chgData name="Flak, Anna" userId="8b4c8fe7-b148-4125-b510-b963b795f43b" providerId="ADAL" clId="{7E8D0516-05EA-4956-941C-0D4F894AE3A3}" dt="2025-06-16T20:02:15.007" v="1003" actId="47"/>
        <pc:sldMkLst>
          <pc:docMk/>
          <pc:sldMk cId="3787499404" sldId="270"/>
        </pc:sldMkLst>
      </pc:sldChg>
      <pc:sldChg chg="modSp del mod ord">
        <pc:chgData name="Flak, Anna" userId="8b4c8fe7-b148-4125-b510-b963b795f43b" providerId="ADAL" clId="{7E8D0516-05EA-4956-941C-0D4F894AE3A3}" dt="2025-06-16T19:45:05.612" v="911" actId="47"/>
        <pc:sldMkLst>
          <pc:docMk/>
          <pc:sldMk cId="2046513535" sldId="271"/>
        </pc:sldMkLst>
      </pc:sldChg>
      <pc:sldChg chg="modSp del mod ord">
        <pc:chgData name="Flak, Anna" userId="8b4c8fe7-b148-4125-b510-b963b795f43b" providerId="ADAL" clId="{7E8D0516-05EA-4956-941C-0D4F894AE3A3}" dt="2025-06-16T19:47:46.932" v="921" actId="2696"/>
        <pc:sldMkLst>
          <pc:docMk/>
          <pc:sldMk cId="1621713043" sldId="273"/>
        </pc:sldMkLst>
      </pc:sldChg>
      <pc:sldChg chg="modSp del mod ord">
        <pc:chgData name="Flak, Anna" userId="8b4c8fe7-b148-4125-b510-b963b795f43b" providerId="ADAL" clId="{7E8D0516-05EA-4956-941C-0D4F894AE3A3}" dt="2025-06-16T19:44:27.199" v="903" actId="47"/>
        <pc:sldMkLst>
          <pc:docMk/>
          <pc:sldMk cId="2341428888" sldId="275"/>
        </pc:sldMkLst>
      </pc:sldChg>
      <pc:sldChg chg="modSp del mod ord">
        <pc:chgData name="Flak, Anna" userId="8b4c8fe7-b148-4125-b510-b963b795f43b" providerId="ADAL" clId="{7E8D0516-05EA-4956-941C-0D4F894AE3A3}" dt="2025-06-16T20:00:44.925" v="989" actId="2696"/>
        <pc:sldMkLst>
          <pc:docMk/>
          <pc:sldMk cId="3112606661" sldId="277"/>
        </pc:sldMkLst>
      </pc:sldChg>
      <pc:sldChg chg="modSp del mod ord">
        <pc:chgData name="Flak, Anna" userId="8b4c8fe7-b148-4125-b510-b963b795f43b" providerId="ADAL" clId="{7E8D0516-05EA-4956-941C-0D4F894AE3A3}" dt="2025-06-16T19:55:06.236" v="944" actId="2696"/>
        <pc:sldMkLst>
          <pc:docMk/>
          <pc:sldMk cId="1564156059" sldId="278"/>
        </pc:sldMkLst>
      </pc:sldChg>
      <pc:sldChg chg="ord">
        <pc:chgData name="Flak, Anna" userId="8b4c8fe7-b148-4125-b510-b963b795f43b" providerId="ADAL" clId="{7E8D0516-05EA-4956-941C-0D4F894AE3A3}" dt="2025-06-16T19:31:12.728" v="631"/>
        <pc:sldMkLst>
          <pc:docMk/>
          <pc:sldMk cId="1651413927" sldId="279"/>
        </pc:sldMkLst>
      </pc:sldChg>
      <pc:sldChg chg="del">
        <pc:chgData name="Flak, Anna" userId="8b4c8fe7-b148-4125-b510-b963b795f43b" providerId="ADAL" clId="{7E8D0516-05EA-4956-941C-0D4F894AE3A3}" dt="2025-06-16T20:13:32.617" v="1081" actId="47"/>
        <pc:sldMkLst>
          <pc:docMk/>
          <pc:sldMk cId="773252964" sldId="280"/>
        </pc:sldMkLst>
      </pc:sldChg>
      <pc:sldChg chg="del">
        <pc:chgData name="Flak, Anna" userId="8b4c8fe7-b148-4125-b510-b963b795f43b" providerId="ADAL" clId="{7E8D0516-05EA-4956-941C-0D4F894AE3A3}" dt="2025-06-16T20:13:30.030" v="1079" actId="47"/>
        <pc:sldMkLst>
          <pc:docMk/>
          <pc:sldMk cId="3091466046" sldId="281"/>
        </pc:sldMkLst>
      </pc:sldChg>
      <pc:sldChg chg="del">
        <pc:chgData name="Flak, Anna" userId="8b4c8fe7-b148-4125-b510-b963b795f43b" providerId="ADAL" clId="{7E8D0516-05EA-4956-941C-0D4F894AE3A3}" dt="2025-06-16T20:13:28.486" v="1078" actId="47"/>
        <pc:sldMkLst>
          <pc:docMk/>
          <pc:sldMk cId="3502905165" sldId="282"/>
        </pc:sldMkLst>
      </pc:sldChg>
      <pc:sldChg chg="del">
        <pc:chgData name="Flak, Anna" userId="8b4c8fe7-b148-4125-b510-b963b795f43b" providerId="ADAL" clId="{7E8D0516-05EA-4956-941C-0D4F894AE3A3}" dt="2025-06-16T20:13:25.820" v="1077" actId="47"/>
        <pc:sldMkLst>
          <pc:docMk/>
          <pc:sldMk cId="3913198244" sldId="283"/>
        </pc:sldMkLst>
      </pc:sldChg>
      <pc:sldChg chg="del">
        <pc:chgData name="Flak, Anna" userId="8b4c8fe7-b148-4125-b510-b963b795f43b" providerId="ADAL" clId="{7E8D0516-05EA-4956-941C-0D4F894AE3A3}" dt="2025-06-16T20:13:31.262" v="1080" actId="47"/>
        <pc:sldMkLst>
          <pc:docMk/>
          <pc:sldMk cId="39498873" sldId="284"/>
        </pc:sldMkLst>
      </pc:sldChg>
      <pc:sldChg chg="del">
        <pc:chgData name="Flak, Anna" userId="8b4c8fe7-b148-4125-b510-b963b795f43b" providerId="ADAL" clId="{7E8D0516-05EA-4956-941C-0D4F894AE3A3}" dt="2025-06-16T20:18:45.730" v="1310" actId="47"/>
        <pc:sldMkLst>
          <pc:docMk/>
          <pc:sldMk cId="1536261869" sldId="285"/>
        </pc:sldMkLst>
      </pc:sldChg>
      <pc:sldChg chg="del">
        <pc:chgData name="Flak, Anna" userId="8b4c8fe7-b148-4125-b510-b963b795f43b" providerId="ADAL" clId="{7E8D0516-05EA-4956-941C-0D4F894AE3A3}" dt="2025-06-16T19:37:29.299" v="883" actId="47"/>
        <pc:sldMkLst>
          <pc:docMk/>
          <pc:sldMk cId="3107574244" sldId="286"/>
        </pc:sldMkLst>
      </pc:sldChg>
      <pc:sldChg chg="modSp del mod ord">
        <pc:chgData name="Flak, Anna" userId="8b4c8fe7-b148-4125-b510-b963b795f43b" providerId="ADAL" clId="{7E8D0516-05EA-4956-941C-0D4F894AE3A3}" dt="2025-06-16T20:47:29.375" v="1999" actId="47"/>
        <pc:sldMkLst>
          <pc:docMk/>
          <pc:sldMk cId="1359350730" sldId="291"/>
        </pc:sldMkLst>
      </pc:sldChg>
      <pc:sldChg chg="modSp del mod ord">
        <pc:chgData name="Flak, Anna" userId="8b4c8fe7-b148-4125-b510-b963b795f43b" providerId="ADAL" clId="{7E8D0516-05EA-4956-941C-0D4F894AE3A3}" dt="2025-06-16T20:43:24.853" v="1876" actId="47"/>
        <pc:sldMkLst>
          <pc:docMk/>
          <pc:sldMk cId="3213340403" sldId="293"/>
        </pc:sldMkLst>
      </pc:sldChg>
      <pc:sldChg chg="modSp del mod">
        <pc:chgData name="Flak, Anna" userId="8b4c8fe7-b148-4125-b510-b963b795f43b" providerId="ADAL" clId="{7E8D0516-05EA-4956-941C-0D4F894AE3A3}" dt="2025-06-16T20:58:02.004" v="2125" actId="47"/>
        <pc:sldMkLst>
          <pc:docMk/>
          <pc:sldMk cId="2810818611" sldId="295"/>
        </pc:sldMkLst>
      </pc:sldChg>
      <pc:sldChg chg="modSp del mod ord">
        <pc:chgData name="Flak, Anna" userId="8b4c8fe7-b148-4125-b510-b963b795f43b" providerId="ADAL" clId="{7E8D0516-05EA-4956-941C-0D4F894AE3A3}" dt="2025-06-16T20:23:21.831" v="1352" actId="47"/>
        <pc:sldMkLst>
          <pc:docMk/>
          <pc:sldMk cId="1562171066" sldId="296"/>
        </pc:sldMkLst>
      </pc:sldChg>
      <pc:sldChg chg="modSp del mod">
        <pc:chgData name="Flak, Anna" userId="8b4c8fe7-b148-4125-b510-b963b795f43b" providerId="ADAL" clId="{7E8D0516-05EA-4956-941C-0D4F894AE3A3}" dt="2025-06-16T20:29:18.180" v="1437" actId="2696"/>
        <pc:sldMkLst>
          <pc:docMk/>
          <pc:sldMk cId="2773280938" sldId="297"/>
        </pc:sldMkLst>
      </pc:sldChg>
      <pc:sldChg chg="modSp del mod ord">
        <pc:chgData name="Flak, Anna" userId="8b4c8fe7-b148-4125-b510-b963b795f43b" providerId="ADAL" clId="{7E8D0516-05EA-4956-941C-0D4F894AE3A3}" dt="2025-06-16T20:24:33.631" v="1383" actId="47"/>
        <pc:sldMkLst>
          <pc:docMk/>
          <pc:sldMk cId="1472197525" sldId="298"/>
        </pc:sldMkLst>
      </pc:sldChg>
      <pc:sldChg chg="modSp del mod ord">
        <pc:chgData name="Flak, Anna" userId="8b4c8fe7-b148-4125-b510-b963b795f43b" providerId="ADAL" clId="{7E8D0516-05EA-4956-941C-0D4F894AE3A3}" dt="2025-06-16T20:32:12.205" v="1536" actId="47"/>
        <pc:sldMkLst>
          <pc:docMk/>
          <pc:sldMk cId="3579642393" sldId="299"/>
        </pc:sldMkLst>
      </pc:sldChg>
      <pc:sldChg chg="modSp del mod ord">
        <pc:chgData name="Flak, Anna" userId="8b4c8fe7-b148-4125-b510-b963b795f43b" providerId="ADAL" clId="{7E8D0516-05EA-4956-941C-0D4F894AE3A3}" dt="2025-06-16T20:30:46.630" v="1489" actId="47"/>
        <pc:sldMkLst>
          <pc:docMk/>
          <pc:sldMk cId="595592123" sldId="300"/>
        </pc:sldMkLst>
      </pc:sldChg>
      <pc:sldChg chg="modSp del mod ord">
        <pc:chgData name="Flak, Anna" userId="8b4c8fe7-b148-4125-b510-b963b795f43b" providerId="ADAL" clId="{7E8D0516-05EA-4956-941C-0D4F894AE3A3}" dt="2025-06-16T20:33:47.696" v="1592" actId="47"/>
        <pc:sldMkLst>
          <pc:docMk/>
          <pc:sldMk cId="2121557355" sldId="301"/>
        </pc:sldMkLst>
      </pc:sldChg>
      <pc:sldChg chg="modSp del mod ord">
        <pc:chgData name="Flak, Anna" userId="8b4c8fe7-b148-4125-b510-b963b795f43b" providerId="ADAL" clId="{7E8D0516-05EA-4956-941C-0D4F894AE3A3}" dt="2025-06-16T21:01:19.640" v="2165" actId="47"/>
        <pc:sldMkLst>
          <pc:docMk/>
          <pc:sldMk cId="1947874744" sldId="302"/>
        </pc:sldMkLst>
      </pc:sldChg>
      <pc:sldChg chg="del ord">
        <pc:chgData name="Flak, Anna" userId="8b4c8fe7-b148-4125-b510-b963b795f43b" providerId="ADAL" clId="{7E8D0516-05EA-4956-941C-0D4F894AE3A3}" dt="2025-06-16T21:02:12.320" v="2172" actId="47"/>
        <pc:sldMkLst>
          <pc:docMk/>
          <pc:sldMk cId="2390206199" sldId="303"/>
        </pc:sldMkLst>
      </pc:sldChg>
      <pc:sldChg chg="modSp del mod ord">
        <pc:chgData name="Flak, Anna" userId="8b4c8fe7-b148-4125-b510-b963b795f43b" providerId="ADAL" clId="{7E8D0516-05EA-4956-941C-0D4F894AE3A3}" dt="2025-06-16T21:03:23.768" v="2255" actId="47"/>
        <pc:sldMkLst>
          <pc:docMk/>
          <pc:sldMk cId="977991004" sldId="306"/>
        </pc:sldMkLst>
      </pc:sldChg>
      <pc:sldChg chg="modSp del mod">
        <pc:chgData name="Flak, Anna" userId="8b4c8fe7-b148-4125-b510-b963b795f43b" providerId="ADAL" clId="{7E8D0516-05EA-4956-941C-0D4F894AE3A3}" dt="2025-06-16T21:05:01.288" v="2289" actId="47"/>
        <pc:sldMkLst>
          <pc:docMk/>
          <pc:sldMk cId="3396214313" sldId="307"/>
        </pc:sldMkLst>
      </pc:sldChg>
      <pc:sldChg chg="modSp del mod">
        <pc:chgData name="Flak, Anna" userId="8b4c8fe7-b148-4125-b510-b963b795f43b" providerId="ADAL" clId="{7E8D0516-05EA-4956-941C-0D4F894AE3A3}" dt="2025-06-16T21:05:43.066" v="2311" actId="47"/>
        <pc:sldMkLst>
          <pc:docMk/>
          <pc:sldMk cId="3162482152" sldId="308"/>
        </pc:sldMkLst>
      </pc:sldChg>
      <pc:sldChg chg="modSp del mod ord">
        <pc:chgData name="Flak, Anna" userId="8b4c8fe7-b148-4125-b510-b963b795f43b" providerId="ADAL" clId="{7E8D0516-05EA-4956-941C-0D4F894AE3A3}" dt="2025-06-16T20:45:22.756" v="1962" actId="47"/>
        <pc:sldMkLst>
          <pc:docMk/>
          <pc:sldMk cId="1666312236" sldId="309"/>
        </pc:sldMkLst>
      </pc:sldChg>
      <pc:sldChg chg="modSp del mod">
        <pc:chgData name="Flak, Anna" userId="8b4c8fe7-b148-4125-b510-b963b795f43b" providerId="ADAL" clId="{7E8D0516-05EA-4956-941C-0D4F894AE3A3}" dt="2025-06-16T20:55:51.604" v="2072" actId="47"/>
        <pc:sldMkLst>
          <pc:docMk/>
          <pc:sldMk cId="1628624669" sldId="310"/>
        </pc:sldMkLst>
      </pc:sldChg>
      <pc:sldChg chg="addSp delSp modSp add mod">
        <pc:chgData name="Flak, Anna" userId="8b4c8fe7-b148-4125-b510-b963b795f43b" providerId="ADAL" clId="{7E8D0516-05EA-4956-941C-0D4F894AE3A3}" dt="2025-06-18T16:26:25.041" v="3871" actId="33553"/>
        <pc:sldMkLst>
          <pc:docMk/>
          <pc:sldMk cId="1774547668" sldId="311"/>
        </pc:sldMkLst>
        <pc:spChg chg="add mod">
          <ac:chgData name="Flak, Anna" userId="8b4c8fe7-b148-4125-b510-b963b795f43b" providerId="ADAL" clId="{7E8D0516-05EA-4956-941C-0D4F894AE3A3}" dt="2025-06-18T16:26:25.041" v="3871" actId="33553"/>
          <ac:spMkLst>
            <pc:docMk/>
            <pc:sldMk cId="1774547668" sldId="311"/>
            <ac:spMk id="10" creationId="{713696D3-85F7-DBBC-0475-0D2892AAB592}"/>
          </ac:spMkLst>
        </pc:spChg>
        <pc:grpChg chg="mod ord">
          <ac:chgData name="Flak, Anna" userId="8b4c8fe7-b148-4125-b510-b963b795f43b" providerId="ADAL" clId="{7E8D0516-05EA-4956-941C-0D4F894AE3A3}" dt="2025-06-16T20:11:27.023" v="1065" actId="166"/>
          <ac:grpSpMkLst>
            <pc:docMk/>
            <pc:sldMk cId="1774547668" sldId="311"/>
            <ac:grpSpMk id="2" creationId="{00000000-0000-0000-0000-000000000000}"/>
          </ac:grpSpMkLst>
        </pc:grpChg>
        <pc:grpChg chg="mod ord">
          <ac:chgData name="Flak, Anna" userId="8b4c8fe7-b148-4125-b510-b963b795f43b" providerId="ADAL" clId="{7E8D0516-05EA-4956-941C-0D4F894AE3A3}" dt="2025-06-16T20:11:31.985" v="1066" actId="166"/>
          <ac:grpSpMkLst>
            <pc:docMk/>
            <pc:sldMk cId="1774547668" sldId="311"/>
            <ac:grpSpMk id="4" creationId="{00000000-0000-0000-0000-000000000000}"/>
          </ac:grpSpMkLst>
        </pc:grpChg>
        <pc:grpChg chg="mod">
          <ac:chgData name="Flak, Anna" userId="8b4c8fe7-b148-4125-b510-b963b795f43b" providerId="ADAL" clId="{7E8D0516-05EA-4956-941C-0D4F894AE3A3}" dt="2025-06-16T20:09:57.606" v="1006" actId="14100"/>
          <ac:grpSpMkLst>
            <pc:docMk/>
            <pc:sldMk cId="1774547668" sldId="311"/>
            <ac:grpSpMk id="6" creationId="{00000000-0000-0000-0000-000000000000}"/>
          </ac:grpSpMkLst>
        </pc:grpChg>
      </pc:sldChg>
      <pc:sldChg chg="addSp delSp modSp add mod ord modNotes">
        <pc:chgData name="Flak, Anna" userId="8b4c8fe7-b148-4125-b510-b963b795f43b" providerId="ADAL" clId="{7E8D0516-05EA-4956-941C-0D4F894AE3A3}" dt="2025-06-18T16:26:02.288" v="3861" actId="33553"/>
        <pc:sldMkLst>
          <pc:docMk/>
          <pc:sldMk cId="200310634" sldId="312"/>
        </pc:sldMkLst>
        <pc:spChg chg="mod">
          <ac:chgData name="Flak, Anna" userId="8b4c8fe7-b148-4125-b510-b963b795f43b" providerId="ADAL" clId="{7E8D0516-05EA-4956-941C-0D4F894AE3A3}" dt="2025-06-18T16:26:02.288" v="3861" actId="33553"/>
          <ac:spMkLst>
            <pc:docMk/>
            <pc:sldMk cId="200310634" sldId="312"/>
            <ac:spMk id="8" creationId="{00000000-0000-0000-0000-000000000000}"/>
          </ac:spMkLst>
        </pc:spChg>
        <pc:spChg chg="mod">
          <ac:chgData name="Flak, Anna" userId="8b4c8fe7-b148-4125-b510-b963b795f43b" providerId="ADAL" clId="{7E8D0516-05EA-4956-941C-0D4F894AE3A3}" dt="2025-06-16T19:15:25.865" v="354" actId="1076"/>
          <ac:spMkLst>
            <pc:docMk/>
            <pc:sldMk cId="200310634" sldId="312"/>
            <ac:spMk id="9" creationId="{00000000-0000-0000-0000-000000000000}"/>
          </ac:spMkLst>
        </pc:spChg>
        <pc:spChg chg="add mod">
          <ac:chgData name="Flak, Anna" userId="8b4c8fe7-b148-4125-b510-b963b795f43b" providerId="ADAL" clId="{7E8D0516-05EA-4956-941C-0D4F894AE3A3}" dt="2025-06-16T19:15:25.865" v="354" actId="1076"/>
          <ac:spMkLst>
            <pc:docMk/>
            <pc:sldMk cId="200310634" sldId="312"/>
            <ac:spMk id="13" creationId="{C86525FD-377D-2372-3382-14518C71C1B2}"/>
          </ac:spMkLst>
        </pc:spChg>
        <pc:spChg chg="add mod ord">
          <ac:chgData name="Flak, Anna" userId="8b4c8fe7-b148-4125-b510-b963b795f43b" providerId="ADAL" clId="{7E8D0516-05EA-4956-941C-0D4F894AE3A3}" dt="2025-06-18T16:22:01.943" v="3736"/>
          <ac:spMkLst>
            <pc:docMk/>
            <pc:sldMk cId="200310634" sldId="312"/>
            <ac:spMk id="17" creationId="{0C98BB80-C5B7-04AB-4313-939D435D8023}"/>
          </ac:spMkLst>
        </pc:spChg>
        <pc:spChg chg="add mod">
          <ac:chgData name="Flak, Anna" userId="8b4c8fe7-b148-4125-b510-b963b795f43b" providerId="ADAL" clId="{7E8D0516-05EA-4956-941C-0D4F894AE3A3}" dt="2025-06-16T19:15:25.865" v="354" actId="1076"/>
          <ac:spMkLst>
            <pc:docMk/>
            <pc:sldMk cId="200310634" sldId="312"/>
            <ac:spMk id="21" creationId="{BC73612C-0B9B-9FF4-7DAA-5FDE18F5C1DD}"/>
          </ac:spMkLst>
        </pc:spChg>
        <pc:spChg chg="add mod">
          <ac:chgData name="Flak, Anna" userId="8b4c8fe7-b148-4125-b510-b963b795f43b" providerId="ADAL" clId="{7E8D0516-05EA-4956-941C-0D4F894AE3A3}" dt="2025-06-16T19:15:25.865" v="354" actId="1076"/>
          <ac:spMkLst>
            <pc:docMk/>
            <pc:sldMk cId="200310634" sldId="312"/>
            <ac:spMk id="25" creationId="{52FA47A3-20E5-5FE4-313B-D0FFB445E9CA}"/>
          </ac:spMkLst>
        </pc:spChg>
        <pc:grpChg chg="mod ord">
          <ac:chgData name="Flak, Anna" userId="8b4c8fe7-b148-4125-b510-b963b795f43b" providerId="ADAL" clId="{7E8D0516-05EA-4956-941C-0D4F894AE3A3}" dt="2025-06-18T16:25:22.300" v="3856" actId="167"/>
          <ac:grpSpMkLst>
            <pc:docMk/>
            <pc:sldMk cId="200310634" sldId="312"/>
            <ac:grpSpMk id="2" creationId="{00000000-0000-0000-0000-000000000000}"/>
          </ac:grpSpMkLst>
        </pc:grpChg>
        <pc:grpChg chg="mod ord">
          <ac:chgData name="Flak, Anna" userId="8b4c8fe7-b148-4125-b510-b963b795f43b" providerId="ADAL" clId="{7E8D0516-05EA-4956-941C-0D4F894AE3A3}" dt="2025-06-18T16:24:29.317" v="3833"/>
          <ac:grpSpMkLst>
            <pc:docMk/>
            <pc:sldMk cId="200310634" sldId="312"/>
            <ac:grpSpMk id="4" creationId="{00000000-0000-0000-0000-000000000000}"/>
          </ac:grpSpMkLst>
        </pc:grpChg>
        <pc:grpChg chg="mod ord">
          <ac:chgData name="Flak, Anna" userId="8b4c8fe7-b148-4125-b510-b963b795f43b" providerId="ADAL" clId="{7E8D0516-05EA-4956-941C-0D4F894AE3A3}" dt="2025-06-18T16:24:37.136" v="3855"/>
          <ac:grpSpMkLst>
            <pc:docMk/>
            <pc:sldMk cId="200310634" sldId="312"/>
            <ac:grpSpMk id="6" creationId="{00000000-0000-0000-0000-000000000000}"/>
          </ac:grpSpMkLst>
        </pc:grpChg>
        <pc:picChg chg="mod ord">
          <ac:chgData name="Flak, Anna" userId="8b4c8fe7-b148-4125-b510-b963b795f43b" providerId="ADAL" clId="{7E8D0516-05EA-4956-941C-0D4F894AE3A3}" dt="2025-06-18T16:22:30.639" v="3751"/>
          <ac:picMkLst>
            <pc:docMk/>
            <pc:sldMk cId="200310634" sldId="312"/>
            <ac:picMk id="10" creationId="{DF2A2408-B941-5BEF-EF19-FAF59889C145}"/>
          </ac:picMkLst>
        </pc:picChg>
        <pc:picChg chg="mod ord">
          <ac:chgData name="Flak, Anna" userId="8b4c8fe7-b148-4125-b510-b963b795f43b" providerId="ADAL" clId="{7E8D0516-05EA-4956-941C-0D4F894AE3A3}" dt="2025-06-18T16:22:35.204" v="3754"/>
          <ac:picMkLst>
            <pc:docMk/>
            <pc:sldMk cId="200310634" sldId="312"/>
            <ac:picMk id="11" creationId="{FE7E8BAE-4AFB-8D84-DD04-0933A8281504}"/>
          </ac:picMkLst>
        </pc:picChg>
        <pc:picChg chg="mod ord">
          <ac:chgData name="Flak, Anna" userId="8b4c8fe7-b148-4125-b510-b963b795f43b" providerId="ADAL" clId="{7E8D0516-05EA-4956-941C-0D4F894AE3A3}" dt="2025-06-18T16:22:37.492" v="3755"/>
          <ac:picMkLst>
            <pc:docMk/>
            <pc:sldMk cId="200310634" sldId="312"/>
            <ac:picMk id="12" creationId="{4C73E505-5C71-3DCC-FFC9-D2FADBC35182}"/>
          </ac:picMkLst>
        </pc:picChg>
        <pc:picChg chg="mod ord">
          <ac:chgData name="Flak, Anna" userId="8b4c8fe7-b148-4125-b510-b963b795f43b" providerId="ADAL" clId="{7E8D0516-05EA-4956-941C-0D4F894AE3A3}" dt="2025-06-18T16:21:59.073" v="3734"/>
          <ac:picMkLst>
            <pc:docMk/>
            <pc:sldMk cId="200310634" sldId="312"/>
            <ac:picMk id="14" creationId="{EED74942-5488-1259-77E8-C8687E2A8A9C}"/>
          </ac:picMkLst>
        </pc:picChg>
        <pc:picChg chg="add mod ord">
          <ac:chgData name="Flak, Anna" userId="8b4c8fe7-b148-4125-b510-b963b795f43b" providerId="ADAL" clId="{7E8D0516-05EA-4956-941C-0D4F894AE3A3}" dt="2025-06-18T16:22:09.934" v="3743"/>
          <ac:picMkLst>
            <pc:docMk/>
            <pc:sldMk cId="200310634" sldId="312"/>
            <ac:picMk id="27" creationId="{57CC8D49-7D5E-9401-EE8C-5A3922E8F19F}"/>
          </ac:picMkLst>
        </pc:picChg>
      </pc:sldChg>
      <pc:sldChg chg="addSp delSp modSp add mod ord modNotes">
        <pc:chgData name="Flak, Anna" userId="8b4c8fe7-b148-4125-b510-b963b795f43b" providerId="ADAL" clId="{7E8D0516-05EA-4956-941C-0D4F894AE3A3}" dt="2025-06-18T16:26:04.252" v="3862" actId="33553"/>
        <pc:sldMkLst>
          <pc:docMk/>
          <pc:sldMk cId="3482581039" sldId="313"/>
        </pc:sldMkLst>
        <pc:spChg chg="mod">
          <ac:chgData name="Flak, Anna" userId="8b4c8fe7-b148-4125-b510-b963b795f43b" providerId="ADAL" clId="{7E8D0516-05EA-4956-941C-0D4F894AE3A3}" dt="2025-06-18T16:26:04.252" v="3862" actId="33553"/>
          <ac:spMkLst>
            <pc:docMk/>
            <pc:sldMk cId="3482581039" sldId="313"/>
            <ac:spMk id="8" creationId="{00000000-0000-0000-0000-000000000000}"/>
          </ac:spMkLst>
        </pc:spChg>
        <pc:spChg chg="add mod">
          <ac:chgData name="Flak, Anna" userId="8b4c8fe7-b148-4125-b510-b963b795f43b" providerId="ADAL" clId="{7E8D0516-05EA-4956-941C-0D4F894AE3A3}" dt="2025-06-16T19:28:36.036" v="581" actId="962"/>
          <ac:spMkLst>
            <pc:docMk/>
            <pc:sldMk cId="3482581039" sldId="313"/>
            <ac:spMk id="29" creationId="{1F66825E-BBD3-25C7-B436-A08B11D15C93}"/>
          </ac:spMkLst>
        </pc:spChg>
        <pc:spChg chg="add mod">
          <ac:chgData name="Flak, Anna" userId="8b4c8fe7-b148-4125-b510-b963b795f43b" providerId="ADAL" clId="{7E8D0516-05EA-4956-941C-0D4F894AE3A3}" dt="2025-06-16T19:28:40.725" v="583" actId="962"/>
          <ac:spMkLst>
            <pc:docMk/>
            <pc:sldMk cId="3482581039" sldId="313"/>
            <ac:spMk id="31" creationId="{B6996806-5E1B-2AC9-0556-ECDB5D68E0BF}"/>
          </ac:spMkLst>
        </pc:spChg>
        <pc:spChg chg="mod">
          <ac:chgData name="Flak, Anna" userId="8b4c8fe7-b148-4125-b510-b963b795f43b" providerId="ADAL" clId="{7E8D0516-05EA-4956-941C-0D4F894AE3A3}" dt="2025-06-16T19:28:45.122" v="585" actId="962"/>
          <ac:spMkLst>
            <pc:docMk/>
            <pc:sldMk cId="3482581039" sldId="313"/>
            <ac:spMk id="33" creationId="{3A4EB816-27C7-615B-A93F-3CC19E860954}"/>
          </ac:spMkLst>
        </pc:spChg>
        <pc:spChg chg="add mod">
          <ac:chgData name="Flak, Anna" userId="8b4c8fe7-b148-4125-b510-b963b795f43b" providerId="ADAL" clId="{7E8D0516-05EA-4956-941C-0D4F894AE3A3}" dt="2025-06-16T19:28:50.356" v="587" actId="962"/>
          <ac:spMkLst>
            <pc:docMk/>
            <pc:sldMk cId="3482581039" sldId="313"/>
            <ac:spMk id="35" creationId="{515D7936-5B85-4CA0-FBC7-265B78D8C1E8}"/>
          </ac:spMkLst>
        </pc:spChg>
        <pc:spChg chg="add mod">
          <ac:chgData name="Flak, Anna" userId="8b4c8fe7-b148-4125-b510-b963b795f43b" providerId="ADAL" clId="{7E8D0516-05EA-4956-941C-0D4F894AE3A3}" dt="2025-06-16T19:28:25.867" v="579"/>
          <ac:spMkLst>
            <pc:docMk/>
            <pc:sldMk cId="3482581039" sldId="313"/>
            <ac:spMk id="37" creationId="{B370A395-F7C6-08B2-E51D-BADB53647901}"/>
          </ac:spMkLst>
        </pc:spChg>
        <pc:spChg chg="add mod">
          <ac:chgData name="Flak, Anna" userId="8b4c8fe7-b148-4125-b510-b963b795f43b" providerId="ADAL" clId="{7E8D0516-05EA-4956-941C-0D4F894AE3A3}" dt="2025-06-16T19:28:25.867" v="579"/>
          <ac:spMkLst>
            <pc:docMk/>
            <pc:sldMk cId="3482581039" sldId="313"/>
            <ac:spMk id="38" creationId="{E5F6C38E-19EE-8478-BA5B-36829291D07B}"/>
          </ac:spMkLst>
        </pc:spChg>
        <pc:spChg chg="add mod">
          <ac:chgData name="Flak, Anna" userId="8b4c8fe7-b148-4125-b510-b963b795f43b" providerId="ADAL" clId="{7E8D0516-05EA-4956-941C-0D4F894AE3A3}" dt="2025-06-16T19:28:25.867" v="579"/>
          <ac:spMkLst>
            <pc:docMk/>
            <pc:sldMk cId="3482581039" sldId="313"/>
            <ac:spMk id="39" creationId="{F39046EA-063B-4C9C-439F-3FFF3192C69E}"/>
          </ac:spMkLst>
        </pc:spChg>
        <pc:spChg chg="add mod">
          <ac:chgData name="Flak, Anna" userId="8b4c8fe7-b148-4125-b510-b963b795f43b" providerId="ADAL" clId="{7E8D0516-05EA-4956-941C-0D4F894AE3A3}" dt="2025-06-16T19:28:25.867" v="579"/>
          <ac:spMkLst>
            <pc:docMk/>
            <pc:sldMk cId="3482581039" sldId="313"/>
            <ac:spMk id="41" creationId="{D8F7C629-8947-3694-DEF9-1C08224C4939}"/>
          </ac:spMkLst>
        </pc:spChg>
        <pc:spChg chg="add mod">
          <ac:chgData name="Flak, Anna" userId="8b4c8fe7-b148-4125-b510-b963b795f43b" providerId="ADAL" clId="{7E8D0516-05EA-4956-941C-0D4F894AE3A3}" dt="2025-06-16T19:28:25.867" v="579"/>
          <ac:spMkLst>
            <pc:docMk/>
            <pc:sldMk cId="3482581039" sldId="313"/>
            <ac:spMk id="42" creationId="{348D1489-5143-1DA1-B13B-42D4012F616F}"/>
          </ac:spMkLst>
        </pc:spChg>
        <pc:spChg chg="add mod">
          <ac:chgData name="Flak, Anna" userId="8b4c8fe7-b148-4125-b510-b963b795f43b" providerId="ADAL" clId="{7E8D0516-05EA-4956-941C-0D4F894AE3A3}" dt="2025-06-16T19:28:25.867" v="579"/>
          <ac:spMkLst>
            <pc:docMk/>
            <pc:sldMk cId="3482581039" sldId="313"/>
            <ac:spMk id="43" creationId="{216FB640-6051-02C9-6E18-568EBDFF0413}"/>
          </ac:spMkLst>
        </pc:spChg>
        <pc:spChg chg="add mod">
          <ac:chgData name="Flak, Anna" userId="8b4c8fe7-b148-4125-b510-b963b795f43b" providerId="ADAL" clId="{7E8D0516-05EA-4956-941C-0D4F894AE3A3}" dt="2025-06-16T19:28:25.867" v="579"/>
          <ac:spMkLst>
            <pc:docMk/>
            <pc:sldMk cId="3482581039" sldId="313"/>
            <ac:spMk id="44" creationId="{8511EC5F-8283-EAA7-5C97-C259587BEE82}"/>
          </ac:spMkLst>
        </pc:spChg>
        <pc:grpChg chg="mod">
          <ac:chgData name="Flak, Anna" userId="8b4c8fe7-b148-4125-b510-b963b795f43b" providerId="ADAL" clId="{7E8D0516-05EA-4956-941C-0D4F894AE3A3}" dt="2025-06-16T19:24:12.042" v="544" actId="962"/>
          <ac:grpSpMkLst>
            <pc:docMk/>
            <pc:sldMk cId="3482581039" sldId="313"/>
            <ac:grpSpMk id="2" creationId="{00000000-0000-0000-0000-000000000000}"/>
          </ac:grpSpMkLst>
        </pc:grpChg>
        <pc:grpChg chg="mod">
          <ac:chgData name="Flak, Anna" userId="8b4c8fe7-b148-4125-b510-b963b795f43b" providerId="ADAL" clId="{7E8D0516-05EA-4956-941C-0D4F894AE3A3}" dt="2025-06-16T19:24:15.321" v="546" actId="962"/>
          <ac:grpSpMkLst>
            <pc:docMk/>
            <pc:sldMk cId="3482581039" sldId="313"/>
            <ac:grpSpMk id="4" creationId="{00000000-0000-0000-0000-000000000000}"/>
          </ac:grpSpMkLst>
        </pc:grpChg>
        <pc:grpChg chg="mod">
          <ac:chgData name="Flak, Anna" userId="8b4c8fe7-b148-4125-b510-b963b795f43b" providerId="ADAL" clId="{7E8D0516-05EA-4956-941C-0D4F894AE3A3}" dt="2025-06-16T19:24:13.521" v="545" actId="962"/>
          <ac:grpSpMkLst>
            <pc:docMk/>
            <pc:sldMk cId="3482581039" sldId="313"/>
            <ac:grpSpMk id="6" creationId="{00000000-0000-0000-0000-000000000000}"/>
          </ac:grpSpMkLst>
        </pc:grpChg>
        <pc:grpChg chg="mod">
          <ac:chgData name="Flak, Anna" userId="8b4c8fe7-b148-4125-b510-b963b795f43b" providerId="ADAL" clId="{7E8D0516-05EA-4956-941C-0D4F894AE3A3}" dt="2025-06-16T19:28:38.344" v="582" actId="962"/>
          <ac:grpSpMkLst>
            <pc:docMk/>
            <pc:sldMk cId="3482581039" sldId="313"/>
            <ac:grpSpMk id="30" creationId="{C341B397-44E9-48BC-D60B-024A588427D5}"/>
          </ac:grpSpMkLst>
        </pc:grpChg>
        <pc:grpChg chg="mod">
          <ac:chgData name="Flak, Anna" userId="8b4c8fe7-b148-4125-b510-b963b795f43b" providerId="ADAL" clId="{7E8D0516-05EA-4956-941C-0D4F894AE3A3}" dt="2025-06-16T19:28:43.175" v="584" actId="962"/>
          <ac:grpSpMkLst>
            <pc:docMk/>
            <pc:sldMk cId="3482581039" sldId="313"/>
            <ac:grpSpMk id="32" creationId="{7857B928-8469-697D-7C07-CBAFC4792A2E}"/>
          </ac:grpSpMkLst>
        </pc:grpChg>
        <pc:grpChg chg="mod">
          <ac:chgData name="Flak, Anna" userId="8b4c8fe7-b148-4125-b510-b963b795f43b" providerId="ADAL" clId="{7E8D0516-05EA-4956-941C-0D4F894AE3A3}" dt="2025-06-16T19:28:48.035" v="586" actId="962"/>
          <ac:grpSpMkLst>
            <pc:docMk/>
            <pc:sldMk cId="3482581039" sldId="313"/>
            <ac:grpSpMk id="34" creationId="{AC80E910-0F8B-B543-E738-4AD5ABC69344}"/>
          </ac:grpSpMkLst>
        </pc:grpChg>
        <pc:grpChg chg="mod">
          <ac:chgData name="Flak, Anna" userId="8b4c8fe7-b148-4125-b510-b963b795f43b" providerId="ADAL" clId="{7E8D0516-05EA-4956-941C-0D4F894AE3A3}" dt="2025-06-16T19:28:53.675" v="588" actId="962"/>
          <ac:grpSpMkLst>
            <pc:docMk/>
            <pc:sldMk cId="3482581039" sldId="313"/>
            <ac:grpSpMk id="36" creationId="{C53A620E-F0C5-433A-06A9-8A65B9E86C5B}"/>
          </ac:grpSpMkLst>
        </pc:grpChg>
      </pc:sldChg>
      <pc:sldChg chg="addSp delSp modSp add mod ord modNotes">
        <pc:chgData name="Flak, Anna" userId="8b4c8fe7-b148-4125-b510-b963b795f43b" providerId="ADAL" clId="{7E8D0516-05EA-4956-941C-0D4F894AE3A3}" dt="2025-06-18T16:25:59.613" v="3860" actId="33553"/>
        <pc:sldMkLst>
          <pc:docMk/>
          <pc:sldMk cId="2600324925" sldId="314"/>
        </pc:sldMkLst>
        <pc:spChg chg="mod">
          <ac:chgData name="Flak, Anna" userId="8b4c8fe7-b148-4125-b510-b963b795f43b" providerId="ADAL" clId="{7E8D0516-05EA-4956-941C-0D4F894AE3A3}" dt="2025-06-18T16:25:59.613" v="3860" actId="33553"/>
          <ac:spMkLst>
            <pc:docMk/>
            <pc:sldMk cId="2600324925" sldId="314"/>
            <ac:spMk id="8" creationId="{00000000-0000-0000-0000-000000000000}"/>
          </ac:spMkLst>
        </pc:spChg>
        <pc:spChg chg="add mod">
          <ac:chgData name="Flak, Anna" userId="8b4c8fe7-b148-4125-b510-b963b795f43b" providerId="ADAL" clId="{7E8D0516-05EA-4956-941C-0D4F894AE3A3}" dt="2025-06-18T16:20:50.871" v="3725" actId="1076"/>
          <ac:spMkLst>
            <pc:docMk/>
            <pc:sldMk cId="2600324925" sldId="314"/>
            <ac:spMk id="11" creationId="{3ACA7735-2BC8-CB71-93A7-8FCDE77BE57A}"/>
          </ac:spMkLst>
        </pc:spChg>
        <pc:grpChg chg="mod">
          <ac:chgData name="Flak, Anna" userId="8b4c8fe7-b148-4125-b510-b963b795f43b" providerId="ADAL" clId="{7E8D0516-05EA-4956-941C-0D4F894AE3A3}" dt="2025-06-16T19:30:35.259" v="613" actId="962"/>
          <ac:grpSpMkLst>
            <pc:docMk/>
            <pc:sldMk cId="2600324925" sldId="314"/>
            <ac:grpSpMk id="2" creationId="{00000000-0000-0000-0000-000000000000}"/>
          </ac:grpSpMkLst>
        </pc:grpChg>
        <pc:grpChg chg="mod">
          <ac:chgData name="Flak, Anna" userId="8b4c8fe7-b148-4125-b510-b963b795f43b" providerId="ADAL" clId="{7E8D0516-05EA-4956-941C-0D4F894AE3A3}" dt="2025-06-16T19:30:30.592" v="611" actId="962"/>
          <ac:grpSpMkLst>
            <pc:docMk/>
            <pc:sldMk cId="2600324925" sldId="314"/>
            <ac:grpSpMk id="4" creationId="{00000000-0000-0000-0000-000000000000}"/>
          </ac:grpSpMkLst>
        </pc:grpChg>
        <pc:grpChg chg="mod">
          <ac:chgData name="Flak, Anna" userId="8b4c8fe7-b148-4125-b510-b963b795f43b" providerId="ADAL" clId="{7E8D0516-05EA-4956-941C-0D4F894AE3A3}" dt="2025-06-16T19:30:32.612" v="612" actId="962"/>
          <ac:grpSpMkLst>
            <pc:docMk/>
            <pc:sldMk cId="2600324925" sldId="314"/>
            <ac:grpSpMk id="6" creationId="{00000000-0000-0000-0000-000000000000}"/>
          </ac:grpSpMkLst>
        </pc:grpChg>
      </pc:sldChg>
      <pc:sldChg chg="add del">
        <pc:chgData name="Flak, Anna" userId="8b4c8fe7-b148-4125-b510-b963b795f43b" providerId="ADAL" clId="{7E8D0516-05EA-4956-941C-0D4F894AE3A3}" dt="2025-06-16T19:30:50.076" v="621" actId="2696"/>
        <pc:sldMkLst>
          <pc:docMk/>
          <pc:sldMk cId="3474893842" sldId="315"/>
        </pc:sldMkLst>
      </pc:sldChg>
      <pc:sldChg chg="addSp delSp modSp add mod ord setBg modNotes">
        <pc:chgData name="Flak, Anna" userId="8b4c8fe7-b148-4125-b510-b963b795f43b" providerId="ADAL" clId="{7E8D0516-05EA-4956-941C-0D4F894AE3A3}" dt="2025-06-18T16:50:42.875" v="4311"/>
        <pc:sldMkLst>
          <pc:docMk/>
          <pc:sldMk cId="344529743" sldId="316"/>
        </pc:sldMkLst>
        <pc:spChg chg="mod ord">
          <ac:chgData name="Flak, Anna" userId="8b4c8fe7-b148-4125-b510-b963b795f43b" providerId="ADAL" clId="{7E8D0516-05EA-4956-941C-0D4F894AE3A3}" dt="2025-06-18T16:50:38.018" v="4310"/>
          <ac:spMkLst>
            <pc:docMk/>
            <pc:sldMk cId="344529743" sldId="316"/>
            <ac:spMk id="8" creationId="{00000000-0000-0000-0000-000000000000}"/>
          </ac:spMkLst>
        </pc:spChg>
        <pc:spChg chg="mod">
          <ac:chgData name="Flak, Anna" userId="8b4c8fe7-b148-4125-b510-b963b795f43b" providerId="ADAL" clId="{7E8D0516-05EA-4956-941C-0D4F894AE3A3}" dt="2025-06-18T16:33:39.640" v="3966" actId="33553"/>
          <ac:spMkLst>
            <pc:docMk/>
            <pc:sldMk cId="344529743" sldId="316"/>
            <ac:spMk id="11" creationId="{00000000-0000-0000-0000-000000000000}"/>
          </ac:spMkLst>
        </pc:spChg>
        <pc:spChg chg="add mod ord">
          <ac:chgData name="Flak, Anna" userId="8b4c8fe7-b148-4125-b510-b963b795f43b" providerId="ADAL" clId="{7E8D0516-05EA-4956-941C-0D4F894AE3A3}" dt="2025-06-18T16:50:42.875" v="4311"/>
          <ac:spMkLst>
            <pc:docMk/>
            <pc:sldMk cId="344529743" sldId="316"/>
            <ac:spMk id="13" creationId="{F10099B3-C9CC-E6E0-94AA-ACEBB2E555C3}"/>
          </ac:spMkLst>
        </pc:spChg>
        <pc:spChg chg="add mod">
          <ac:chgData name="Flak, Anna" userId="8b4c8fe7-b148-4125-b510-b963b795f43b" providerId="ADAL" clId="{7E8D0516-05EA-4956-941C-0D4F894AE3A3}" dt="2025-06-16T21:12:47.971" v="2560" actId="207"/>
          <ac:spMkLst>
            <pc:docMk/>
            <pc:sldMk cId="344529743" sldId="316"/>
            <ac:spMk id="14" creationId="{04D2F17A-976E-3318-274D-8A8B60D2CD37}"/>
          </ac:spMkLst>
        </pc:spChg>
        <pc:spChg chg="add mod">
          <ac:chgData name="Flak, Anna" userId="8b4c8fe7-b148-4125-b510-b963b795f43b" providerId="ADAL" clId="{7E8D0516-05EA-4956-941C-0D4F894AE3A3}" dt="2025-06-16T21:13:04.864" v="2562" actId="20577"/>
          <ac:spMkLst>
            <pc:docMk/>
            <pc:sldMk cId="344529743" sldId="316"/>
            <ac:spMk id="16" creationId="{460CD0B0-5155-9A9D-AF61-4461B5177EE8}"/>
          </ac:spMkLst>
        </pc:spChg>
        <pc:grpChg chg="mod">
          <ac:chgData name="Flak, Anna" userId="8b4c8fe7-b148-4125-b510-b963b795f43b" providerId="ADAL" clId="{7E8D0516-05EA-4956-941C-0D4F894AE3A3}" dt="2025-06-16T19:32:22.322" v="654" actId="1076"/>
          <ac:grpSpMkLst>
            <pc:docMk/>
            <pc:sldMk cId="344529743" sldId="316"/>
            <ac:grpSpMk id="2" creationId="{00000000-0000-0000-0000-000000000000}"/>
          </ac:grpSpMkLst>
        </pc:grpChg>
        <pc:grpChg chg="mod">
          <ac:chgData name="Flak, Anna" userId="8b4c8fe7-b148-4125-b510-b963b795f43b" providerId="ADAL" clId="{7E8D0516-05EA-4956-941C-0D4F894AE3A3}" dt="2025-06-16T19:32:13.346" v="651" actId="962"/>
          <ac:grpSpMkLst>
            <pc:docMk/>
            <pc:sldMk cId="344529743" sldId="316"/>
            <ac:grpSpMk id="4" creationId="{00000000-0000-0000-0000-000000000000}"/>
          </ac:grpSpMkLst>
        </pc:grpChg>
        <pc:grpChg chg="mod">
          <ac:chgData name="Flak, Anna" userId="8b4c8fe7-b148-4125-b510-b963b795f43b" providerId="ADAL" clId="{7E8D0516-05EA-4956-941C-0D4F894AE3A3}" dt="2025-06-16T19:32:10.556" v="650" actId="962"/>
          <ac:grpSpMkLst>
            <pc:docMk/>
            <pc:sldMk cId="344529743" sldId="316"/>
            <ac:grpSpMk id="9" creationId="{00000000-0000-0000-0000-000000000000}"/>
          </ac:grpSpMkLst>
        </pc:grpChg>
      </pc:sldChg>
      <pc:sldChg chg="addSp delSp modSp add mod ord">
        <pc:chgData name="Flak, Anna" userId="8b4c8fe7-b148-4125-b510-b963b795f43b" providerId="ADAL" clId="{7E8D0516-05EA-4956-941C-0D4F894AE3A3}" dt="2025-06-18T16:26:06.330" v="3863" actId="33553"/>
        <pc:sldMkLst>
          <pc:docMk/>
          <pc:sldMk cId="2263911020" sldId="317"/>
        </pc:sldMkLst>
        <pc:spChg chg="mod">
          <ac:chgData name="Flak, Anna" userId="8b4c8fe7-b148-4125-b510-b963b795f43b" providerId="ADAL" clId="{7E8D0516-05EA-4956-941C-0D4F894AE3A3}" dt="2025-06-18T16:26:06.330" v="3863" actId="33553"/>
          <ac:spMkLst>
            <pc:docMk/>
            <pc:sldMk cId="2263911020" sldId="317"/>
            <ac:spMk id="8" creationId="{D40C7B79-6967-9380-CCD4-CE8A122BEF11}"/>
          </ac:spMkLst>
        </pc:spChg>
        <pc:spChg chg="add mod">
          <ac:chgData name="Flak, Anna" userId="8b4c8fe7-b148-4125-b510-b963b795f43b" providerId="ADAL" clId="{7E8D0516-05EA-4956-941C-0D4F894AE3A3}" dt="2025-06-16T19:56:11.921" v="950" actId="12"/>
          <ac:spMkLst>
            <pc:docMk/>
            <pc:sldMk cId="2263911020" sldId="317"/>
            <ac:spMk id="12" creationId="{CC31A04F-F610-1F66-DC36-3AED84698D75}"/>
          </ac:spMkLst>
        </pc:spChg>
        <pc:grpChg chg="mod">
          <ac:chgData name="Flak, Anna" userId="8b4c8fe7-b148-4125-b510-b963b795f43b" providerId="ADAL" clId="{7E8D0516-05EA-4956-941C-0D4F894AE3A3}" dt="2025-06-16T19:30:20.727" v="607" actId="962"/>
          <ac:grpSpMkLst>
            <pc:docMk/>
            <pc:sldMk cId="2263911020" sldId="317"/>
            <ac:grpSpMk id="2" creationId="{B4525345-188C-C5A2-3F07-D6AD7A7FAC81}"/>
          </ac:grpSpMkLst>
        </pc:grpChg>
        <pc:grpChg chg="mod">
          <ac:chgData name="Flak, Anna" userId="8b4c8fe7-b148-4125-b510-b963b795f43b" providerId="ADAL" clId="{7E8D0516-05EA-4956-941C-0D4F894AE3A3}" dt="2025-06-16T19:30:18.865" v="606" actId="962"/>
          <ac:grpSpMkLst>
            <pc:docMk/>
            <pc:sldMk cId="2263911020" sldId="317"/>
            <ac:grpSpMk id="4" creationId="{0754C81A-5619-0EE8-DE69-34ED49BCC911}"/>
          </ac:grpSpMkLst>
        </pc:grpChg>
        <pc:grpChg chg="mod">
          <ac:chgData name="Flak, Anna" userId="8b4c8fe7-b148-4125-b510-b963b795f43b" providerId="ADAL" clId="{7E8D0516-05EA-4956-941C-0D4F894AE3A3}" dt="2025-06-16T19:30:22.941" v="608" actId="962"/>
          <ac:grpSpMkLst>
            <pc:docMk/>
            <pc:sldMk cId="2263911020" sldId="317"/>
            <ac:grpSpMk id="6" creationId="{E3E34CA3-B409-C037-24E0-7B8E02B7DA43}"/>
          </ac:grpSpMkLst>
        </pc:grpChg>
      </pc:sldChg>
      <pc:sldChg chg="addSp delSp modSp add mod ord">
        <pc:chgData name="Flak, Anna" userId="8b4c8fe7-b148-4125-b510-b963b795f43b" providerId="ADAL" clId="{7E8D0516-05EA-4956-941C-0D4F894AE3A3}" dt="2025-06-18T16:26:10.020" v="3865" actId="33553"/>
        <pc:sldMkLst>
          <pc:docMk/>
          <pc:sldMk cId="1334521521" sldId="318"/>
        </pc:sldMkLst>
        <pc:spChg chg="mod">
          <ac:chgData name="Flak, Anna" userId="8b4c8fe7-b148-4125-b510-b963b795f43b" providerId="ADAL" clId="{7E8D0516-05EA-4956-941C-0D4F894AE3A3}" dt="2025-06-18T16:26:10.020" v="3865" actId="33553"/>
          <ac:spMkLst>
            <pc:docMk/>
            <pc:sldMk cId="1334521521" sldId="318"/>
            <ac:spMk id="8" creationId="{2CB0BF75-F066-CC6F-1C7D-5F01AD5721F2}"/>
          </ac:spMkLst>
        </pc:spChg>
        <pc:spChg chg="add mod">
          <ac:chgData name="Flak, Anna" userId="8b4c8fe7-b148-4125-b510-b963b795f43b" providerId="ADAL" clId="{7E8D0516-05EA-4956-941C-0D4F894AE3A3}" dt="2025-06-16T19:55:50.604" v="948" actId="12"/>
          <ac:spMkLst>
            <pc:docMk/>
            <pc:sldMk cId="1334521521" sldId="318"/>
            <ac:spMk id="11" creationId="{514A72A6-2A82-45C2-32E7-6CC5CB3FB833}"/>
          </ac:spMkLst>
        </pc:spChg>
      </pc:sldChg>
      <pc:sldChg chg="modSp new del mod">
        <pc:chgData name="Flak, Anna" userId="8b4c8fe7-b148-4125-b510-b963b795f43b" providerId="ADAL" clId="{7E8D0516-05EA-4956-941C-0D4F894AE3A3}" dt="2025-06-16T19:09:51.347" v="216" actId="2696"/>
        <pc:sldMkLst>
          <pc:docMk/>
          <pc:sldMk cId="2308862085" sldId="318"/>
        </pc:sldMkLst>
      </pc:sldChg>
      <pc:sldChg chg="delSp modSp add mod ord">
        <pc:chgData name="Flak, Anna" userId="8b4c8fe7-b148-4125-b510-b963b795f43b" providerId="ADAL" clId="{7E8D0516-05EA-4956-941C-0D4F894AE3A3}" dt="2025-06-18T16:26:12.656" v="3866" actId="33553"/>
        <pc:sldMkLst>
          <pc:docMk/>
          <pc:sldMk cId="3767442196" sldId="319"/>
        </pc:sldMkLst>
        <pc:spChg chg="mod">
          <ac:chgData name="Flak, Anna" userId="8b4c8fe7-b148-4125-b510-b963b795f43b" providerId="ADAL" clId="{7E8D0516-05EA-4956-941C-0D4F894AE3A3}" dt="2025-06-18T16:26:12.656" v="3866" actId="33553"/>
          <ac:spMkLst>
            <pc:docMk/>
            <pc:sldMk cId="3767442196" sldId="319"/>
            <ac:spMk id="8" creationId="{B21DB851-19CC-2F76-1038-DB23B993BF20}"/>
          </ac:spMkLst>
        </pc:spChg>
        <pc:spChg chg="mod">
          <ac:chgData name="Flak, Anna" userId="8b4c8fe7-b148-4125-b510-b963b795f43b" providerId="ADAL" clId="{7E8D0516-05EA-4956-941C-0D4F894AE3A3}" dt="2025-06-16T19:55:41.536" v="947" actId="12"/>
          <ac:spMkLst>
            <pc:docMk/>
            <pc:sldMk cId="3767442196" sldId="319"/>
            <ac:spMk id="11" creationId="{3C0DE359-4A7D-0964-AF0D-D431479B997D}"/>
          </ac:spMkLst>
        </pc:spChg>
      </pc:sldChg>
      <pc:sldChg chg="addSp delSp modSp add mod ord">
        <pc:chgData name="Flak, Anna" userId="8b4c8fe7-b148-4125-b510-b963b795f43b" providerId="ADAL" clId="{7E8D0516-05EA-4956-941C-0D4F894AE3A3}" dt="2025-06-18T16:26:14.793" v="3867" actId="33553"/>
        <pc:sldMkLst>
          <pc:docMk/>
          <pc:sldMk cId="2121884367" sldId="320"/>
        </pc:sldMkLst>
        <pc:spChg chg="mod">
          <ac:chgData name="Flak, Anna" userId="8b4c8fe7-b148-4125-b510-b963b795f43b" providerId="ADAL" clId="{7E8D0516-05EA-4956-941C-0D4F894AE3A3}" dt="2025-06-18T16:26:14.793" v="3867" actId="33553"/>
          <ac:spMkLst>
            <pc:docMk/>
            <pc:sldMk cId="2121884367" sldId="320"/>
            <ac:spMk id="8" creationId="{686238DB-01CB-AAD6-9CFD-28DC34D376E3}"/>
          </ac:spMkLst>
        </pc:spChg>
        <pc:spChg chg="add mod">
          <ac:chgData name="Flak, Anna" userId="8b4c8fe7-b148-4125-b510-b963b795f43b" providerId="ADAL" clId="{7E8D0516-05EA-4956-941C-0D4F894AE3A3}" dt="2025-06-16T20:34:45.382" v="1601" actId="404"/>
          <ac:spMkLst>
            <pc:docMk/>
            <pc:sldMk cId="2121884367" sldId="320"/>
            <ac:spMk id="11" creationId="{6B08DE2D-AC49-80A7-35FB-382492A40534}"/>
          </ac:spMkLst>
        </pc:spChg>
      </pc:sldChg>
      <pc:sldChg chg="addSp delSp modSp add mod ord">
        <pc:chgData name="Flak, Anna" userId="8b4c8fe7-b148-4125-b510-b963b795f43b" providerId="ADAL" clId="{7E8D0516-05EA-4956-941C-0D4F894AE3A3}" dt="2025-06-18T16:26:16.645" v="3868" actId="33553"/>
        <pc:sldMkLst>
          <pc:docMk/>
          <pc:sldMk cId="2468760429" sldId="321"/>
        </pc:sldMkLst>
        <pc:spChg chg="mod">
          <ac:chgData name="Flak, Anna" userId="8b4c8fe7-b148-4125-b510-b963b795f43b" providerId="ADAL" clId="{7E8D0516-05EA-4956-941C-0D4F894AE3A3}" dt="2025-06-18T16:26:16.645" v="3868" actId="33553"/>
          <ac:spMkLst>
            <pc:docMk/>
            <pc:sldMk cId="2468760429" sldId="321"/>
            <ac:spMk id="8" creationId="{4B5B67D6-D4A6-A098-5B68-669E2DB8B9A5}"/>
          </ac:spMkLst>
        </pc:spChg>
        <pc:spChg chg="add mod">
          <ac:chgData name="Flak, Anna" userId="8b4c8fe7-b148-4125-b510-b963b795f43b" providerId="ADAL" clId="{7E8D0516-05EA-4956-941C-0D4F894AE3A3}" dt="2025-06-16T19:57:50.453" v="967" actId="1076"/>
          <ac:spMkLst>
            <pc:docMk/>
            <pc:sldMk cId="2468760429" sldId="321"/>
            <ac:spMk id="13" creationId="{8329FEE6-FB73-309B-ED10-BF7B6863498D}"/>
          </ac:spMkLst>
        </pc:spChg>
        <pc:spChg chg="add mod">
          <ac:chgData name="Flak, Anna" userId="8b4c8fe7-b148-4125-b510-b963b795f43b" providerId="ADAL" clId="{7E8D0516-05EA-4956-941C-0D4F894AE3A3}" dt="2025-06-16T19:57:59.332" v="968" actId="1076"/>
          <ac:spMkLst>
            <pc:docMk/>
            <pc:sldMk cId="2468760429" sldId="321"/>
            <ac:spMk id="15" creationId="{BAA2D860-136E-11EB-3C28-A5FC435DD3A7}"/>
          </ac:spMkLst>
        </pc:spChg>
      </pc:sldChg>
      <pc:sldChg chg="addSp delSp modSp add mod ord">
        <pc:chgData name="Flak, Anna" userId="8b4c8fe7-b148-4125-b510-b963b795f43b" providerId="ADAL" clId="{7E8D0516-05EA-4956-941C-0D4F894AE3A3}" dt="2025-06-18T16:26:20.604" v="3869" actId="33553"/>
        <pc:sldMkLst>
          <pc:docMk/>
          <pc:sldMk cId="3248339477" sldId="322"/>
        </pc:sldMkLst>
        <pc:spChg chg="mod">
          <ac:chgData name="Flak, Anna" userId="8b4c8fe7-b148-4125-b510-b963b795f43b" providerId="ADAL" clId="{7E8D0516-05EA-4956-941C-0D4F894AE3A3}" dt="2025-06-18T16:26:20.604" v="3869" actId="33553"/>
          <ac:spMkLst>
            <pc:docMk/>
            <pc:sldMk cId="3248339477" sldId="322"/>
            <ac:spMk id="8" creationId="{EF636711-2FA3-C1DD-016E-8F8382DFD7A0}"/>
          </ac:spMkLst>
        </pc:spChg>
        <pc:spChg chg="add mod">
          <ac:chgData name="Flak, Anna" userId="8b4c8fe7-b148-4125-b510-b963b795f43b" providerId="ADAL" clId="{7E8D0516-05EA-4956-941C-0D4F894AE3A3}" dt="2025-06-16T20:34:34.427" v="1600" actId="404"/>
          <ac:spMkLst>
            <pc:docMk/>
            <pc:sldMk cId="3248339477" sldId="322"/>
            <ac:spMk id="13" creationId="{BF116391-3445-D5EB-8997-DC56FB1BE479}"/>
          </ac:spMkLst>
        </pc:spChg>
      </pc:sldChg>
      <pc:sldChg chg="addSp delSp modSp add mod ord">
        <pc:chgData name="Flak, Anna" userId="8b4c8fe7-b148-4125-b510-b963b795f43b" providerId="ADAL" clId="{7E8D0516-05EA-4956-941C-0D4F894AE3A3}" dt="2025-06-18T16:26:22.886" v="3870" actId="33553"/>
        <pc:sldMkLst>
          <pc:docMk/>
          <pc:sldMk cId="959219085" sldId="323"/>
        </pc:sldMkLst>
        <pc:spChg chg="mod">
          <ac:chgData name="Flak, Anna" userId="8b4c8fe7-b148-4125-b510-b963b795f43b" providerId="ADAL" clId="{7E8D0516-05EA-4956-941C-0D4F894AE3A3}" dt="2025-06-18T16:26:22.886" v="3870" actId="33553"/>
          <ac:spMkLst>
            <pc:docMk/>
            <pc:sldMk cId="959219085" sldId="323"/>
            <ac:spMk id="8" creationId="{D06911F0-2539-8940-AD3C-9B59CD5D3F74}"/>
          </ac:spMkLst>
        </pc:spChg>
        <pc:spChg chg="add mod">
          <ac:chgData name="Flak, Anna" userId="8b4c8fe7-b148-4125-b510-b963b795f43b" providerId="ADAL" clId="{7E8D0516-05EA-4956-941C-0D4F894AE3A3}" dt="2025-06-16T20:02:02.509" v="1002" actId="1076"/>
          <ac:spMkLst>
            <pc:docMk/>
            <pc:sldMk cId="959219085" sldId="323"/>
            <ac:spMk id="13" creationId="{9DFC1B30-9D4F-C24E-A532-771E6EA008A6}"/>
          </ac:spMkLst>
        </pc:spChg>
        <pc:picChg chg="add mod">
          <ac:chgData name="Flak, Anna" userId="8b4c8fe7-b148-4125-b510-b963b795f43b" providerId="ADAL" clId="{7E8D0516-05EA-4956-941C-0D4F894AE3A3}" dt="2025-06-16T20:01:54.818" v="1001" actId="1076"/>
          <ac:picMkLst>
            <pc:docMk/>
            <pc:sldMk cId="959219085" sldId="323"/>
            <ac:picMk id="14" creationId="{CED0879E-F832-74D9-9B01-76C6F3749110}"/>
          </ac:picMkLst>
        </pc:picChg>
      </pc:sldChg>
      <pc:sldChg chg="addSp modSp add mod ord">
        <pc:chgData name="Flak, Anna" userId="8b4c8fe7-b148-4125-b510-b963b795f43b" providerId="ADAL" clId="{7E8D0516-05EA-4956-941C-0D4F894AE3A3}" dt="2025-06-18T16:42:10.685" v="4159" actId="1076"/>
        <pc:sldMkLst>
          <pc:docMk/>
          <pc:sldMk cId="4249994936" sldId="324"/>
        </pc:sldMkLst>
        <pc:spChg chg="mod">
          <ac:chgData name="Flak, Anna" userId="8b4c8fe7-b148-4125-b510-b963b795f43b" providerId="ADAL" clId="{7E8D0516-05EA-4956-941C-0D4F894AE3A3}" dt="2025-06-18T16:40:05.883" v="4140" actId="1076"/>
          <ac:spMkLst>
            <pc:docMk/>
            <pc:sldMk cId="4249994936" sldId="324"/>
            <ac:spMk id="8" creationId="{839B0398-975A-348A-CF78-254703860F4A}"/>
          </ac:spMkLst>
        </pc:spChg>
        <pc:spChg chg="add mod">
          <ac:chgData name="Flak, Anna" userId="8b4c8fe7-b148-4125-b510-b963b795f43b" providerId="ADAL" clId="{7E8D0516-05EA-4956-941C-0D4F894AE3A3}" dt="2025-06-18T16:42:05.103" v="4158" actId="1076"/>
          <ac:spMkLst>
            <pc:docMk/>
            <pc:sldMk cId="4249994936" sldId="324"/>
            <ac:spMk id="10" creationId="{3B4ACE8E-922A-0B7F-D89E-3158176FB729}"/>
          </ac:spMkLst>
        </pc:spChg>
        <pc:grpChg chg="mod">
          <ac:chgData name="Flak, Anna" userId="8b4c8fe7-b148-4125-b510-b963b795f43b" providerId="ADAL" clId="{7E8D0516-05EA-4956-941C-0D4F894AE3A3}" dt="2025-06-18T16:42:10.685" v="4159" actId="1076"/>
          <ac:grpSpMkLst>
            <pc:docMk/>
            <pc:sldMk cId="4249994936" sldId="324"/>
            <ac:grpSpMk id="2" creationId="{F4D962E2-C3E2-7C5D-6A68-D5568DBA0B48}"/>
          </ac:grpSpMkLst>
        </pc:grpChg>
        <pc:grpChg chg="mod">
          <ac:chgData name="Flak, Anna" userId="8b4c8fe7-b148-4125-b510-b963b795f43b" providerId="ADAL" clId="{7E8D0516-05EA-4956-941C-0D4F894AE3A3}" dt="2025-06-18T16:39:03.556" v="4106" actId="14100"/>
          <ac:grpSpMkLst>
            <pc:docMk/>
            <pc:sldMk cId="4249994936" sldId="324"/>
            <ac:grpSpMk id="4" creationId="{CF809B88-7CE3-EA2E-CD12-C17AAE85D3A2}"/>
          </ac:grpSpMkLst>
        </pc:grpChg>
      </pc:sldChg>
      <pc:sldChg chg="addSp modSp add mod ord">
        <pc:chgData name="Flak, Anna" userId="8b4c8fe7-b148-4125-b510-b963b795f43b" providerId="ADAL" clId="{7E8D0516-05EA-4956-941C-0D4F894AE3A3}" dt="2025-06-18T16:40:40.527" v="4145" actId="12"/>
        <pc:sldMkLst>
          <pc:docMk/>
          <pc:sldMk cId="1235281753" sldId="325"/>
        </pc:sldMkLst>
        <pc:spChg chg="mod">
          <ac:chgData name="Flak, Anna" userId="8b4c8fe7-b148-4125-b510-b963b795f43b" providerId="ADAL" clId="{7E8D0516-05EA-4956-941C-0D4F894AE3A3}" dt="2025-06-18T16:26:30.762" v="3874" actId="33553"/>
          <ac:spMkLst>
            <pc:docMk/>
            <pc:sldMk cId="1235281753" sldId="325"/>
            <ac:spMk id="8" creationId="{7B222F5F-DD25-2AC6-E9A9-8C395D9B9672}"/>
          </ac:spMkLst>
        </pc:spChg>
        <pc:spChg chg="add mod">
          <ac:chgData name="Flak, Anna" userId="8b4c8fe7-b148-4125-b510-b963b795f43b" providerId="ADAL" clId="{7E8D0516-05EA-4956-941C-0D4F894AE3A3}" dt="2025-06-18T16:40:40.527" v="4145" actId="12"/>
          <ac:spMkLst>
            <pc:docMk/>
            <pc:sldMk cId="1235281753" sldId="325"/>
            <ac:spMk id="10" creationId="{164BDBF2-9B4C-D1E5-F57A-534C2739BAC2}"/>
          </ac:spMkLst>
        </pc:spChg>
      </pc:sldChg>
      <pc:sldChg chg="addSp modSp add mod">
        <pc:chgData name="Flak, Anna" userId="8b4c8fe7-b148-4125-b510-b963b795f43b" providerId="ADAL" clId="{7E8D0516-05EA-4956-941C-0D4F894AE3A3}" dt="2025-06-18T16:26:27.334" v="3872" actId="33553"/>
        <pc:sldMkLst>
          <pc:docMk/>
          <pc:sldMk cId="1417420381" sldId="326"/>
        </pc:sldMkLst>
        <pc:spChg chg="add mod">
          <ac:chgData name="Flak, Anna" userId="8b4c8fe7-b148-4125-b510-b963b795f43b" providerId="ADAL" clId="{7E8D0516-05EA-4956-941C-0D4F894AE3A3}" dt="2025-06-16T20:11:10.779" v="1064" actId="1076"/>
          <ac:spMkLst>
            <pc:docMk/>
            <pc:sldMk cId="1417420381" sldId="326"/>
            <ac:spMk id="9" creationId="{81973EA6-C100-A958-C1E7-5EF53A353126}"/>
          </ac:spMkLst>
        </pc:spChg>
        <pc:spChg chg="mod">
          <ac:chgData name="Flak, Anna" userId="8b4c8fe7-b148-4125-b510-b963b795f43b" providerId="ADAL" clId="{7E8D0516-05EA-4956-941C-0D4F894AE3A3}" dt="2025-06-18T16:26:27.334" v="3872" actId="33553"/>
          <ac:spMkLst>
            <pc:docMk/>
            <pc:sldMk cId="1417420381" sldId="326"/>
            <ac:spMk id="10" creationId="{E9952A84-3F6E-6EE1-33EA-3B294BB47259}"/>
          </ac:spMkLst>
        </pc:spChg>
        <pc:grpChg chg="mod">
          <ac:chgData name="Flak, Anna" userId="8b4c8fe7-b148-4125-b510-b963b795f43b" providerId="ADAL" clId="{7E8D0516-05EA-4956-941C-0D4F894AE3A3}" dt="2025-06-16T20:10:39.591" v="1058" actId="1076"/>
          <ac:grpSpMkLst>
            <pc:docMk/>
            <pc:sldMk cId="1417420381" sldId="326"/>
            <ac:grpSpMk id="6" creationId="{0ADE728C-A82B-6C68-6776-8464887DF58C}"/>
          </ac:grpSpMkLst>
        </pc:grpChg>
      </pc:sldChg>
      <pc:sldChg chg="modSp add mod ord modNotesTx">
        <pc:chgData name="Flak, Anna" userId="8b4c8fe7-b148-4125-b510-b963b795f43b" providerId="ADAL" clId="{7E8D0516-05EA-4956-941C-0D4F894AE3A3}" dt="2025-06-18T16:26:42.755" v="3879" actId="33553"/>
        <pc:sldMkLst>
          <pc:docMk/>
          <pc:sldMk cId="3077856970" sldId="327"/>
        </pc:sldMkLst>
        <pc:spChg chg="mod">
          <ac:chgData name="Flak, Anna" userId="8b4c8fe7-b148-4125-b510-b963b795f43b" providerId="ADAL" clId="{7E8D0516-05EA-4956-941C-0D4F894AE3A3}" dt="2025-06-16T20:40:37.532" v="1744" actId="20577"/>
          <ac:spMkLst>
            <pc:docMk/>
            <pc:sldMk cId="3077856970" sldId="327"/>
            <ac:spMk id="9" creationId="{E4B76B2B-1139-1B91-A003-EF180CEF064B}"/>
          </ac:spMkLst>
        </pc:spChg>
        <pc:spChg chg="mod">
          <ac:chgData name="Flak, Anna" userId="8b4c8fe7-b148-4125-b510-b963b795f43b" providerId="ADAL" clId="{7E8D0516-05EA-4956-941C-0D4F894AE3A3}" dt="2025-06-18T16:26:42.755" v="3879" actId="33553"/>
          <ac:spMkLst>
            <pc:docMk/>
            <pc:sldMk cId="3077856970" sldId="327"/>
            <ac:spMk id="10" creationId="{5F0AFF9A-487C-2B04-0CA8-BC577AE8E08A}"/>
          </ac:spMkLst>
        </pc:spChg>
      </pc:sldChg>
      <pc:sldChg chg="modSp add mod ord modNotesTx">
        <pc:chgData name="Flak, Anna" userId="8b4c8fe7-b148-4125-b510-b963b795f43b" providerId="ADAL" clId="{7E8D0516-05EA-4956-941C-0D4F894AE3A3}" dt="2025-06-18T16:27:41.199" v="3886" actId="33553"/>
        <pc:sldMkLst>
          <pc:docMk/>
          <pc:sldMk cId="2319461310" sldId="328"/>
        </pc:sldMkLst>
        <pc:spChg chg="mod">
          <ac:chgData name="Flak, Anna" userId="8b4c8fe7-b148-4125-b510-b963b795f43b" providerId="ADAL" clId="{7E8D0516-05EA-4956-941C-0D4F894AE3A3}" dt="2025-06-16T20:42:13.333" v="1851" actId="20577"/>
          <ac:spMkLst>
            <pc:docMk/>
            <pc:sldMk cId="2319461310" sldId="328"/>
            <ac:spMk id="9" creationId="{26D7F6DA-3C90-3270-FF01-F06DDB8408F3}"/>
          </ac:spMkLst>
        </pc:spChg>
        <pc:spChg chg="mod">
          <ac:chgData name="Flak, Anna" userId="8b4c8fe7-b148-4125-b510-b963b795f43b" providerId="ADAL" clId="{7E8D0516-05EA-4956-941C-0D4F894AE3A3}" dt="2025-06-18T16:27:41.199" v="3886" actId="33553"/>
          <ac:spMkLst>
            <pc:docMk/>
            <pc:sldMk cId="2319461310" sldId="328"/>
            <ac:spMk id="10" creationId="{F1B00472-F801-2673-9E12-C4A8700C8CCB}"/>
          </ac:spMkLst>
        </pc:spChg>
      </pc:sldChg>
      <pc:sldChg chg="addSp delSp modSp add mod ord">
        <pc:chgData name="Flak, Anna" userId="8b4c8fe7-b148-4125-b510-b963b795f43b" providerId="ADAL" clId="{7E8D0516-05EA-4956-941C-0D4F894AE3A3}" dt="2025-06-18T16:33:32.519" v="3962" actId="33553"/>
        <pc:sldMkLst>
          <pc:docMk/>
          <pc:sldMk cId="567807207" sldId="329"/>
        </pc:sldMkLst>
        <pc:spChg chg="mod">
          <ac:chgData name="Flak, Anna" userId="8b4c8fe7-b148-4125-b510-b963b795f43b" providerId="ADAL" clId="{7E8D0516-05EA-4956-941C-0D4F894AE3A3}" dt="2025-06-16T20:15:25.583" v="1127"/>
          <ac:spMkLst>
            <pc:docMk/>
            <pc:sldMk cId="567807207" sldId="329"/>
            <ac:spMk id="9" creationId="{74DF14F5-711B-EB31-6D5B-E6C30DA38FBC}"/>
          </ac:spMkLst>
        </pc:spChg>
        <pc:spChg chg="mod">
          <ac:chgData name="Flak, Anna" userId="8b4c8fe7-b148-4125-b510-b963b795f43b" providerId="ADAL" clId="{7E8D0516-05EA-4956-941C-0D4F894AE3A3}" dt="2025-06-18T16:33:32.519" v="3962" actId="33553"/>
          <ac:spMkLst>
            <pc:docMk/>
            <pc:sldMk cId="567807207" sldId="329"/>
            <ac:spMk id="10" creationId="{17899C7C-C14F-570D-39D5-B146F67E1BAE}"/>
          </ac:spMkLst>
        </pc:spChg>
        <pc:spChg chg="mod">
          <ac:chgData name="Flak, Anna" userId="8b4c8fe7-b148-4125-b510-b963b795f43b" providerId="ADAL" clId="{7E8D0516-05EA-4956-941C-0D4F894AE3A3}" dt="2025-06-16T20:15:42.384" v="1128"/>
          <ac:spMkLst>
            <pc:docMk/>
            <pc:sldMk cId="567807207" sldId="329"/>
            <ac:spMk id="12" creationId="{7967F2C4-5427-61E2-65B7-E5578C27D31B}"/>
          </ac:spMkLst>
        </pc:spChg>
        <pc:grpChg chg="mod">
          <ac:chgData name="Flak, Anna" userId="8b4c8fe7-b148-4125-b510-b963b795f43b" providerId="ADAL" clId="{7E8D0516-05EA-4956-941C-0D4F894AE3A3}" dt="2025-06-16T20:14:48.109" v="1124" actId="1076"/>
          <ac:grpSpMkLst>
            <pc:docMk/>
            <pc:sldMk cId="567807207" sldId="329"/>
            <ac:grpSpMk id="6" creationId="{A7B096C9-9C28-F5A2-7315-4545CFC71C58}"/>
          </ac:grpSpMkLst>
        </pc:grpChg>
        <pc:grpChg chg="add mod">
          <ac:chgData name="Flak, Anna" userId="8b4c8fe7-b148-4125-b510-b963b795f43b" providerId="ADAL" clId="{7E8D0516-05EA-4956-941C-0D4F894AE3A3}" dt="2025-06-16T20:15:25.583" v="1127"/>
          <ac:grpSpMkLst>
            <pc:docMk/>
            <pc:sldMk cId="567807207" sldId="329"/>
            <ac:grpSpMk id="8" creationId="{0DC171ED-8915-C256-9CEB-EBB5AEAA776E}"/>
          </ac:grpSpMkLst>
        </pc:grpChg>
        <pc:grpChg chg="add mod">
          <ac:chgData name="Flak, Anna" userId="8b4c8fe7-b148-4125-b510-b963b795f43b" providerId="ADAL" clId="{7E8D0516-05EA-4956-941C-0D4F894AE3A3}" dt="2025-06-16T20:15:42.384" v="1128"/>
          <ac:grpSpMkLst>
            <pc:docMk/>
            <pc:sldMk cId="567807207" sldId="329"/>
            <ac:grpSpMk id="11" creationId="{D220CC4E-D74F-3D45-A865-48AEA581E6EE}"/>
          </ac:grpSpMkLst>
        </pc:grpChg>
      </pc:sldChg>
      <pc:sldChg chg="delSp modSp add mod ord modNotesTx">
        <pc:chgData name="Flak, Anna" userId="8b4c8fe7-b148-4125-b510-b963b795f43b" providerId="ADAL" clId="{7E8D0516-05EA-4956-941C-0D4F894AE3A3}" dt="2025-06-18T16:33:29.800" v="3961" actId="33553"/>
        <pc:sldMkLst>
          <pc:docMk/>
          <pc:sldMk cId="1336791338" sldId="330"/>
        </pc:sldMkLst>
        <pc:spChg chg="mod">
          <ac:chgData name="Flak, Anna" userId="8b4c8fe7-b148-4125-b510-b963b795f43b" providerId="ADAL" clId="{7E8D0516-05EA-4956-941C-0D4F894AE3A3}" dt="2025-06-18T16:33:29.800" v="3961" actId="33553"/>
          <ac:spMkLst>
            <pc:docMk/>
            <pc:sldMk cId="1336791338" sldId="330"/>
            <ac:spMk id="10" creationId="{1E8F2983-2721-784A-A8A8-515DA95066A6}"/>
          </ac:spMkLst>
        </pc:spChg>
      </pc:sldChg>
      <pc:sldChg chg="modSp add mod">
        <pc:chgData name="Flak, Anna" userId="8b4c8fe7-b148-4125-b510-b963b795f43b" providerId="ADAL" clId="{7E8D0516-05EA-4956-941C-0D4F894AE3A3}" dt="2025-06-18T16:33:34.166" v="3963" actId="33553"/>
        <pc:sldMkLst>
          <pc:docMk/>
          <pc:sldMk cId="842401787" sldId="331"/>
        </pc:sldMkLst>
        <pc:spChg chg="mod">
          <ac:chgData name="Flak, Anna" userId="8b4c8fe7-b148-4125-b510-b963b795f43b" providerId="ADAL" clId="{7E8D0516-05EA-4956-941C-0D4F894AE3A3}" dt="2025-06-18T16:33:34.166" v="3963" actId="33553"/>
          <ac:spMkLst>
            <pc:docMk/>
            <pc:sldMk cId="842401787" sldId="331"/>
            <ac:spMk id="10" creationId="{A5F9C57D-72BE-9769-CB56-66172DC8C137}"/>
          </ac:spMkLst>
        </pc:spChg>
      </pc:sldChg>
      <pc:sldChg chg="modSp add mod">
        <pc:chgData name="Flak, Anna" userId="8b4c8fe7-b148-4125-b510-b963b795f43b" providerId="ADAL" clId="{7E8D0516-05EA-4956-941C-0D4F894AE3A3}" dt="2025-06-18T16:33:35.704" v="3964" actId="33553"/>
        <pc:sldMkLst>
          <pc:docMk/>
          <pc:sldMk cId="2260955941" sldId="332"/>
        </pc:sldMkLst>
        <pc:spChg chg="mod">
          <ac:chgData name="Flak, Anna" userId="8b4c8fe7-b148-4125-b510-b963b795f43b" providerId="ADAL" clId="{7E8D0516-05EA-4956-941C-0D4F894AE3A3}" dt="2025-06-18T16:33:35.704" v="3964" actId="33553"/>
          <ac:spMkLst>
            <pc:docMk/>
            <pc:sldMk cId="2260955941" sldId="332"/>
            <ac:spMk id="10" creationId="{2719AB39-6CFC-499C-8435-036B9F447D78}"/>
          </ac:spMkLst>
        </pc:spChg>
      </pc:sldChg>
      <pc:sldChg chg="addSp modSp add mod ord">
        <pc:chgData name="Flak, Anna" userId="8b4c8fe7-b148-4125-b510-b963b795f43b" providerId="ADAL" clId="{7E8D0516-05EA-4956-941C-0D4F894AE3A3}" dt="2025-06-18T16:41:28.875" v="4149" actId="12"/>
        <pc:sldMkLst>
          <pc:docMk/>
          <pc:sldMk cId="4010595456" sldId="333"/>
        </pc:sldMkLst>
        <pc:spChg chg="mod">
          <ac:chgData name="Flak, Anna" userId="8b4c8fe7-b148-4125-b510-b963b795f43b" providerId="ADAL" clId="{7E8D0516-05EA-4956-941C-0D4F894AE3A3}" dt="2025-06-18T16:26:34.963" v="3876" actId="33553"/>
          <ac:spMkLst>
            <pc:docMk/>
            <pc:sldMk cId="4010595456" sldId="333"/>
            <ac:spMk id="8" creationId="{AFFFD770-6859-60BC-BE74-EA70E54ADFC1}"/>
          </ac:spMkLst>
        </pc:spChg>
        <pc:spChg chg="add mod">
          <ac:chgData name="Flak, Anna" userId="8b4c8fe7-b148-4125-b510-b963b795f43b" providerId="ADAL" clId="{7E8D0516-05EA-4956-941C-0D4F894AE3A3}" dt="2025-06-18T16:41:28.875" v="4149" actId="12"/>
          <ac:spMkLst>
            <pc:docMk/>
            <pc:sldMk cId="4010595456" sldId="333"/>
            <ac:spMk id="10" creationId="{AE23C290-D82D-4AD7-53EC-B9613B48EF58}"/>
          </ac:spMkLst>
        </pc:spChg>
      </pc:sldChg>
      <pc:sldChg chg="addSp modSp add mod ord">
        <pc:chgData name="Flak, Anna" userId="8b4c8fe7-b148-4125-b510-b963b795f43b" providerId="ADAL" clId="{7E8D0516-05EA-4956-941C-0D4F894AE3A3}" dt="2025-06-18T16:41:08.222" v="4147" actId="12"/>
        <pc:sldMkLst>
          <pc:docMk/>
          <pc:sldMk cId="2886332957" sldId="334"/>
        </pc:sldMkLst>
        <pc:spChg chg="mod">
          <ac:chgData name="Flak, Anna" userId="8b4c8fe7-b148-4125-b510-b963b795f43b" providerId="ADAL" clId="{7E8D0516-05EA-4956-941C-0D4F894AE3A3}" dt="2025-06-18T16:26:32.819" v="3875" actId="33553"/>
          <ac:spMkLst>
            <pc:docMk/>
            <pc:sldMk cId="2886332957" sldId="334"/>
            <ac:spMk id="8" creationId="{05379A94-1EF3-69A6-AC77-69173E346C25}"/>
          </ac:spMkLst>
        </pc:spChg>
        <pc:spChg chg="add mod">
          <ac:chgData name="Flak, Anna" userId="8b4c8fe7-b148-4125-b510-b963b795f43b" providerId="ADAL" clId="{7E8D0516-05EA-4956-941C-0D4F894AE3A3}" dt="2025-06-18T16:41:08.222" v="4147" actId="12"/>
          <ac:spMkLst>
            <pc:docMk/>
            <pc:sldMk cId="2886332957" sldId="334"/>
            <ac:spMk id="10" creationId="{DA805EA8-12B9-F537-FAE1-86D8AF904799}"/>
          </ac:spMkLst>
        </pc:spChg>
      </pc:sldChg>
      <pc:sldChg chg="addSp modSp add mod ord modNotesTx">
        <pc:chgData name="Flak, Anna" userId="8b4c8fe7-b148-4125-b510-b963b795f43b" providerId="ADAL" clId="{7E8D0516-05EA-4956-941C-0D4F894AE3A3}" dt="2025-06-18T16:26:39.516" v="3877" actId="33553"/>
        <pc:sldMkLst>
          <pc:docMk/>
          <pc:sldMk cId="3736573493" sldId="335"/>
        </pc:sldMkLst>
        <pc:spChg chg="mod">
          <ac:chgData name="Flak, Anna" userId="8b4c8fe7-b148-4125-b510-b963b795f43b" providerId="ADAL" clId="{7E8D0516-05EA-4956-941C-0D4F894AE3A3}" dt="2025-06-18T16:26:39.516" v="3877" actId="33553"/>
          <ac:spMkLst>
            <pc:docMk/>
            <pc:sldMk cId="3736573493" sldId="335"/>
            <ac:spMk id="8" creationId="{63EDF934-67D3-C8E8-B974-E8643F802D0E}"/>
          </ac:spMkLst>
        </pc:spChg>
        <pc:spChg chg="add mod">
          <ac:chgData name="Flak, Anna" userId="8b4c8fe7-b148-4125-b510-b963b795f43b" providerId="ADAL" clId="{7E8D0516-05EA-4956-941C-0D4F894AE3A3}" dt="2025-06-16T20:39:10.113" v="1644" actId="12"/>
          <ac:spMkLst>
            <pc:docMk/>
            <pc:sldMk cId="3736573493" sldId="335"/>
            <ac:spMk id="10" creationId="{E3E38217-8B01-CD5A-E5A3-FC9051303957}"/>
          </ac:spMkLst>
        </pc:spChg>
      </pc:sldChg>
      <pc:sldChg chg="addSp delSp modSp add mod ord">
        <pc:chgData name="Flak, Anna" userId="8b4c8fe7-b148-4125-b510-b963b795f43b" providerId="ADAL" clId="{7E8D0516-05EA-4956-941C-0D4F894AE3A3}" dt="2025-06-18T16:41:47.858" v="4151" actId="12"/>
        <pc:sldMkLst>
          <pc:docMk/>
          <pc:sldMk cId="4266104905" sldId="336"/>
        </pc:sldMkLst>
        <pc:spChg chg="mod">
          <ac:chgData name="Flak, Anna" userId="8b4c8fe7-b148-4125-b510-b963b795f43b" providerId="ADAL" clId="{7E8D0516-05EA-4956-941C-0D4F894AE3A3}" dt="2025-06-18T16:26:41.163" v="3878" actId="33553"/>
          <ac:spMkLst>
            <pc:docMk/>
            <pc:sldMk cId="4266104905" sldId="336"/>
            <ac:spMk id="8" creationId="{35B741A0-0BFD-0D5F-32D6-AC1D7DD4839E}"/>
          </ac:spMkLst>
        </pc:spChg>
        <pc:spChg chg="add mod">
          <ac:chgData name="Flak, Anna" userId="8b4c8fe7-b148-4125-b510-b963b795f43b" providerId="ADAL" clId="{7E8D0516-05EA-4956-941C-0D4F894AE3A3}" dt="2025-06-18T16:41:47.858" v="4151" actId="12"/>
          <ac:spMkLst>
            <pc:docMk/>
            <pc:sldMk cId="4266104905" sldId="336"/>
            <ac:spMk id="12" creationId="{527E6ACF-CD4A-5295-2016-B413630FF1CE}"/>
          </ac:spMkLst>
        </pc:spChg>
      </pc:sldChg>
      <pc:sldChg chg="addSp delSp modSp add mod ord">
        <pc:chgData name="Flak, Anna" userId="8b4c8fe7-b148-4125-b510-b963b795f43b" providerId="ADAL" clId="{7E8D0516-05EA-4956-941C-0D4F894AE3A3}" dt="2025-06-18T16:45:32.670" v="4243" actId="962"/>
        <pc:sldMkLst>
          <pc:docMk/>
          <pc:sldMk cId="1843990209" sldId="337"/>
        </pc:sldMkLst>
        <pc:spChg chg="mod">
          <ac:chgData name="Flak, Anna" userId="8b4c8fe7-b148-4125-b510-b963b795f43b" providerId="ADAL" clId="{7E8D0516-05EA-4956-941C-0D4F894AE3A3}" dt="2025-06-18T16:43:21.557" v="4205" actId="1076"/>
          <ac:spMkLst>
            <pc:docMk/>
            <pc:sldMk cId="1843990209" sldId="337"/>
            <ac:spMk id="8" creationId="{83701713-B2C2-0694-BC38-EE288CCFD152}"/>
          </ac:spMkLst>
        </pc:spChg>
        <pc:spChg chg="add mod">
          <ac:chgData name="Flak, Anna" userId="8b4c8fe7-b148-4125-b510-b963b795f43b" providerId="ADAL" clId="{7E8D0516-05EA-4956-941C-0D4F894AE3A3}" dt="2025-06-18T16:43:25.412" v="4206" actId="1076"/>
          <ac:spMkLst>
            <pc:docMk/>
            <pc:sldMk cId="1843990209" sldId="337"/>
            <ac:spMk id="10" creationId="{C7609F76-F7CA-4980-708C-3E6D25625AA9}"/>
          </ac:spMkLst>
        </pc:spChg>
        <pc:spChg chg="mod">
          <ac:chgData name="Flak, Anna" userId="8b4c8fe7-b148-4125-b510-b963b795f43b" providerId="ADAL" clId="{7E8D0516-05EA-4956-941C-0D4F894AE3A3}" dt="2025-06-18T16:42:23.213" v="4160"/>
          <ac:spMkLst>
            <pc:docMk/>
            <pc:sldMk cId="1843990209" sldId="337"/>
            <ac:spMk id="11" creationId="{7D8D2F54-658F-E405-78A1-33A8C3026342}"/>
          </ac:spMkLst>
        </pc:spChg>
        <pc:spChg chg="add del mod topLvl">
          <ac:chgData name="Flak, Anna" userId="8b4c8fe7-b148-4125-b510-b963b795f43b" providerId="ADAL" clId="{7E8D0516-05EA-4956-941C-0D4F894AE3A3}" dt="2025-06-18T16:45:32.670" v="4243" actId="962"/>
          <ac:spMkLst>
            <pc:docMk/>
            <pc:sldMk cId="1843990209" sldId="337"/>
            <ac:spMk id="13" creationId="{2CFA373A-8D70-7C84-6A42-3918E9E6BB5E}"/>
          </ac:spMkLst>
        </pc:spChg>
        <pc:grpChg chg="del">
          <ac:chgData name="Flak, Anna" userId="8b4c8fe7-b148-4125-b510-b963b795f43b" providerId="ADAL" clId="{7E8D0516-05EA-4956-941C-0D4F894AE3A3}" dt="2025-06-18T16:42:25.997" v="4161" actId="478"/>
          <ac:grpSpMkLst>
            <pc:docMk/>
            <pc:sldMk cId="1843990209" sldId="337"/>
            <ac:grpSpMk id="2" creationId="{620031E0-1FF2-8C4B-52FD-1AFF1589FE24}"/>
          </ac:grpSpMkLst>
        </pc:grpChg>
        <pc:grpChg chg="del">
          <ac:chgData name="Flak, Anna" userId="8b4c8fe7-b148-4125-b510-b963b795f43b" providerId="ADAL" clId="{7E8D0516-05EA-4956-941C-0D4F894AE3A3}" dt="2025-06-18T16:42:57.086" v="4166" actId="478"/>
          <ac:grpSpMkLst>
            <pc:docMk/>
            <pc:sldMk cId="1843990209" sldId="337"/>
            <ac:grpSpMk id="4" creationId="{4AC6BEF1-8E16-E212-CAF7-DC1187F30398}"/>
          </ac:grpSpMkLst>
        </pc:grpChg>
        <pc:grpChg chg="add mod ord">
          <ac:chgData name="Flak, Anna" userId="8b4c8fe7-b148-4125-b510-b963b795f43b" providerId="ADAL" clId="{7E8D0516-05EA-4956-941C-0D4F894AE3A3}" dt="2025-06-18T16:43:02.373" v="4167" actId="167"/>
          <ac:grpSpMkLst>
            <pc:docMk/>
            <pc:sldMk cId="1843990209" sldId="337"/>
            <ac:grpSpMk id="9" creationId="{E7BC535A-F891-AB10-B132-FC680CCC5981}"/>
          </ac:grpSpMkLst>
        </pc:grpChg>
        <pc:grpChg chg="add del mod ord">
          <ac:chgData name="Flak, Anna" userId="8b4c8fe7-b148-4125-b510-b963b795f43b" providerId="ADAL" clId="{7E8D0516-05EA-4956-941C-0D4F894AE3A3}" dt="2025-06-18T16:42:51.934" v="4164" actId="478"/>
          <ac:grpSpMkLst>
            <pc:docMk/>
            <pc:sldMk cId="1843990209" sldId="337"/>
            <ac:grpSpMk id="12" creationId="{688AC5C4-3D1A-242E-0CEE-B67787EC37CE}"/>
          </ac:grpSpMkLst>
        </pc:grpChg>
      </pc:sldChg>
      <pc:sldChg chg="addSp modSp add mod">
        <pc:chgData name="Flak, Anna" userId="8b4c8fe7-b148-4125-b510-b963b795f43b" providerId="ADAL" clId="{7E8D0516-05EA-4956-941C-0D4F894AE3A3}" dt="2025-06-18T16:26:45.541" v="3881" actId="33553"/>
        <pc:sldMkLst>
          <pc:docMk/>
          <pc:sldMk cId="760093564" sldId="338"/>
        </pc:sldMkLst>
        <pc:spChg chg="mod">
          <ac:chgData name="Flak, Anna" userId="8b4c8fe7-b148-4125-b510-b963b795f43b" providerId="ADAL" clId="{7E8D0516-05EA-4956-941C-0D4F894AE3A3}" dt="2025-06-18T16:26:45.541" v="3881" actId="33553"/>
          <ac:spMkLst>
            <pc:docMk/>
            <pc:sldMk cId="760093564" sldId="338"/>
            <ac:spMk id="8" creationId="{50F4EF9F-3631-C609-5B85-848C3928A238}"/>
          </ac:spMkLst>
        </pc:spChg>
        <pc:spChg chg="add mod">
          <ac:chgData name="Flak, Anna" userId="8b4c8fe7-b148-4125-b510-b963b795f43b" providerId="ADAL" clId="{7E8D0516-05EA-4956-941C-0D4F894AE3A3}" dt="2025-06-16T20:45:12.662" v="1961" actId="404"/>
          <ac:spMkLst>
            <pc:docMk/>
            <pc:sldMk cId="760093564" sldId="338"/>
            <ac:spMk id="10" creationId="{95B19A7F-DCEC-387E-FD90-DF71C1B3B978}"/>
          </ac:spMkLst>
        </pc:spChg>
      </pc:sldChg>
      <pc:sldChg chg="addSp delSp modSp add mod ord">
        <pc:chgData name="Flak, Anna" userId="8b4c8fe7-b148-4125-b510-b963b795f43b" providerId="ADAL" clId="{7E8D0516-05EA-4956-941C-0D4F894AE3A3}" dt="2025-06-18T16:26:46.768" v="3882" actId="33553"/>
        <pc:sldMkLst>
          <pc:docMk/>
          <pc:sldMk cId="351378807" sldId="339"/>
        </pc:sldMkLst>
        <pc:spChg chg="mod">
          <ac:chgData name="Flak, Anna" userId="8b4c8fe7-b148-4125-b510-b963b795f43b" providerId="ADAL" clId="{7E8D0516-05EA-4956-941C-0D4F894AE3A3}" dt="2025-06-18T16:26:46.768" v="3882" actId="33553"/>
          <ac:spMkLst>
            <pc:docMk/>
            <pc:sldMk cId="351378807" sldId="339"/>
            <ac:spMk id="8" creationId="{CFBD4810-D7F2-E3E5-F540-60CFBE916172}"/>
          </ac:spMkLst>
        </pc:spChg>
        <pc:spChg chg="add mod">
          <ac:chgData name="Flak, Anna" userId="8b4c8fe7-b148-4125-b510-b963b795f43b" providerId="ADAL" clId="{7E8D0516-05EA-4956-941C-0D4F894AE3A3}" dt="2025-06-16T20:47:24.447" v="1998" actId="1076"/>
          <ac:spMkLst>
            <pc:docMk/>
            <pc:sldMk cId="351378807" sldId="339"/>
            <ac:spMk id="12" creationId="{00A43E80-A236-02C0-8C46-B5C4817D8447}"/>
          </ac:spMkLst>
        </pc:spChg>
      </pc:sldChg>
      <pc:sldChg chg="addSp delSp modSp add mod ord">
        <pc:chgData name="Flak, Anna" userId="8b4c8fe7-b148-4125-b510-b963b795f43b" providerId="ADAL" clId="{7E8D0516-05EA-4956-941C-0D4F894AE3A3}" dt="2025-06-18T16:50:23.749" v="4305" actId="33553"/>
        <pc:sldMkLst>
          <pc:docMk/>
          <pc:sldMk cId="4244753741" sldId="340"/>
        </pc:sldMkLst>
        <pc:spChg chg="mod">
          <ac:chgData name="Flak, Anna" userId="8b4c8fe7-b148-4125-b510-b963b795f43b" providerId="ADAL" clId="{7E8D0516-05EA-4956-941C-0D4F894AE3A3}" dt="2025-06-18T16:50:23.749" v="4305" actId="33553"/>
          <ac:spMkLst>
            <pc:docMk/>
            <pc:sldMk cId="4244753741" sldId="340"/>
            <ac:spMk id="8" creationId="{61BC220A-C51C-AAA0-11D8-73A5F0B47C0B}"/>
          </ac:spMkLst>
        </pc:spChg>
        <pc:spChg chg="add del mod">
          <ac:chgData name="Flak, Anna" userId="8b4c8fe7-b148-4125-b510-b963b795f43b" providerId="ADAL" clId="{7E8D0516-05EA-4956-941C-0D4F894AE3A3}" dt="2025-06-18T16:49:23.891" v="4271" actId="21"/>
          <ac:spMkLst>
            <pc:docMk/>
            <pc:sldMk cId="4244753741" sldId="340"/>
            <ac:spMk id="11" creationId="{57F1D68B-F5C2-5977-1379-43AAF023290F}"/>
          </ac:spMkLst>
        </pc:spChg>
        <pc:spChg chg="add mod">
          <ac:chgData name="Flak, Anna" userId="8b4c8fe7-b148-4125-b510-b963b795f43b" providerId="ADAL" clId="{7E8D0516-05EA-4956-941C-0D4F894AE3A3}" dt="2025-06-18T16:49:45.046" v="4277" actId="1076"/>
          <ac:spMkLst>
            <pc:docMk/>
            <pc:sldMk cId="4244753741" sldId="340"/>
            <ac:spMk id="12" creationId="{0351404C-0056-9F07-68D2-449FF3837EAF}"/>
          </ac:spMkLst>
        </pc:spChg>
        <pc:grpChg chg="ord">
          <ac:chgData name="Flak, Anna" userId="8b4c8fe7-b148-4125-b510-b963b795f43b" providerId="ADAL" clId="{7E8D0516-05EA-4956-941C-0D4F894AE3A3}" dt="2025-06-18T16:33:02.997" v="3954"/>
          <ac:grpSpMkLst>
            <pc:docMk/>
            <pc:sldMk cId="4244753741" sldId="340"/>
            <ac:grpSpMk id="2" creationId="{9432DD01-9CCE-9A5C-F3EA-AE6B41C1AB98}"/>
          </ac:grpSpMkLst>
        </pc:grpChg>
        <pc:grpChg chg="ord">
          <ac:chgData name="Flak, Anna" userId="8b4c8fe7-b148-4125-b510-b963b795f43b" providerId="ADAL" clId="{7E8D0516-05EA-4956-941C-0D4F894AE3A3}" dt="2025-06-18T16:48:40.419" v="4251"/>
          <ac:grpSpMkLst>
            <pc:docMk/>
            <pc:sldMk cId="4244753741" sldId="340"/>
            <ac:grpSpMk id="6" creationId="{312921D5-58F6-537E-5E03-E30C276928B9}"/>
          </ac:grpSpMkLst>
        </pc:grpChg>
      </pc:sldChg>
      <pc:sldChg chg="addSp modSp add mod ord">
        <pc:chgData name="Flak, Anna" userId="8b4c8fe7-b148-4125-b510-b963b795f43b" providerId="ADAL" clId="{7E8D0516-05EA-4956-941C-0D4F894AE3A3}" dt="2025-06-18T16:27:39.372" v="3885" actId="33553"/>
        <pc:sldMkLst>
          <pc:docMk/>
          <pc:sldMk cId="3957742121" sldId="341"/>
        </pc:sldMkLst>
        <pc:spChg chg="mod">
          <ac:chgData name="Flak, Anna" userId="8b4c8fe7-b148-4125-b510-b963b795f43b" providerId="ADAL" clId="{7E8D0516-05EA-4956-941C-0D4F894AE3A3}" dt="2025-06-18T16:27:39.372" v="3885" actId="33553"/>
          <ac:spMkLst>
            <pc:docMk/>
            <pc:sldMk cId="3957742121" sldId="341"/>
            <ac:spMk id="8" creationId="{54D65A39-DD36-1011-F766-C50520F7886E}"/>
          </ac:spMkLst>
        </pc:spChg>
        <pc:spChg chg="add mod">
          <ac:chgData name="Flak, Anna" userId="8b4c8fe7-b148-4125-b510-b963b795f43b" providerId="ADAL" clId="{7E8D0516-05EA-4956-941C-0D4F894AE3A3}" dt="2025-06-16T20:57:56.551" v="2124" actId="14100"/>
          <ac:spMkLst>
            <pc:docMk/>
            <pc:sldMk cId="3957742121" sldId="341"/>
            <ac:spMk id="10" creationId="{7EC7C5E0-194F-FC71-79F3-D69775A04AA1}"/>
          </ac:spMkLst>
        </pc:spChg>
      </pc:sldChg>
      <pc:sldChg chg="addSp delSp modSp add mod ord">
        <pc:chgData name="Flak, Anna" userId="8b4c8fe7-b148-4125-b510-b963b795f43b" providerId="ADAL" clId="{7E8D0516-05EA-4956-941C-0D4F894AE3A3}" dt="2025-06-18T16:45:27.404" v="4242" actId="962"/>
        <pc:sldMkLst>
          <pc:docMk/>
          <pc:sldMk cId="756441019" sldId="342"/>
        </pc:sldMkLst>
        <pc:spChg chg="mod">
          <ac:chgData name="Flak, Anna" userId="8b4c8fe7-b148-4125-b510-b963b795f43b" providerId="ADAL" clId="{7E8D0516-05EA-4956-941C-0D4F894AE3A3}" dt="2025-06-18T16:44:24.210" v="4236" actId="1076"/>
          <ac:spMkLst>
            <pc:docMk/>
            <pc:sldMk cId="756441019" sldId="342"/>
            <ac:spMk id="8" creationId="{791346BA-4CEC-F418-5BCC-68C34C065DBE}"/>
          </ac:spMkLst>
        </pc:spChg>
        <pc:spChg chg="add mod ord">
          <ac:chgData name="Flak, Anna" userId="8b4c8fe7-b148-4125-b510-b963b795f43b" providerId="ADAL" clId="{7E8D0516-05EA-4956-941C-0D4F894AE3A3}" dt="2025-06-18T16:45:27.404" v="4242" actId="962"/>
          <ac:spMkLst>
            <pc:docMk/>
            <pc:sldMk cId="756441019" sldId="342"/>
            <ac:spMk id="9" creationId="{7F8C019B-0F98-8622-3944-1DDBE09CD028}"/>
          </ac:spMkLst>
        </pc:spChg>
        <pc:spChg chg="add mod">
          <ac:chgData name="Flak, Anna" userId="8b4c8fe7-b148-4125-b510-b963b795f43b" providerId="ADAL" clId="{7E8D0516-05EA-4956-941C-0D4F894AE3A3}" dt="2025-06-18T16:44:59.347" v="4239" actId="1076"/>
          <ac:spMkLst>
            <pc:docMk/>
            <pc:sldMk cId="756441019" sldId="342"/>
            <ac:spMk id="10" creationId="{FD5D23E5-1F7C-55C7-FCDD-AEF6252D45CB}"/>
          </ac:spMkLst>
        </pc:spChg>
        <pc:grpChg chg="mod ord">
          <ac:chgData name="Flak, Anna" userId="8b4c8fe7-b148-4125-b510-b963b795f43b" providerId="ADAL" clId="{7E8D0516-05EA-4956-941C-0D4F894AE3A3}" dt="2025-06-18T16:45:19.093" v="4241" actId="1076"/>
          <ac:grpSpMkLst>
            <pc:docMk/>
            <pc:sldMk cId="756441019" sldId="342"/>
            <ac:grpSpMk id="2" creationId="{552071EF-4F6F-9F53-DC00-5F3722D0A3C1}"/>
          </ac:grpSpMkLst>
        </pc:grpChg>
        <pc:grpChg chg="del">
          <ac:chgData name="Flak, Anna" userId="8b4c8fe7-b148-4125-b510-b963b795f43b" providerId="ADAL" clId="{7E8D0516-05EA-4956-941C-0D4F894AE3A3}" dt="2025-06-18T16:43:37.757" v="4208" actId="478"/>
          <ac:grpSpMkLst>
            <pc:docMk/>
            <pc:sldMk cId="756441019" sldId="342"/>
            <ac:grpSpMk id="4" creationId="{6F2071A9-A539-4D4C-C117-2D8234CA2A6B}"/>
          </ac:grpSpMkLst>
        </pc:grpChg>
      </pc:sldChg>
      <pc:sldChg chg="addSp delSp modSp add del mod ord modNotesTx">
        <pc:chgData name="Flak, Anna" userId="8b4c8fe7-b148-4125-b510-b963b795f43b" providerId="ADAL" clId="{7E8D0516-05EA-4956-941C-0D4F894AE3A3}" dt="2025-06-18T16:30:56.622" v="3941" actId="47"/>
        <pc:sldMkLst>
          <pc:docMk/>
          <pc:sldMk cId="927107332" sldId="343"/>
        </pc:sldMkLst>
        <pc:spChg chg="add del mod">
          <ac:chgData name="Flak, Anna" userId="8b4c8fe7-b148-4125-b510-b963b795f43b" providerId="ADAL" clId="{7E8D0516-05EA-4956-941C-0D4F894AE3A3}" dt="2025-06-18T16:28:12.207" v="3890" actId="21"/>
          <ac:spMkLst>
            <pc:docMk/>
            <pc:sldMk cId="927107332" sldId="343"/>
            <ac:spMk id="10" creationId="{9A532D58-7FF0-67EC-DA98-319729F5138E}"/>
          </ac:spMkLst>
        </pc:spChg>
        <pc:spChg chg="mod">
          <ac:chgData name="Flak, Anna" userId="8b4c8fe7-b148-4125-b510-b963b795f43b" providerId="ADAL" clId="{7E8D0516-05EA-4956-941C-0D4F894AE3A3}" dt="2025-06-18T16:28:08.508" v="3889"/>
          <ac:spMkLst>
            <pc:docMk/>
            <pc:sldMk cId="927107332" sldId="343"/>
            <ac:spMk id="12" creationId="{8F720E77-E79F-ADF5-8D6F-A032AAD7D3B8}"/>
          </ac:spMkLst>
        </pc:spChg>
        <pc:spChg chg="add del">
          <ac:chgData name="Flak, Anna" userId="8b4c8fe7-b148-4125-b510-b963b795f43b" providerId="ADAL" clId="{7E8D0516-05EA-4956-941C-0D4F894AE3A3}" dt="2025-06-18T16:28:27.323" v="3895" actId="22"/>
          <ac:spMkLst>
            <pc:docMk/>
            <pc:sldMk cId="927107332" sldId="343"/>
            <ac:spMk id="14" creationId="{331C47B4-7019-5EA9-BD7C-9B14F3018AAF}"/>
          </ac:spMkLst>
        </pc:spChg>
        <pc:spChg chg="add mod">
          <ac:chgData name="Flak, Anna" userId="8b4c8fe7-b148-4125-b510-b963b795f43b" providerId="ADAL" clId="{7E8D0516-05EA-4956-941C-0D4F894AE3A3}" dt="2025-06-18T16:28:32.885" v="3897" actId="1076"/>
          <ac:spMkLst>
            <pc:docMk/>
            <pc:sldMk cId="927107332" sldId="343"/>
            <ac:spMk id="16" creationId="{3B38E988-E4D4-EC97-C9B3-76C19863B0EC}"/>
          </ac:spMkLst>
        </pc:spChg>
        <pc:grpChg chg="add mod">
          <ac:chgData name="Flak, Anna" userId="8b4c8fe7-b148-4125-b510-b963b795f43b" providerId="ADAL" clId="{7E8D0516-05EA-4956-941C-0D4F894AE3A3}" dt="2025-06-18T16:29:09.148" v="3900" actId="1076"/>
          <ac:grpSpMkLst>
            <pc:docMk/>
            <pc:sldMk cId="927107332" sldId="343"/>
            <ac:grpSpMk id="11" creationId="{C8057AD3-7DCB-4A85-6191-0173FE887EF7}"/>
          </ac:grpSpMkLst>
        </pc:grpChg>
        <pc:picChg chg="mod">
          <ac:chgData name="Flak, Anna" userId="8b4c8fe7-b148-4125-b510-b963b795f43b" providerId="ADAL" clId="{7E8D0516-05EA-4956-941C-0D4F894AE3A3}" dt="2025-06-18T16:28:15.862" v="3891" actId="1076"/>
          <ac:picMkLst>
            <pc:docMk/>
            <pc:sldMk cId="927107332" sldId="343"/>
            <ac:picMk id="4" creationId="{92895F65-9209-72BA-7A47-5ACB21190EBF}"/>
          </ac:picMkLst>
        </pc:picChg>
        <pc:picChg chg="mod">
          <ac:chgData name="Flak, Anna" userId="8b4c8fe7-b148-4125-b510-b963b795f43b" providerId="ADAL" clId="{7E8D0516-05EA-4956-941C-0D4F894AE3A3}" dt="2025-06-18T16:30:38.296" v="3936" actId="1076"/>
          <ac:picMkLst>
            <pc:docMk/>
            <pc:sldMk cId="927107332" sldId="343"/>
            <ac:picMk id="8" creationId="{ABF2CB2D-ADE8-564F-77B9-324D81422A02}"/>
          </ac:picMkLst>
        </pc:picChg>
      </pc:sldChg>
      <pc:sldChg chg="addSp delSp modSp add mod ord">
        <pc:chgData name="Flak, Anna" userId="8b4c8fe7-b148-4125-b510-b963b795f43b" providerId="ADAL" clId="{7E8D0516-05EA-4956-941C-0D4F894AE3A3}" dt="2025-06-18T16:33:19.174" v="3957" actId="33553"/>
        <pc:sldMkLst>
          <pc:docMk/>
          <pc:sldMk cId="3400360502" sldId="344"/>
        </pc:sldMkLst>
        <pc:spChg chg="mod">
          <ac:chgData name="Flak, Anna" userId="8b4c8fe7-b148-4125-b510-b963b795f43b" providerId="ADAL" clId="{7E8D0516-05EA-4956-941C-0D4F894AE3A3}" dt="2025-06-18T16:33:19.174" v="3957" actId="33553"/>
          <ac:spMkLst>
            <pc:docMk/>
            <pc:sldMk cId="3400360502" sldId="344"/>
            <ac:spMk id="8" creationId="{B49551B1-B0B2-6F1B-D717-1B86D1C5AE27}"/>
          </ac:spMkLst>
        </pc:spChg>
        <pc:spChg chg="add del mod ord">
          <ac:chgData name="Flak, Anna" userId="8b4c8fe7-b148-4125-b510-b963b795f43b" providerId="ADAL" clId="{7E8D0516-05EA-4956-941C-0D4F894AE3A3}" dt="2025-06-18T16:29:24.860" v="3902" actId="21"/>
          <ac:spMkLst>
            <pc:docMk/>
            <pc:sldMk cId="3400360502" sldId="344"/>
            <ac:spMk id="11" creationId="{02B116E4-7E63-9099-7DA9-458EE4331EB6}"/>
          </ac:spMkLst>
        </pc:spChg>
        <pc:grpChg chg="ord">
          <ac:chgData name="Flak, Anna" userId="8b4c8fe7-b148-4125-b510-b963b795f43b" providerId="ADAL" clId="{7E8D0516-05EA-4956-941C-0D4F894AE3A3}" dt="2025-06-18T16:24:00.726" v="3822"/>
          <ac:grpSpMkLst>
            <pc:docMk/>
            <pc:sldMk cId="3400360502" sldId="344"/>
            <ac:grpSpMk id="2" creationId="{E80FF63E-ABE3-4EAC-1362-2D59E1627B5B}"/>
          </ac:grpSpMkLst>
        </pc:grpChg>
        <pc:grpChg chg="ord">
          <ac:chgData name="Flak, Anna" userId="8b4c8fe7-b148-4125-b510-b963b795f43b" providerId="ADAL" clId="{7E8D0516-05EA-4956-941C-0D4F894AE3A3}" dt="2025-06-18T16:23:56.250" v="3817"/>
          <ac:grpSpMkLst>
            <pc:docMk/>
            <pc:sldMk cId="3400360502" sldId="344"/>
            <ac:grpSpMk id="4" creationId="{D2BEC60A-709C-59AA-8D4F-B0E576BDEB86}"/>
          </ac:grpSpMkLst>
        </pc:grpChg>
        <pc:grpChg chg="ord">
          <ac:chgData name="Flak, Anna" userId="8b4c8fe7-b148-4125-b510-b963b795f43b" providerId="ADAL" clId="{7E8D0516-05EA-4956-941C-0D4F894AE3A3}" dt="2025-06-18T16:30:52.646" v="3940" actId="166"/>
          <ac:grpSpMkLst>
            <pc:docMk/>
            <pc:sldMk cId="3400360502" sldId="344"/>
            <ac:grpSpMk id="6" creationId="{3C1E4EDC-BF27-5D47-CB37-29A066F2AA03}"/>
          </ac:grpSpMkLst>
        </pc:grpChg>
        <pc:picChg chg="add del mod">
          <ac:chgData name="Flak, Anna" userId="8b4c8fe7-b148-4125-b510-b963b795f43b" providerId="ADAL" clId="{7E8D0516-05EA-4956-941C-0D4F894AE3A3}" dt="2025-06-18T16:29:26.001" v="3903" actId="478"/>
          <ac:picMkLst>
            <pc:docMk/>
            <pc:sldMk cId="3400360502" sldId="344"/>
            <ac:picMk id="9" creationId="{758A871A-D4B1-53C5-0C74-526057E5B4A0}"/>
          </ac:picMkLst>
        </pc:picChg>
        <pc:picChg chg="add mod">
          <ac:chgData name="Flak, Anna" userId="8b4c8fe7-b148-4125-b510-b963b795f43b" providerId="ADAL" clId="{7E8D0516-05EA-4956-941C-0D4F894AE3A3}" dt="2025-06-18T16:30:28.623" v="3933" actId="1076"/>
          <ac:picMkLst>
            <pc:docMk/>
            <pc:sldMk cId="3400360502" sldId="344"/>
            <ac:picMk id="10" creationId="{449A3AC3-EFC3-F7C0-44AC-BBA9BF7FDF50}"/>
          </ac:picMkLst>
        </pc:picChg>
        <pc:picChg chg="add mod">
          <ac:chgData name="Flak, Anna" userId="8b4c8fe7-b148-4125-b510-b963b795f43b" providerId="ADAL" clId="{7E8D0516-05EA-4956-941C-0D4F894AE3A3}" dt="2025-06-18T16:30:49.219" v="3939" actId="1076"/>
          <ac:picMkLst>
            <pc:docMk/>
            <pc:sldMk cId="3400360502" sldId="344"/>
            <ac:picMk id="12" creationId="{9328CF3F-D9AC-FB8C-A2EF-1AFB0F779CCA}"/>
          </ac:picMkLst>
        </pc:picChg>
        <pc:picChg chg="add mod">
          <ac:chgData name="Flak, Anna" userId="8b4c8fe7-b148-4125-b510-b963b795f43b" providerId="ADAL" clId="{7E8D0516-05EA-4956-941C-0D4F894AE3A3}" dt="2025-06-18T16:30:46.429" v="3938" actId="1076"/>
          <ac:picMkLst>
            <pc:docMk/>
            <pc:sldMk cId="3400360502" sldId="344"/>
            <ac:picMk id="13" creationId="{947BC372-49AF-0C60-9CE5-15CD32BD56FA}"/>
          </ac:picMkLst>
        </pc:picChg>
      </pc:sldChg>
      <pc:sldChg chg="addSp modSp add mod ord modNotesTx">
        <pc:chgData name="Flak, Anna" userId="8b4c8fe7-b148-4125-b510-b963b795f43b" providerId="ADAL" clId="{7E8D0516-05EA-4956-941C-0D4F894AE3A3}" dt="2025-06-18T16:37:10.425" v="4084" actId="962"/>
        <pc:sldMkLst>
          <pc:docMk/>
          <pc:sldMk cId="4189607842" sldId="345"/>
        </pc:sldMkLst>
        <pc:spChg chg="mod">
          <ac:chgData name="Flak, Anna" userId="8b4c8fe7-b148-4125-b510-b963b795f43b" providerId="ADAL" clId="{7E8D0516-05EA-4956-941C-0D4F894AE3A3}" dt="2025-06-18T16:33:25.761" v="3959" actId="33553"/>
          <ac:spMkLst>
            <pc:docMk/>
            <pc:sldMk cId="4189607842" sldId="345"/>
            <ac:spMk id="8" creationId="{8A218949-5F41-9759-0022-ADB02C7C575D}"/>
          </ac:spMkLst>
        </pc:spChg>
        <pc:spChg chg="add mod ord">
          <ac:chgData name="Flak, Anna" userId="8b4c8fe7-b148-4125-b510-b963b795f43b" providerId="ADAL" clId="{7E8D0516-05EA-4956-941C-0D4F894AE3A3}" dt="2025-06-18T16:25:39.832" v="3858"/>
          <ac:spMkLst>
            <pc:docMk/>
            <pc:sldMk cId="4189607842" sldId="345"/>
            <ac:spMk id="12" creationId="{19160043-2C0E-C9E2-88B5-1856AA207435}"/>
          </ac:spMkLst>
        </pc:spChg>
        <pc:picChg chg="add mod">
          <ac:chgData name="Flak, Anna" userId="8b4c8fe7-b148-4125-b510-b963b795f43b" providerId="ADAL" clId="{7E8D0516-05EA-4956-941C-0D4F894AE3A3}" dt="2025-06-18T16:37:10.425" v="4084" actId="962"/>
          <ac:picMkLst>
            <pc:docMk/>
            <pc:sldMk cId="4189607842" sldId="345"/>
            <ac:picMk id="9" creationId="{41ED9020-2B73-06DD-91DA-5501F5088DC8}"/>
          </ac:picMkLst>
        </pc:picChg>
        <pc:picChg chg="add mod">
          <ac:chgData name="Flak, Anna" userId="8b4c8fe7-b148-4125-b510-b963b795f43b" providerId="ADAL" clId="{7E8D0516-05EA-4956-941C-0D4F894AE3A3}" dt="2025-06-18T16:02:37.994" v="3294" actId="962"/>
          <ac:picMkLst>
            <pc:docMk/>
            <pc:sldMk cId="4189607842" sldId="345"/>
            <ac:picMk id="10" creationId="{A40BEDA8-0545-DA13-63AC-D47EBF52B1ED}"/>
          </ac:picMkLst>
        </pc:picChg>
        <pc:picChg chg="mod">
          <ac:chgData name="Flak, Anna" userId="8b4c8fe7-b148-4125-b510-b963b795f43b" providerId="ADAL" clId="{7E8D0516-05EA-4956-941C-0D4F894AE3A3}" dt="2025-06-18T16:03:00.608" v="3336" actId="962"/>
          <ac:picMkLst>
            <pc:docMk/>
            <pc:sldMk cId="4189607842" sldId="345"/>
            <ac:picMk id="13" creationId="{F5B14305-6AB0-5288-A45F-055D45516828}"/>
          </ac:picMkLst>
        </pc:picChg>
      </pc:sldChg>
      <pc:sldChg chg="addSp modSp add mod ord">
        <pc:chgData name="Flak, Anna" userId="8b4c8fe7-b148-4125-b510-b963b795f43b" providerId="ADAL" clId="{7E8D0516-05EA-4956-941C-0D4F894AE3A3}" dt="2025-06-18T16:33:28.182" v="3960" actId="33553"/>
        <pc:sldMkLst>
          <pc:docMk/>
          <pc:sldMk cId="49928750" sldId="346"/>
        </pc:sldMkLst>
        <pc:spChg chg="mod">
          <ac:chgData name="Flak, Anna" userId="8b4c8fe7-b148-4125-b510-b963b795f43b" providerId="ADAL" clId="{7E8D0516-05EA-4956-941C-0D4F894AE3A3}" dt="2025-06-18T16:33:28.182" v="3960" actId="33553"/>
          <ac:spMkLst>
            <pc:docMk/>
            <pc:sldMk cId="49928750" sldId="346"/>
            <ac:spMk id="8" creationId="{3C595CE9-C146-3867-2ED6-7FD8D9226C24}"/>
          </ac:spMkLst>
        </pc:spChg>
        <pc:spChg chg="add mod">
          <ac:chgData name="Flak, Anna" userId="8b4c8fe7-b148-4125-b510-b963b795f43b" providerId="ADAL" clId="{7E8D0516-05EA-4956-941C-0D4F894AE3A3}" dt="2025-06-16T21:05:40.988" v="2310" actId="1076"/>
          <ac:spMkLst>
            <pc:docMk/>
            <pc:sldMk cId="49928750" sldId="346"/>
            <ac:spMk id="10" creationId="{AF885E8E-6162-593C-6FA4-EFC3FE7F7C0C}"/>
          </ac:spMkLst>
        </pc:spChg>
      </pc:sldChg>
      <pc:sldChg chg="modSp add del mod ord">
        <pc:chgData name="Flak, Anna" userId="8b4c8fe7-b148-4125-b510-b963b795f43b" providerId="ADAL" clId="{7E8D0516-05EA-4956-941C-0D4F894AE3A3}" dt="2025-06-18T16:33:37.227" v="3965" actId="33553"/>
        <pc:sldMkLst>
          <pc:docMk/>
          <pc:sldMk cId="994501094" sldId="347"/>
        </pc:sldMkLst>
        <pc:spChg chg="mod">
          <ac:chgData name="Flak, Anna" userId="8b4c8fe7-b148-4125-b510-b963b795f43b" providerId="ADAL" clId="{7E8D0516-05EA-4956-941C-0D4F894AE3A3}" dt="2025-06-18T16:33:37.227" v="3965" actId="33553"/>
          <ac:spMkLst>
            <pc:docMk/>
            <pc:sldMk cId="994501094" sldId="347"/>
            <ac:spMk id="10" creationId="{CF3E88A4-037A-E1A7-074B-F15A00A3B8D8}"/>
          </ac:spMkLst>
        </pc:spChg>
      </pc:sldChg>
      <pc:sldChg chg="addSp delSp modSp mod">
        <pc:chgData name="Flak, Anna" userId="8b4c8fe7-b148-4125-b510-b963b795f43b" providerId="ADAL" clId="{7E8D0516-05EA-4956-941C-0D4F894AE3A3}" dt="2025-06-18T16:50:13.521" v="4304" actId="1076"/>
        <pc:sldMkLst>
          <pc:docMk/>
          <pc:sldMk cId="178367260" sldId="348"/>
        </pc:sldMkLst>
        <pc:spChg chg="mod">
          <ac:chgData name="Flak, Anna" userId="8b4c8fe7-b148-4125-b510-b963b795f43b" providerId="ADAL" clId="{7E8D0516-05EA-4956-941C-0D4F894AE3A3}" dt="2025-06-18T16:33:16.066" v="3956" actId="33553"/>
          <ac:spMkLst>
            <pc:docMk/>
            <pc:sldMk cId="178367260" sldId="348"/>
            <ac:spMk id="8" creationId="{504A9BDE-98FF-8373-71EE-69E5C8E79319}"/>
          </ac:spMkLst>
        </pc:spChg>
        <pc:spChg chg="add del mod">
          <ac:chgData name="Flak, Anna" userId="8b4c8fe7-b148-4125-b510-b963b795f43b" providerId="ADAL" clId="{7E8D0516-05EA-4956-941C-0D4F894AE3A3}" dt="2025-06-18T16:33:12.334" v="3955" actId="21"/>
          <ac:spMkLst>
            <pc:docMk/>
            <pc:sldMk cId="178367260" sldId="348"/>
            <ac:spMk id="9" creationId="{34869983-6AF8-3C3E-4E38-05DE70E6FCF3}"/>
          </ac:spMkLst>
        </pc:spChg>
        <pc:spChg chg="del">
          <ac:chgData name="Flak, Anna" userId="8b4c8fe7-b148-4125-b510-b963b795f43b" providerId="ADAL" clId="{7E8D0516-05EA-4956-941C-0D4F894AE3A3}" dt="2025-06-18T16:49:57.183" v="4278" actId="21"/>
          <ac:spMkLst>
            <pc:docMk/>
            <pc:sldMk cId="178367260" sldId="348"/>
            <ac:spMk id="13" creationId="{4C54702F-805C-8453-0BB7-AE493D3D95E6}"/>
          </ac:spMkLst>
        </pc:spChg>
        <pc:spChg chg="mod">
          <ac:chgData name="Flak, Anna" userId="8b4c8fe7-b148-4125-b510-b963b795f43b" providerId="ADAL" clId="{7E8D0516-05EA-4956-941C-0D4F894AE3A3}" dt="2025-06-18T16:50:13.521" v="4304" actId="1076"/>
          <ac:spMkLst>
            <pc:docMk/>
            <pc:sldMk cId="178367260" sldId="348"/>
            <ac:spMk id="14" creationId="{F145D4B8-DBAF-1C11-B810-2ED76A109AF7}"/>
          </ac:spMkLst>
        </pc:spChg>
      </pc:sldChg>
      <pc:sldChg chg="modSp add mod">
        <pc:chgData name="Flak, Anna" userId="8b4c8fe7-b148-4125-b510-b963b795f43b" providerId="ADAL" clId="{7E8D0516-05EA-4956-941C-0D4F894AE3A3}" dt="2025-06-18T16:26:08.370" v="3864" actId="33553"/>
        <pc:sldMkLst>
          <pc:docMk/>
          <pc:sldMk cId="584460006" sldId="349"/>
        </pc:sldMkLst>
        <pc:spChg chg="mod">
          <ac:chgData name="Flak, Anna" userId="8b4c8fe7-b148-4125-b510-b963b795f43b" providerId="ADAL" clId="{7E8D0516-05EA-4956-941C-0D4F894AE3A3}" dt="2025-06-18T16:26:08.370" v="3864" actId="33553"/>
          <ac:spMkLst>
            <pc:docMk/>
            <pc:sldMk cId="584460006" sldId="349"/>
            <ac:spMk id="8" creationId="{F59680AF-9467-53B4-DED3-A35F90457F08}"/>
          </ac:spMkLst>
        </pc:spChg>
      </pc:sldChg>
      <pc:sldChg chg="modSp add mod">
        <pc:chgData name="Flak, Anna" userId="8b4c8fe7-b148-4125-b510-b963b795f43b" providerId="ADAL" clId="{7E8D0516-05EA-4956-941C-0D4F894AE3A3}" dt="2025-06-18T16:33:23.769" v="3958" actId="33553"/>
        <pc:sldMkLst>
          <pc:docMk/>
          <pc:sldMk cId="61684379" sldId="350"/>
        </pc:sldMkLst>
        <pc:spChg chg="mod">
          <ac:chgData name="Flak, Anna" userId="8b4c8fe7-b148-4125-b510-b963b795f43b" providerId="ADAL" clId="{7E8D0516-05EA-4956-941C-0D4F894AE3A3}" dt="2025-06-18T16:33:23.769" v="3958" actId="33553"/>
          <ac:spMkLst>
            <pc:docMk/>
            <pc:sldMk cId="61684379" sldId="350"/>
            <ac:spMk id="8" creationId="{973B7EE8-8A61-5827-E14D-478FD4EA66CC}"/>
          </ac:spMkLst>
        </pc:spChg>
      </pc:sldChg>
    </pc:docChg>
  </pc:docChgLst>
  <pc:docChgLst>
    <pc:chgData name="Fesnak, Matthew" userId="S::fesnakm@mcmaster.ca::73606d05-a558-4e0a-b567-07b88c77601d" providerId="AD" clId="Web-{06C2B927-47CD-848D-5283-BAF200FE8EAC}"/>
    <pc:docChg chg="modSld">
      <pc:chgData name="Fesnak, Matthew" userId="S::fesnakm@mcmaster.ca::73606d05-a558-4e0a-b567-07b88c77601d" providerId="AD" clId="Web-{06C2B927-47CD-848D-5283-BAF200FE8EAC}" dt="2025-06-12T14:16:52.064" v="0" actId="20577"/>
      <pc:docMkLst>
        <pc:docMk/>
      </pc:docMkLst>
      <pc:sldChg chg="modSp">
        <pc:chgData name="Fesnak, Matthew" userId="S::fesnakm@mcmaster.ca::73606d05-a558-4e0a-b567-07b88c77601d" providerId="AD" clId="Web-{06C2B927-47CD-848D-5283-BAF200FE8EAC}" dt="2025-06-12T14:16:52.064" v="0" actId="20577"/>
        <pc:sldMkLst>
          <pc:docMk/>
          <pc:sldMk cId="977991004" sldId="306"/>
        </pc:sldMkLst>
      </pc:sldChg>
    </pc:docChg>
  </pc:docChgLst>
  <pc:docChgLst>
    <pc:chgData name="Katie Harding" userId="S::hardik@mcmaster.ca::09a5d6c1-c3fb-4f07-8e5b-0e8c750aa961" providerId="AD" clId="Web-{65B2F69B-2193-9AE8-C78B-9E48503E3C70}"/>
    <pc:docChg chg="addSld modSld">
      <pc:chgData name="Katie Harding" userId="S::hardik@mcmaster.ca::09a5d6c1-c3fb-4f07-8e5b-0e8c750aa961" providerId="AD" clId="Web-{65B2F69B-2193-9AE8-C78B-9E48503E3C70}" dt="2025-05-28T19:58:05.975" v="63" actId="20577"/>
      <pc:docMkLst>
        <pc:docMk/>
      </pc:docMkLst>
      <pc:sldChg chg="addSp modSp">
        <pc:chgData name="Katie Harding" userId="S::hardik@mcmaster.ca::09a5d6c1-c3fb-4f07-8e5b-0e8c750aa961" providerId="AD" clId="Web-{65B2F69B-2193-9AE8-C78B-9E48503E3C70}" dt="2025-05-28T19:52:33.158" v="27"/>
        <pc:sldMkLst>
          <pc:docMk/>
          <pc:sldMk cId="3787499404" sldId="270"/>
        </pc:sldMkLst>
      </pc:sldChg>
      <pc:sldChg chg="modSp">
        <pc:chgData name="Katie Harding" userId="S::hardik@mcmaster.ca::09a5d6c1-c3fb-4f07-8e5b-0e8c750aa961" providerId="AD" clId="Web-{65B2F69B-2193-9AE8-C78B-9E48503E3C70}" dt="2025-05-28T19:50:13.859" v="11" actId="20577"/>
        <pc:sldMkLst>
          <pc:docMk/>
          <pc:sldMk cId="2046513535" sldId="271"/>
        </pc:sldMkLst>
      </pc:sldChg>
      <pc:sldChg chg="modSp">
        <pc:chgData name="Katie Harding" userId="S::hardik@mcmaster.ca::09a5d6c1-c3fb-4f07-8e5b-0e8c750aa961" providerId="AD" clId="Web-{65B2F69B-2193-9AE8-C78B-9E48503E3C70}" dt="2025-05-28T19:50:20.375" v="12" actId="14100"/>
        <pc:sldMkLst>
          <pc:docMk/>
          <pc:sldMk cId="1651413927" sldId="279"/>
        </pc:sldMkLst>
      </pc:sldChg>
      <pc:sldChg chg="modSp">
        <pc:chgData name="Katie Harding" userId="S::hardik@mcmaster.ca::09a5d6c1-c3fb-4f07-8e5b-0e8c750aa961" providerId="AD" clId="Web-{65B2F69B-2193-9AE8-C78B-9E48503E3C70}" dt="2025-05-28T19:58:05.975" v="63" actId="20577"/>
        <pc:sldMkLst>
          <pc:docMk/>
          <pc:sldMk cId="773252964" sldId="280"/>
        </pc:sldMkLst>
      </pc:sldChg>
      <pc:sldChg chg="modSp">
        <pc:chgData name="Katie Harding" userId="S::hardik@mcmaster.ca::09a5d6c1-c3fb-4f07-8e5b-0e8c750aa961" providerId="AD" clId="Web-{65B2F69B-2193-9AE8-C78B-9E48503E3C70}" dt="2025-05-28T19:53:44.253" v="55" actId="20577"/>
        <pc:sldMkLst>
          <pc:docMk/>
          <pc:sldMk cId="3091466046" sldId="281"/>
        </pc:sldMkLst>
      </pc:sldChg>
      <pc:sldChg chg="modSp">
        <pc:chgData name="Katie Harding" userId="S::hardik@mcmaster.ca::09a5d6c1-c3fb-4f07-8e5b-0e8c750aa961" providerId="AD" clId="Web-{65B2F69B-2193-9AE8-C78B-9E48503E3C70}" dt="2025-05-28T19:53:50.378" v="57" actId="20577"/>
        <pc:sldMkLst>
          <pc:docMk/>
          <pc:sldMk cId="3502905165" sldId="282"/>
        </pc:sldMkLst>
      </pc:sldChg>
      <pc:sldChg chg="modSp">
        <pc:chgData name="Katie Harding" userId="S::hardik@mcmaster.ca::09a5d6c1-c3fb-4f07-8e5b-0e8c750aa961" providerId="AD" clId="Web-{65B2F69B-2193-9AE8-C78B-9E48503E3C70}" dt="2025-05-28T19:57:43.084" v="61" actId="20577"/>
        <pc:sldMkLst>
          <pc:docMk/>
          <pc:sldMk cId="3913198244" sldId="283"/>
        </pc:sldMkLst>
      </pc:sldChg>
      <pc:sldChg chg="modSp new mod modClrScheme chgLayout">
        <pc:chgData name="Katie Harding" userId="S::hardik@mcmaster.ca::09a5d6c1-c3fb-4f07-8e5b-0e8c750aa961" providerId="AD" clId="Web-{65B2F69B-2193-9AE8-C78B-9E48503E3C70}" dt="2025-05-28T19:52:57.393" v="48" actId="20577"/>
        <pc:sldMkLst>
          <pc:docMk/>
          <pc:sldMk cId="3107574244" sldId="286"/>
        </pc:sldMkLst>
      </pc:sldChg>
    </pc:docChg>
  </pc:docChgLst>
  <pc:docChgLst>
    <pc:chgData name="Waite, Nancy" userId="S::waitenm@mcmaster.ca::30dfef8d-08ba-4d94-ae9b-de4a594e7b07" providerId="AD" clId="Web-{97EFF991-9858-4B28-4B2D-00707B9B78F3}"/>
    <pc:docChg chg="modSld">
      <pc:chgData name="Waite, Nancy" userId="S::waitenm@mcmaster.ca::30dfef8d-08ba-4d94-ae9b-de4a594e7b07" providerId="AD" clId="Web-{97EFF991-9858-4B28-4B2D-00707B9B78F3}" dt="2025-06-09T13:52:09.551" v="4" actId="20577"/>
      <pc:docMkLst>
        <pc:docMk/>
      </pc:docMkLst>
      <pc:sldChg chg="modSp">
        <pc:chgData name="Waite, Nancy" userId="S::waitenm@mcmaster.ca::30dfef8d-08ba-4d94-ae9b-de4a594e7b07" providerId="AD" clId="Web-{97EFF991-9858-4B28-4B2D-00707B9B78F3}" dt="2025-06-09T13:52:09.551" v="4" actId="20577"/>
        <pc:sldMkLst>
          <pc:docMk/>
          <pc:sldMk cId="2121557355" sldId="301"/>
        </pc:sldMkLst>
      </pc:sldChg>
    </pc:docChg>
  </pc:docChgLst>
  <pc:docChgLst>
    <pc:chgData name="Fesnak, Matthew" userId="S::fesnakm@mcmaster.ca::73606d05-a558-4e0a-b567-07b88c77601d" providerId="AD" clId="Web-{4C4319A6-81DB-0D51-C54A-BFC2314A9EEE}"/>
    <pc:docChg chg="addSld modSld">
      <pc:chgData name="Fesnak, Matthew" userId="S::fesnakm@mcmaster.ca::73606d05-a558-4e0a-b567-07b88c77601d" providerId="AD" clId="Web-{4C4319A6-81DB-0D51-C54A-BFC2314A9EEE}" dt="2025-05-22T13:49:19.375" v="19" actId="20577"/>
      <pc:docMkLst>
        <pc:docMk/>
      </pc:docMkLst>
      <pc:sldChg chg="addSp modSp">
        <pc:chgData name="Fesnak, Matthew" userId="S::fesnakm@mcmaster.ca::73606d05-a558-4e0a-b567-07b88c77601d" providerId="AD" clId="Web-{4C4319A6-81DB-0D51-C54A-BFC2314A9EEE}" dt="2025-05-22T13:47:50.952" v="0"/>
        <pc:sldMkLst>
          <pc:docMk/>
          <pc:sldMk cId="109857222" sldId="256"/>
        </pc:sldMkLst>
      </pc:sldChg>
      <pc:sldChg chg="addSp delSp modSp new">
        <pc:chgData name="Fesnak, Matthew" userId="S::fesnakm@mcmaster.ca::73606d05-a558-4e0a-b567-07b88c77601d" providerId="AD" clId="Web-{4C4319A6-81DB-0D51-C54A-BFC2314A9EEE}" dt="2025-05-22T13:48:19.546" v="2"/>
        <pc:sldMkLst>
          <pc:docMk/>
          <pc:sldMk cId="57067125" sldId="257"/>
        </pc:sldMkLst>
      </pc:sldChg>
      <pc:sldChg chg="addSp delSp modSp new mod setBg">
        <pc:chgData name="Fesnak, Matthew" userId="S::fesnakm@mcmaster.ca::73606d05-a558-4e0a-b567-07b88c77601d" providerId="AD" clId="Web-{4C4319A6-81DB-0D51-C54A-BFC2314A9EEE}" dt="2025-05-22T13:49:19.375" v="19" actId="20577"/>
        <pc:sldMkLst>
          <pc:docMk/>
          <pc:sldMk cId="2567418980"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C94F2B-7FB4-46F6-9EA0-9B6824412F90}" type="datetimeFigureOut">
              <a:t>6/18/2025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65B003-B22C-48CF-98F7-E63737780791}" type="slidenum">
              <a:t>‹#›</a:t>
            </a:fld>
            <a:endParaRPr lang="en-US"/>
          </a:p>
        </p:txBody>
      </p:sp>
    </p:spTree>
    <p:extLst>
      <p:ext uri="{BB962C8B-B14F-4D97-AF65-F5344CB8AC3E}">
        <p14:creationId xmlns:p14="http://schemas.microsoft.com/office/powerpoint/2010/main" val="322439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accessibilitychecker.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77108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DEC38-AA67-592A-BB4A-6BF250089FF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966264-7F70-4183-C2F4-CD5F7484AF9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ECB11B0-9BB8-C362-1114-0F31F047D7E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6BD62FA-0B79-B10C-F11B-009451A3A2C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8892CF3-F7B2-2269-6F63-D25E7293244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defRPr/>
            </a:pPr>
            <a:r>
              <a:rPr lang="en-US"/>
              <a:t>We worked with authors to determine chapter topics. We wanted them to be able to choose something that would be relevant to their work. </a:t>
            </a:r>
            <a:endParaRPr lang="en-US">
              <a:ea typeface="Calibri"/>
              <a:cs typeface="Calibri"/>
            </a:endParaRPr>
          </a:p>
          <a:p>
            <a:endParaRPr lang="en-US"/>
          </a:p>
        </p:txBody>
      </p:sp>
      <p:sp>
        <p:nvSpPr>
          <p:cNvPr id="6" name="Footer Placeholder 5">
            <a:extLst>
              <a:ext uri="{FF2B5EF4-FFF2-40B4-BE49-F238E27FC236}">
                <a16:creationId xmlns:a16="http://schemas.microsoft.com/office/drawing/2014/main" id="{25F9DCD6-EED2-43EC-18F2-358EF1FEB784}"/>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A9005E4-577D-E238-3919-68FD129BB76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32310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D1328-8CD2-FAA3-5C83-67835AF9B79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E59709-9695-305D-D405-CD78D16CC6B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B1AF1F4-C97F-C4C0-7AFF-221E7441DAA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C62D390-6B83-8A1E-4F8E-8F5A51770326}"/>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6CD9389-B60B-EFBC-316D-4922C5FE865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4C85479C-F5B2-4F08-DD25-3831750C1A9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4B4FEF8-E7AC-89D2-3EA3-9A11ABD5EFB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94475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DB017-0F09-62CD-6327-5111B296EE0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527B82-509B-A5AB-BC1F-E79BDEEEE12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F9402273-2E79-7CAA-F617-405FD3C0D5B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38D0861-80A0-3A1A-6D33-93EC101BDFF0}"/>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44B663F-11BB-21FB-3BEC-6F43F5B710F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Description of image: Cover of our book which shows an arc of a gold circle over a maroon background with the title "Accessible Library Teaching".</a:t>
            </a:r>
          </a:p>
          <a:p>
            <a:endParaRPr lang="en-US"/>
          </a:p>
        </p:txBody>
      </p:sp>
      <p:sp>
        <p:nvSpPr>
          <p:cNvPr id="6" name="Footer Placeholder 5">
            <a:extLst>
              <a:ext uri="{FF2B5EF4-FFF2-40B4-BE49-F238E27FC236}">
                <a16:creationId xmlns:a16="http://schemas.microsoft.com/office/drawing/2014/main" id="{EC1D1330-6977-E87E-3F49-09622AB1964F}"/>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3883C397-6AC0-549A-9371-435704B1762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289343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66172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0B81A-8A82-A496-916F-AD0ED5BA412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496AA8-583C-AA58-E43E-CF5BEFCE843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2C5DF95-8C87-3C63-0184-FE400C60614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37DEA14-D86A-6B40-9734-900C67FA046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5054036-588D-EC93-5A40-6649777A501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Hi, my name is Nancy Waite, I am the Coordinator for Library Accessibility Services. A position I have held for 13 years. </a:t>
            </a:r>
          </a:p>
          <a:p>
            <a:endParaRPr lang="en-US"/>
          </a:p>
        </p:txBody>
      </p:sp>
      <p:sp>
        <p:nvSpPr>
          <p:cNvPr id="6" name="Footer Placeholder 5">
            <a:extLst>
              <a:ext uri="{FF2B5EF4-FFF2-40B4-BE49-F238E27FC236}">
                <a16:creationId xmlns:a16="http://schemas.microsoft.com/office/drawing/2014/main" id="{DDA19040-9B5A-8B16-5F74-BDF59A43355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8279732-37E3-5140-8B1A-9C9F887FFF96}"/>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35072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00796-3554-6CEB-A855-EDBBF1A1785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575AC2-A85E-C4EC-9427-0D2373434EB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3414B21-CA5B-853F-B247-132BD02FCC54}"/>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E3034A6-75EC-89DB-9DE8-A0A74C5FF6E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C052C2A-3D50-AAB8-4447-E99562559BC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chapter explores assistive technology (AT) that instructors are most likely to encounter in the classroom. It’s organized into two main themes: the first focuses on student-specific technologies, such as screen readers, mobility devices, and assistive listening systems. The second highlights </a:t>
            </a:r>
            <a:r>
              <a:rPr lang="en-US" err="1"/>
              <a:t>classwide</a:t>
            </a:r>
            <a:r>
              <a:rPr lang="en-US"/>
              <a:t> tools that can benefit all learners, including captions, described video, and accessible digital resources. Throughout the chapter, best practices are shared to help ensure students are effectively and equitably supported in their learning environments.</a:t>
            </a:r>
          </a:p>
          <a:p>
            <a:endParaRPr lang="en-US"/>
          </a:p>
        </p:txBody>
      </p:sp>
      <p:sp>
        <p:nvSpPr>
          <p:cNvPr id="6" name="Footer Placeholder 5">
            <a:extLst>
              <a:ext uri="{FF2B5EF4-FFF2-40B4-BE49-F238E27FC236}">
                <a16:creationId xmlns:a16="http://schemas.microsoft.com/office/drawing/2014/main" id="{D55B997C-73F0-5EA1-455C-EE388439341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9E3FC89-B20A-B4AC-A8C4-E5EF64E3437B}"/>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13646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EB297-1CA3-D2AA-08CD-94E21DB1BC1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780352-F181-3AC9-0D74-5202CA1067F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2B18427-734E-B4FB-FA76-2AAF5C57212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F670982-087A-0BA2-1FEE-31391EBD21F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F89AF61-76B4-44A6-D678-2C0FD4A1404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it comes to choosing technology for your classroom, your best resource is your students. They’re the ones using the tools—and in many ways, they’re the real subject matter experts. Ask them what works for them and what doesn’t.</a:t>
            </a:r>
          </a:p>
          <a:p>
            <a:r>
              <a:rPr lang="en-US"/>
              <a:t>Now, if you’re choosing technology that isn’t tied to a specific student—maybe something for the whole class—it’s a good idea to check the product’s VPAT. That stands for Voluntary Product Accessibility Template.</a:t>
            </a:r>
          </a:p>
          <a:p>
            <a:r>
              <a:rPr lang="en-US"/>
              <a:t>A VPAT gives you an idea of how accessible a product is, but they aren’t perfect. One issue is that many VPATs are completed by the company that made the product. So, the first thing you want to look at is: who completed the VPAT? Was it the developer or a third party? And how old is the document? That information should be one of the first things you encounter in the document.</a:t>
            </a:r>
          </a:p>
          <a:p>
            <a:r>
              <a:rPr lang="en-US"/>
              <a:t>Once you’ve checked that, you can actually learn a fair bit about the product’s accessibility features—or where it may fall short.</a:t>
            </a:r>
          </a:p>
          <a:p>
            <a:r>
              <a:rPr lang="en-US"/>
              <a:t>And finally, I’ll go back to where we started: your students. Whenever possible, have students test out the product. Let them try it in the context of what you need it to do. Their feedback is the best way to figure out if it’s really going to work for your class.</a:t>
            </a:r>
          </a:p>
          <a:p>
            <a:endParaRPr lang="en-US"/>
          </a:p>
        </p:txBody>
      </p:sp>
      <p:sp>
        <p:nvSpPr>
          <p:cNvPr id="6" name="Footer Placeholder 5">
            <a:extLst>
              <a:ext uri="{FF2B5EF4-FFF2-40B4-BE49-F238E27FC236}">
                <a16:creationId xmlns:a16="http://schemas.microsoft.com/office/drawing/2014/main" id="{EC3CE7D9-6B35-1062-674B-68D31042816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B0CBB95-31E0-6291-4B88-8610999196A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76851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43D5A-4579-0607-71A5-2993478F3EF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48EB7A-6375-29CA-4387-07CF5958BE9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73146793-34CC-BFB8-488B-65FD84F1FE5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42A790C-EEC5-9E1F-2DEB-B706225E4A5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58AF136-DAF4-59B6-A5AF-DCDC2FB7E267}"/>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start with technology that’s often specific to individual students—screen readers.</a:t>
            </a:r>
          </a:p>
          <a:p>
            <a:r>
              <a:rPr lang="en-US"/>
              <a:t>Some of the most common screen readers include JAWS, </a:t>
            </a:r>
            <a:r>
              <a:rPr lang="en-US" err="1"/>
              <a:t>VoiceOver</a:t>
            </a:r>
            <a:r>
              <a:rPr lang="en-US"/>
              <a:t>, and NVDA. Originally, screen readers like JAWS had to be purchased separately, but now most operating systems come with built-in options. For example, Mac has </a:t>
            </a:r>
            <a:r>
              <a:rPr lang="en-US" err="1"/>
              <a:t>VoiceOver</a:t>
            </a:r>
            <a:r>
              <a:rPr lang="en-US"/>
              <a:t> and Windows has Narrator.</a:t>
            </a:r>
          </a:p>
          <a:p>
            <a:r>
              <a:rPr lang="en-US"/>
              <a:t>To best support students who use screen readers, I recommend providing accessible Word documents whenever possible.</a:t>
            </a:r>
          </a:p>
          <a:p>
            <a:r>
              <a:rPr lang="en-US"/>
              <a:t>While it’s true that screen readers can read PDFs, in my experience, PDFs often introduce too many issues—things like improperly tagged content, inconsistent reading order, or images without alt-text.</a:t>
            </a:r>
          </a:p>
          <a:p>
            <a:r>
              <a:rPr lang="en-US"/>
              <a:t>Word documents are typically more reliable and easier to navigate with assistive tech, especially if proper heading styles and structure are used."</a:t>
            </a:r>
          </a:p>
          <a:p>
            <a:pPr marL="800100" lvl="1" indent="-342900">
              <a:lnSpc>
                <a:spcPct val="90000"/>
              </a:lnSpc>
              <a:spcBef>
                <a:spcPts val="500"/>
              </a:spcBef>
              <a:buFont typeface="Arial,Sans-Serif"/>
              <a:buChar char="•"/>
            </a:pPr>
            <a:endParaRPr lang="en-US">
              <a:solidFill>
                <a:srgbClr val="495965"/>
              </a:solidFill>
              <a:ea typeface="Calibri"/>
              <a:cs typeface="Calibri"/>
            </a:endParaRPr>
          </a:p>
          <a:p>
            <a:r>
              <a:rPr lang="en-US"/>
              <a:t>"Next is Assistive Listening Systems, or ALS.</a:t>
            </a:r>
          </a:p>
          <a:p>
            <a:r>
              <a:rPr lang="en-US"/>
              <a:t>These are wireless hearing systems built right into many lecture halls and auditoriums.</a:t>
            </a:r>
          </a:p>
          <a:p>
            <a:r>
              <a:rPr lang="en-US"/>
              <a:t>As an instructor, your role is to make sure you’re broadcasting on the correct audio channel so the student can receive the sound clearly through their device. This channel info will usually be posted in the classroom, or available in a centralized room listing.</a:t>
            </a:r>
          </a:p>
          <a:p>
            <a:r>
              <a:rPr lang="en-US"/>
              <a:t>To get the best results, always use the audio equipment provided—usually a microphone—and make sure it’s positioned well to avoid any interference from things like clothing or facial hair.</a:t>
            </a:r>
          </a:p>
          <a:p>
            <a:r>
              <a:rPr lang="en-US"/>
              <a:t>Also, if a student or guest is asking a question, make sure they use the microphone too. If that’s not possible, be sure to repeat the question before answering so that the student using ALS has full access to what’s being said."</a:t>
            </a:r>
          </a:p>
          <a:p>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6" name="Footer Placeholder 5">
            <a:extLst>
              <a:ext uri="{FF2B5EF4-FFF2-40B4-BE49-F238E27FC236}">
                <a16:creationId xmlns:a16="http://schemas.microsoft.com/office/drawing/2014/main" id="{F2D31FAE-CCCD-3A13-CE1F-50A6D414973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4D6557F-FC7A-E08B-B73F-D687760EA83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817926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A70C3-375C-7BED-CD4D-70C468E2D22A}"/>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1C1576-B778-6AFB-1599-5EE9F2B0C87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F6C3107-0030-F410-F3FE-C4EE19E718A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7CF176C-6F21-FFBE-531D-3B96F7FDEBF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5557C7C-A654-18BF-3399-A17B970A8AE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it comes to mobility devices, it’s important to start by checking in with the student about their seating preferences.</a:t>
            </a:r>
          </a:p>
          <a:p>
            <a:r>
              <a:rPr lang="en-US"/>
              <a:t>Don’t assume they want to sit in the front row—or anywhere specific, for that matter. Some might prefer the back or a spot near the door. The key is to ask, and then make sure a seat is reserved for them wherever they’d like to be.</a:t>
            </a:r>
          </a:p>
          <a:p>
            <a:r>
              <a:rPr lang="en-US"/>
              <a:t>Also, be mindful that mobility devices—like wheelchairs or walkers—are considered part of the person’s personal space. Unless a student asks you to help, never move their device.</a:t>
            </a:r>
          </a:p>
          <a:p>
            <a:r>
              <a:rPr lang="en-US"/>
              <a:t>If the class is being relocated for any reason, try to notify students as soon as possible. And make sure they know where key locations are, like the nearest accessible washroom, cafeteria, and elevator.</a:t>
            </a:r>
          </a:p>
          <a:p>
            <a:r>
              <a:rPr lang="en-US"/>
              <a:t>Finally, encourage students to sign up for campus facility alerts so they get notified if there are any planned or emergency closures that could affect their route or access."</a:t>
            </a:r>
          </a:p>
          <a:p>
            <a:endParaRPr lang="en-US"/>
          </a:p>
          <a:p>
            <a:r>
              <a:rPr lang="en-US"/>
              <a:t>Next up is speech-to-text technology—things like Dragon NaturallySpeaking or Microsoft Dictate.</a:t>
            </a:r>
          </a:p>
          <a:p>
            <a:r>
              <a:rPr lang="en-US"/>
              <a:t>Generally, instructors don’t need to provide direct support for these tools, but there are a few things to be aware of.</a:t>
            </a:r>
          </a:p>
          <a:p>
            <a:r>
              <a:rPr lang="en-US"/>
              <a:t>When students are first learning to use speech-to-text software, or when they’re using a brand-new device, the software may still be learning their voice patterns.</a:t>
            </a:r>
          </a:p>
          <a:p>
            <a:r>
              <a:rPr lang="en-US"/>
              <a:t>That means spelling, grammar, and punctuation might not be perfect right away. As the program becomes more trained, the accuracy usually improves significantly—so a little patience and understanding goes a long way."</a:t>
            </a:r>
          </a:p>
          <a:p>
            <a:endParaRPr lang="en-US"/>
          </a:p>
        </p:txBody>
      </p:sp>
      <p:sp>
        <p:nvSpPr>
          <p:cNvPr id="6" name="Footer Placeholder 5">
            <a:extLst>
              <a:ext uri="{FF2B5EF4-FFF2-40B4-BE49-F238E27FC236}">
                <a16:creationId xmlns:a16="http://schemas.microsoft.com/office/drawing/2014/main" id="{DAF57806-B3BD-40BA-914E-7BFE51A5797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FF84FD5-43E2-C5B1-EE96-032FBCD8D23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84637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627C9-DD39-32DC-6721-E5212994DE7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A7D12-4754-AC04-EFCC-A78B4DC7A91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4399F3F-198B-559B-DD83-955B7EF9437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BBF7BFA-4394-F28E-554D-95094D8B7CA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65D7E30-D8B8-7018-FD72-D51FC38D694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let’s turn to </a:t>
            </a:r>
            <a:r>
              <a:rPr lang="en-US" err="1"/>
              <a:t>classwide</a:t>
            </a:r>
            <a:r>
              <a:rPr lang="en-US"/>
              <a:t> assistive technology—and one of the most impactful tools you can use is closed captions.</a:t>
            </a:r>
          </a:p>
          <a:p>
            <a:r>
              <a:rPr lang="en-US"/>
              <a:t>While captions are essential for students who are D/deaf or hard of hearing, they also support a wide range of learners. That includes students with auditory processing disorders, students learning English as a second language, and even students watching videos in noisy environments—like on the bus.</a:t>
            </a:r>
          </a:p>
          <a:p>
            <a:r>
              <a:rPr lang="en-US"/>
              <a:t>And to put it in perspective, 70% of Gen Z actually prefer watching videos with captions.</a:t>
            </a:r>
          </a:p>
          <a:p>
            <a:r>
              <a:rPr lang="en-US"/>
              <a:t>Under AODA, and most other accessibility legislation, captions are required on all videos shown in class.</a:t>
            </a:r>
          </a:p>
          <a:p>
            <a:r>
              <a:rPr lang="en-US"/>
              <a:t>Now, while automatic speech recognition—ASR—has come a long way since I started working in accessibility, we still can’t assume it gets everything right. Always double-check your captions. Fix any mistakes, or send the video to a third-party captioning service if needed.</a:t>
            </a:r>
          </a:p>
          <a:p>
            <a:r>
              <a:rPr lang="en-US"/>
              <a:t>In addition to pre-recorded videos, there’s also the option of live captions. These are generated in real time, either by a human captioner or through speech-to-text tools, and are great for lectures and live events.</a:t>
            </a:r>
          </a:p>
          <a:p>
            <a:r>
              <a:rPr lang="en-US"/>
              <a:t>But for live captions to work properly, the audio needs to go through the correct audio equipment. That means anyone speaking must use the microphone—and make sure it’s positioned correctly.</a:t>
            </a:r>
          </a:p>
          <a:p>
            <a:r>
              <a:rPr lang="en-US"/>
              <a:t>Also, because live captioners typically connect over the internet, having a stable connection is absolutely essential for real-time accuracy."</a:t>
            </a:r>
          </a:p>
          <a:p>
            <a:endParaRPr lang="en-US"/>
          </a:p>
        </p:txBody>
      </p:sp>
      <p:sp>
        <p:nvSpPr>
          <p:cNvPr id="6" name="Footer Placeholder 5">
            <a:extLst>
              <a:ext uri="{FF2B5EF4-FFF2-40B4-BE49-F238E27FC236}">
                <a16:creationId xmlns:a16="http://schemas.microsoft.com/office/drawing/2014/main" id="{C41FD7B5-9E45-A635-7C08-124B4E9E6CA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6908A5E-E3EF-7B0E-B674-087A6F79C663}"/>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67762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we reflect on our presence here, we also recognize that accessibility is a key part of justice and inclusion for all communities, including Indigenous peoples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615055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18F39-5251-30EE-2802-586955079AD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92301A-42FB-653C-3336-297C338686A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1EA6A00-BA64-0AAF-84E7-82280106492A}"/>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7F1B75A-F9D6-F480-9B3D-DE333D17864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1911343-B58F-2C65-6FA6-23ADA1F7D7F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Continuing the conversation about </a:t>
            </a:r>
            <a:r>
              <a:rPr lang="en-US" err="1"/>
              <a:t>classwide</a:t>
            </a:r>
            <a:r>
              <a:rPr lang="en-US"/>
              <a:t> assistive technology, our next topic is Described Video.</a:t>
            </a:r>
          </a:p>
          <a:p>
            <a:r>
              <a:rPr lang="en-US"/>
              <a:t>Now, DV is often provided as a student-specific accommodation, but if the entire class is watching a movie, it’s more inclusive to show the Described Video version to everyone. That’s why I’ve included it in the </a:t>
            </a:r>
            <a:r>
              <a:rPr lang="en-US" err="1"/>
              <a:t>classwide</a:t>
            </a:r>
            <a:r>
              <a:rPr lang="en-US"/>
              <a:t> section of this presentation.</a:t>
            </a:r>
          </a:p>
          <a:p>
            <a:r>
              <a:rPr lang="en-US"/>
              <a:t>Because of cost, DV is generally only created when essential visual content is missing from the audio. So, if you're watching a film that’s just someone speaking—what I call a 'talking head'—then DV usually isn’t necessary.</a:t>
            </a:r>
          </a:p>
          <a:p>
            <a:r>
              <a:rPr lang="en-US"/>
              <a:t>However, when visuals are important to understanding the film, DV becomes essential for students who are blind or visually impaired, or who can’t interpret visual content.</a:t>
            </a:r>
          </a:p>
          <a:p>
            <a:r>
              <a:rPr lang="en-US"/>
              <a:t>There are two types of Described Video. The first is standard, where short descriptions are added into natural pauses in the dialogue. The second is extended, where the film is paused and a longer, more detailed description is added."</a:t>
            </a:r>
          </a:p>
          <a:p>
            <a:endParaRPr lang="en-US"/>
          </a:p>
          <a:p>
            <a:r>
              <a:rPr lang="en-US"/>
              <a:t>The last piece of technology I want to talk about is the Learning Management System, or LMS.</a:t>
            </a:r>
          </a:p>
          <a:p>
            <a:r>
              <a:rPr lang="en-US"/>
              <a:t>Instructors don’t usually get to choose which LMS their institution uses, but we do have control over how accessible the content is that we add to it.</a:t>
            </a:r>
          </a:p>
          <a:p>
            <a:r>
              <a:rPr lang="en-US"/>
              <a:t>There are three key points I want to highlight.</a:t>
            </a:r>
          </a:p>
          <a:p>
            <a:r>
              <a:rPr lang="en-US"/>
              <a:t>First, use the built-in accessibility checker. Most LMS platforms have one, or at least offer styling tools like headings, lists, and tables. Using these helps students who rely on assistive tech.</a:t>
            </a:r>
          </a:p>
          <a:p>
            <a:r>
              <a:rPr lang="en-US"/>
              <a:t>Second, instead of attaching a document like a PDF or Word file, try to create your content directly in the LMS. This allows you to use proper styles and formatting, and HTML is usually much more accessible.</a:t>
            </a:r>
          </a:p>
          <a:p>
            <a:r>
              <a:rPr lang="en-US"/>
              <a:t>And third, when you’re formatting your content, use actual headings instead of just bold or italic text. That structure is what helps screen reader users navigate efficiently."</a:t>
            </a:r>
          </a:p>
          <a:p>
            <a:endParaRPr lang="en-US"/>
          </a:p>
        </p:txBody>
      </p:sp>
      <p:sp>
        <p:nvSpPr>
          <p:cNvPr id="6" name="Footer Placeholder 5">
            <a:extLst>
              <a:ext uri="{FF2B5EF4-FFF2-40B4-BE49-F238E27FC236}">
                <a16:creationId xmlns:a16="http://schemas.microsoft.com/office/drawing/2014/main" id="{09EA97AD-F928-4A8C-60A5-0BB570FDFE7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1124AC2-550B-0784-A72F-AD4B1A71FAE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75794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3A611-C238-7C15-7BDC-2C9ED3AC9EB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BEAC52-468A-7777-3F05-7ED064B9A76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F6EC5A58-015C-0B07-36F4-CE3770F5909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2464863-AAA1-C2C3-1BB9-A9C8BDFD276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C9380F6-C373-87AB-25FD-817DA68B8FC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781321A7-7C04-20BF-9134-7A1EB2403795}"/>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1415E100-A0AC-AD1C-543D-81C2120CEE9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733185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D56B4-4716-4A1C-CAAF-4646253C502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9E4D2A-0B0E-FD93-A441-A3DC0A87FF9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6179667-14C0-5C24-4F20-3C956B544F0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C1493C6-E2B2-980A-9E95-2288C0620A3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33A9E31-13AA-96D0-CE5D-3541B134631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6703E4F3-9528-A5B3-BF57-ECE12E8FD9F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ED587B8D-8F81-A2F3-3AEE-F497ECF1F14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63416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FD3F0-3852-93F9-183F-00AA57167B0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EB65F2-8710-DC9D-A337-0B558C5E3C0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5683393-712E-3799-0250-14DDDD0C062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0FD67B5-5338-7AE7-56DB-A7A8647D7450}"/>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37C48B7-097C-5C03-BAD3-0CAEFF34BFE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285750" indent="-285750">
              <a:lnSpc>
                <a:spcPct val="90000"/>
              </a:lnSpc>
              <a:spcBef>
                <a:spcPts val="1000"/>
              </a:spcBef>
              <a:buFont typeface="Arial"/>
              <a:buChar char="•"/>
            </a:pPr>
            <a:r>
              <a:rPr lang="en-GB"/>
              <a:t>Screens</a:t>
            </a:r>
            <a:endParaRPr lang="en-US"/>
          </a:p>
          <a:p>
            <a:pPr lvl="1">
              <a:lnSpc>
                <a:spcPct val="90000"/>
              </a:lnSpc>
              <a:spcBef>
                <a:spcPts val="500"/>
              </a:spcBef>
              <a:buFont typeface="Arial"/>
              <a:buChar char="•"/>
            </a:pPr>
            <a:r>
              <a:rPr lang="en-GB"/>
              <a:t>For those with visual </a:t>
            </a:r>
            <a:r>
              <a:rPr lang="en-GB" err="1"/>
              <a:t>impairments,there</a:t>
            </a:r>
            <a:r>
              <a:rPr lang="en-GB"/>
              <a:t> can be difficulty interacting </a:t>
            </a:r>
            <a:r>
              <a:rPr lang="en-GB" err="1"/>
              <a:t>withscreens</a:t>
            </a:r>
            <a:r>
              <a:rPr lang="en-GB"/>
              <a:t>. This can pose challenges </a:t>
            </a:r>
            <a:r>
              <a:rPr lang="en-GB" err="1"/>
              <a:t>tosharing</a:t>
            </a:r>
            <a:r>
              <a:rPr lang="en-GB"/>
              <a:t> information with the </a:t>
            </a:r>
            <a:r>
              <a:rPr lang="en-GB" err="1"/>
              <a:t>learneras</a:t>
            </a:r>
            <a:r>
              <a:rPr lang="en-GB"/>
              <a:t> the primary access point to </a:t>
            </a:r>
            <a:r>
              <a:rPr lang="en-GB" err="1"/>
              <a:t>mostinformation</a:t>
            </a:r>
            <a:r>
              <a:rPr lang="en-GB"/>
              <a:t> sources is through online mediums</a:t>
            </a:r>
            <a:endParaRPr lang="en-US"/>
          </a:p>
          <a:p>
            <a:pPr marL="171450" indent="-171450">
              <a:lnSpc>
                <a:spcPct val="90000"/>
              </a:lnSpc>
              <a:spcBef>
                <a:spcPts val="1000"/>
              </a:spcBef>
              <a:buFont typeface="Arial"/>
              <a:buChar char="•"/>
            </a:pPr>
            <a:r>
              <a:rPr lang="en-GB"/>
              <a:t>Inaccessible tools </a:t>
            </a:r>
            <a:endParaRPr lang="en-US"/>
          </a:p>
          <a:p>
            <a:pPr marL="628650" lvl="1" indent="-171450">
              <a:lnSpc>
                <a:spcPct val="90000"/>
              </a:lnSpc>
              <a:spcBef>
                <a:spcPts val="500"/>
              </a:spcBef>
              <a:buFont typeface="Arial"/>
              <a:buChar char="•"/>
            </a:pPr>
            <a:r>
              <a:rPr lang="en-GB"/>
              <a:t>Many tools, especially databases, </a:t>
            </a:r>
            <a:r>
              <a:rPr lang="en-GB" err="1"/>
              <a:t>arenot</a:t>
            </a:r>
            <a:r>
              <a:rPr lang="en-GB"/>
              <a:t> considered user-friendly, </a:t>
            </a:r>
            <a:r>
              <a:rPr lang="en-GB" err="1"/>
              <a:t>norfeature</a:t>
            </a:r>
            <a:r>
              <a:rPr lang="en-GB"/>
              <a:t> accessible interfaces, </a:t>
            </a:r>
            <a:r>
              <a:rPr lang="en-GB" err="1"/>
              <a:t>makingtraditional</a:t>
            </a:r>
            <a:r>
              <a:rPr lang="en-GB"/>
              <a:t> research </a:t>
            </a:r>
            <a:r>
              <a:rPr lang="en-GB" err="1"/>
              <a:t>practiceschallenging</a:t>
            </a:r>
            <a:r>
              <a:rPr lang="en-GB"/>
              <a:t> to those with </a:t>
            </a:r>
            <a:r>
              <a:rPr lang="en-GB" err="1"/>
              <a:t>accessibilityneeds</a:t>
            </a:r>
            <a:r>
              <a:rPr lang="en-GB"/>
              <a:t>.</a:t>
            </a:r>
            <a:endParaRPr lang="en-US"/>
          </a:p>
          <a:p>
            <a:pPr marL="628650" lvl="1" indent="-171450">
              <a:lnSpc>
                <a:spcPct val="90000"/>
              </a:lnSpc>
              <a:spcBef>
                <a:spcPts val="500"/>
              </a:spcBef>
              <a:buFont typeface="Arial"/>
              <a:buChar char="•"/>
            </a:pPr>
            <a:endParaRPr lang="en-GB"/>
          </a:p>
          <a:p>
            <a:pPr marL="171450" indent="-171450">
              <a:lnSpc>
                <a:spcPct val="90000"/>
              </a:lnSpc>
              <a:spcBef>
                <a:spcPts val="1000"/>
              </a:spcBef>
              <a:buFont typeface="Arial"/>
              <a:buChar char="•"/>
            </a:pPr>
            <a:r>
              <a:rPr lang="en-GB"/>
              <a:t>Consult locations</a:t>
            </a:r>
            <a:endParaRPr lang="en-US"/>
          </a:p>
          <a:p>
            <a:pPr marL="628650" lvl="1" indent="-171450">
              <a:lnSpc>
                <a:spcPct val="90000"/>
              </a:lnSpc>
              <a:spcBef>
                <a:spcPts val="500"/>
              </a:spcBef>
              <a:buFont typeface="Arial"/>
              <a:buChar char="•"/>
            </a:pPr>
            <a:r>
              <a:rPr lang="en-GB"/>
              <a:t>Both in-person and virtual consultation settings can </a:t>
            </a:r>
            <a:r>
              <a:rPr lang="en-GB" err="1"/>
              <a:t>presentaccessibility</a:t>
            </a:r>
            <a:r>
              <a:rPr lang="en-GB"/>
              <a:t> challenges. Some students may benefit from </a:t>
            </a:r>
            <a:r>
              <a:rPr lang="en-GB" err="1"/>
              <a:t>thestructure</a:t>
            </a:r>
            <a:r>
              <a:rPr lang="en-GB"/>
              <a:t> and reduced distractions of in-person meetings, while others </a:t>
            </a:r>
            <a:r>
              <a:rPr lang="en-GB" err="1"/>
              <a:t>mayprefer</a:t>
            </a:r>
            <a:r>
              <a:rPr lang="en-GB"/>
              <a:t> virtual consultations for the comfort of using their own tools </a:t>
            </a:r>
            <a:r>
              <a:rPr lang="en-GB" err="1"/>
              <a:t>andavoiding</a:t>
            </a:r>
            <a:r>
              <a:rPr lang="en-GB"/>
              <a:t> travel.</a:t>
            </a:r>
            <a:endParaRPr lang="en-US"/>
          </a:p>
          <a:p>
            <a:pPr marL="171450" indent="-171450">
              <a:lnSpc>
                <a:spcPct val="90000"/>
              </a:lnSpc>
              <a:spcBef>
                <a:spcPts val="1000"/>
              </a:spcBef>
              <a:buFont typeface="Arial"/>
              <a:buChar char="•"/>
            </a:pPr>
            <a:r>
              <a:rPr lang="en-GB"/>
              <a:t>Audio/volume </a:t>
            </a:r>
            <a:endParaRPr lang="en-US"/>
          </a:p>
          <a:p>
            <a:pPr marL="628650" lvl="1" indent="-171450">
              <a:lnSpc>
                <a:spcPct val="90000"/>
              </a:lnSpc>
              <a:spcBef>
                <a:spcPts val="500"/>
              </a:spcBef>
              <a:buFont typeface="Arial"/>
              <a:buChar char="•"/>
            </a:pPr>
            <a:r>
              <a:rPr lang="en-GB"/>
              <a:t>For those with hearing impairments, having live captioning or the ability </a:t>
            </a:r>
            <a:r>
              <a:rPr lang="en-GB" err="1"/>
              <a:t>toadjust</a:t>
            </a:r>
            <a:r>
              <a:rPr lang="en-GB"/>
              <a:t> volume can be greatly beneficial </a:t>
            </a:r>
            <a:endParaRPr lang="en-US"/>
          </a:p>
          <a:p>
            <a:endParaRPr lang="en-US"/>
          </a:p>
        </p:txBody>
      </p:sp>
      <p:sp>
        <p:nvSpPr>
          <p:cNvPr id="6" name="Footer Placeholder 5">
            <a:extLst>
              <a:ext uri="{FF2B5EF4-FFF2-40B4-BE49-F238E27FC236}">
                <a16:creationId xmlns:a16="http://schemas.microsoft.com/office/drawing/2014/main" id="{05390BEF-B2F2-924A-0368-636C96CD33E3}"/>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BCFFFE7-7580-F8A4-9205-30360BA53CD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31007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27B10-BA1E-BD87-8E39-D1032CA7FE3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17A2A0-6E05-E18C-6356-E01CCECC6B7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25EFB7E-1349-AB5D-4B20-F3BD481BEB2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DEE90BCC-F16D-B71D-FE8E-90C5AF3E9C2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E537459-3EF3-225E-405F-BC8AED0EFC96}"/>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285750" indent="-285750">
              <a:lnSpc>
                <a:spcPct val="90000"/>
              </a:lnSpc>
              <a:spcBef>
                <a:spcPts val="1000"/>
              </a:spcBef>
              <a:buFont typeface="Arial"/>
              <a:buChar char="•"/>
            </a:pPr>
            <a:r>
              <a:rPr lang="en-GB"/>
              <a:t>Begin by considering the booking platform/system. Are the means of booking with a librarian clear and accessible, consider,</a:t>
            </a:r>
            <a:endParaRPr lang="en-US"/>
          </a:p>
          <a:p>
            <a:pPr marL="285750" indent="-285750">
              <a:lnSpc>
                <a:spcPct val="90000"/>
              </a:lnSpc>
              <a:spcBef>
                <a:spcPts val="1000"/>
              </a:spcBef>
              <a:buFont typeface="Arial"/>
              <a:buChar char="•"/>
            </a:pPr>
            <a:r>
              <a:rPr lang="en-GB"/>
              <a:t>How are students made aware of this service?</a:t>
            </a:r>
            <a:endParaRPr lang="en-US"/>
          </a:p>
          <a:p>
            <a:pPr marL="285750" indent="-285750">
              <a:lnSpc>
                <a:spcPct val="90000"/>
              </a:lnSpc>
              <a:spcBef>
                <a:spcPts val="1000"/>
              </a:spcBef>
              <a:buFont typeface="Arial"/>
              <a:buChar char="•"/>
            </a:pPr>
            <a:r>
              <a:rPr lang="en-GB"/>
              <a:t>How do students find the form/system to book with a librarian? </a:t>
            </a:r>
            <a:endParaRPr lang="en-US"/>
          </a:p>
          <a:p>
            <a:pPr marL="285750" indent="-285750">
              <a:lnSpc>
                <a:spcPct val="90000"/>
              </a:lnSpc>
              <a:spcBef>
                <a:spcPts val="1000"/>
              </a:spcBef>
              <a:buFont typeface="Arial"/>
              <a:buChar char="•"/>
            </a:pPr>
            <a:r>
              <a:rPr lang="en-GB"/>
              <a:t>Does the form/system meet WCAG standards of accessibility? You can use tools like, </a:t>
            </a:r>
            <a:r>
              <a:rPr lang="en-GB">
                <a:hlinkClick r:id="rId3"/>
              </a:rPr>
              <a:t>accessibility checker</a:t>
            </a:r>
            <a:r>
              <a:rPr lang="en-GB"/>
              <a:t> to evaluate your webpages. </a:t>
            </a:r>
            <a:endParaRPr lang="en-US"/>
          </a:p>
          <a:p>
            <a:pPr marL="285750" indent="-285750">
              <a:lnSpc>
                <a:spcPct val="90000"/>
              </a:lnSpc>
              <a:spcBef>
                <a:spcPts val="1000"/>
              </a:spcBef>
              <a:buFont typeface="Arial"/>
              <a:buChar char="•"/>
            </a:pPr>
            <a:r>
              <a:rPr lang="en-GB"/>
              <a:t>Is the service clear on what students can speak to a librarian about? (Free of library jargon and uses clear language)</a:t>
            </a:r>
            <a:endParaRPr lang="en-US"/>
          </a:p>
          <a:p>
            <a:pPr marL="285750" indent="-285750">
              <a:lnSpc>
                <a:spcPct val="90000"/>
              </a:lnSpc>
              <a:spcBef>
                <a:spcPts val="1000"/>
              </a:spcBef>
              <a:buFont typeface="Arial"/>
              <a:buChar char="•"/>
            </a:pPr>
            <a:r>
              <a:rPr lang="en-GB"/>
              <a:t>Are you providing students with options of in-person and/or virtual consultations. </a:t>
            </a:r>
            <a:endParaRPr lang="en-US"/>
          </a:p>
          <a:p>
            <a:pPr marL="285750" indent="-285750">
              <a:lnSpc>
                <a:spcPct val="90000"/>
              </a:lnSpc>
              <a:spcBef>
                <a:spcPts val="1000"/>
              </a:spcBef>
              <a:buFont typeface="Arial"/>
              <a:buChar char="•"/>
            </a:pPr>
            <a:r>
              <a:rPr lang="en-GB"/>
              <a:t>To continue, consider adding an optional question in your booking form, or a line in your email correspondence offering accessibility support to those who may require it. Wording could be, </a:t>
            </a:r>
            <a:endParaRPr lang="en-US"/>
          </a:p>
          <a:p>
            <a:pPr marL="285750" indent="-285750">
              <a:lnSpc>
                <a:spcPct val="90000"/>
              </a:lnSpc>
              <a:spcBef>
                <a:spcPts val="1000"/>
              </a:spcBef>
              <a:buFont typeface="Arial"/>
              <a:buChar char="•"/>
            </a:pPr>
            <a:r>
              <a:rPr lang="en-US"/>
              <a:t>“If you have any accommodation requests, please share them below”.</a:t>
            </a:r>
            <a:endParaRPr lang="en-GB"/>
          </a:p>
          <a:p>
            <a:pPr marL="285750" indent="-285750">
              <a:lnSpc>
                <a:spcPct val="90000"/>
              </a:lnSpc>
              <a:spcBef>
                <a:spcPts val="1000"/>
              </a:spcBef>
              <a:buFont typeface="Arial"/>
              <a:buChar char="•"/>
            </a:pPr>
            <a:r>
              <a:rPr lang="en-GB"/>
              <a:t>By including this in your form, or email correspondence it allows users to remove some of the burden of correspondence from users and allows the Librarian to prepare appropriately for the consultation.</a:t>
            </a:r>
            <a:endParaRPr lang="en-US"/>
          </a:p>
          <a:p>
            <a:endParaRPr lang="en-US"/>
          </a:p>
        </p:txBody>
      </p:sp>
      <p:sp>
        <p:nvSpPr>
          <p:cNvPr id="6" name="Footer Placeholder 5">
            <a:extLst>
              <a:ext uri="{FF2B5EF4-FFF2-40B4-BE49-F238E27FC236}">
                <a16:creationId xmlns:a16="http://schemas.microsoft.com/office/drawing/2014/main" id="{581165F4-AE72-2AA5-8EBF-3413296CE14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4614CFD8-4266-5204-E98E-9D158CEF4E2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364589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A5689-435F-6659-C1F9-9E86008C7C8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F2678F-BCA6-A05A-F78E-0ED48B6CA61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6990682-5C70-38B4-FC9E-43B277A5239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B821E4A-A0D7-736D-BCDE-29536CE391F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038B61B-7110-5A0F-A952-CFBF6B16A06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41DA3C66-5921-2705-1C2F-0FDE1FFD946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6400BE4-C4C0-7204-DB34-64083DED2C9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354344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CAAC7-E310-4CE3-C743-7E1F15C88D5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9B58D9-AB80-F305-C334-3D72B84D466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C55056D-74E8-07FA-B338-8C0B0D51AC19}"/>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D3D15F32-E386-D439-9D01-C446B11F0676}"/>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56B89EB-A51A-302F-6B21-8A96DC58864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FE76DE5F-4BC6-3E73-5B59-91EA42C5B301}"/>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E4A7EED5-7522-4DD4-98AE-957484F7522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63016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E102E-7D7F-1CD5-4F0D-99957111F63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4958B1-7D88-2605-BCA3-E11EBC47D10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C26FAE5-1AC3-9650-94B9-9728B684DBB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658A8A41-7E42-26C7-E91E-541AFB02485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28CCC02-43BF-304C-E4DD-756636ECEE5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a:t>This stage of the consultation is where the principles of Universal Design for Learning (UDL)can have the greatest impact on how support is delivered. The following </a:t>
            </a:r>
            <a:r>
              <a:rPr lang="en-GB" err="1"/>
              <a:t>recommendationsare</a:t>
            </a:r>
            <a:r>
              <a:rPr lang="en-GB"/>
              <a:t> intended not as a definitive checklist, but as a starting point—guiding information professionals toward cultivating an accessible and inclusive mindset in their practice.</a:t>
            </a:r>
          </a:p>
          <a:p>
            <a:endParaRPr lang="en-GB">
              <a:ea typeface="Calibri"/>
              <a:cs typeface="Calibri"/>
            </a:endParaRPr>
          </a:p>
          <a:p>
            <a:pPr marL="171450" indent="-171450">
              <a:lnSpc>
                <a:spcPct val="90000"/>
              </a:lnSpc>
              <a:spcBef>
                <a:spcPts val="1000"/>
              </a:spcBef>
              <a:buFont typeface="Arial"/>
              <a:buChar char="•"/>
            </a:pPr>
            <a:r>
              <a:rPr lang="en-GB"/>
              <a:t>Audio support (hearing impairment, or auditory processing disorders)</a:t>
            </a:r>
            <a:endParaRPr lang="en-US"/>
          </a:p>
          <a:p>
            <a:pPr marL="971550" lvl="1" indent="-285750">
              <a:lnSpc>
                <a:spcPct val="90000"/>
              </a:lnSpc>
              <a:spcBef>
                <a:spcPts val="500"/>
              </a:spcBef>
              <a:buFont typeface="Arial"/>
              <a:buChar char="•"/>
            </a:pPr>
            <a:r>
              <a:rPr lang="en-GB"/>
              <a:t>Supports: live captions, slower speech, jargon-free language</a:t>
            </a:r>
            <a:endParaRPr lang="en-US"/>
          </a:p>
          <a:p>
            <a:pPr marL="685800" lvl="1">
              <a:lnSpc>
                <a:spcPct val="90000"/>
              </a:lnSpc>
              <a:spcBef>
                <a:spcPts val="500"/>
              </a:spcBef>
            </a:pPr>
            <a:r>
              <a:rPr lang="en-GB"/>
              <a:t>How do these practices impact accessibility: Allows those who are visually impaired to </a:t>
            </a:r>
            <a:r>
              <a:rPr lang="en-GB" err="1"/>
              <a:t>readgenerated</a:t>
            </a:r>
            <a:r>
              <a:rPr lang="en-GB"/>
              <a:t> text, lip read or process speech/sound easier. </a:t>
            </a:r>
            <a:endParaRPr lang="en-US"/>
          </a:p>
          <a:p>
            <a:pPr marL="171450" indent="-171450">
              <a:lnSpc>
                <a:spcPct val="90000"/>
              </a:lnSpc>
              <a:spcBef>
                <a:spcPts val="1000"/>
              </a:spcBef>
              <a:buFont typeface="Arial,Sans-Serif"/>
              <a:buChar char="•"/>
            </a:pPr>
            <a:r>
              <a:rPr lang="en-GB"/>
              <a:t>Visual (visual impairment, or delayed comprehension), </a:t>
            </a:r>
            <a:endParaRPr lang="en-US"/>
          </a:p>
          <a:p>
            <a:pPr marL="971550" lvl="1" indent="-285750">
              <a:lnSpc>
                <a:spcPct val="90000"/>
              </a:lnSpc>
              <a:spcBef>
                <a:spcPts val="500"/>
              </a:spcBef>
              <a:buFont typeface="Arial,Sans-Serif"/>
              <a:buChar char="•"/>
            </a:pPr>
            <a:r>
              <a:rPr lang="en-GB"/>
              <a:t>Supports: Zooming in on text and screen visuals, using descriptive language, changing </a:t>
            </a:r>
            <a:r>
              <a:rPr lang="en-GB" err="1"/>
              <a:t>thevisual</a:t>
            </a:r>
            <a:r>
              <a:rPr lang="en-GB"/>
              <a:t> display of your computer,</a:t>
            </a:r>
            <a:endParaRPr lang="en-US"/>
          </a:p>
          <a:p>
            <a:pPr marL="1428750" lvl="2" indent="-285750">
              <a:lnSpc>
                <a:spcPct val="90000"/>
              </a:lnSpc>
              <a:spcBef>
                <a:spcPts val="500"/>
              </a:spcBef>
              <a:buFont typeface="Arial,Sans-Serif"/>
              <a:buChar char="•"/>
            </a:pPr>
            <a:r>
              <a:rPr lang="en-GB"/>
              <a:t>Dark mode: A pre-defined visual configuration </a:t>
            </a:r>
            <a:endParaRPr lang="en-US"/>
          </a:p>
          <a:p>
            <a:pPr marL="1428750" lvl="2" indent="-285750">
              <a:lnSpc>
                <a:spcPct val="90000"/>
              </a:lnSpc>
              <a:spcBef>
                <a:spcPts val="500"/>
              </a:spcBef>
              <a:buFont typeface="Arial,Sans-Serif"/>
              <a:buChar char="•"/>
            </a:pPr>
            <a:r>
              <a:rPr lang="en-GB"/>
              <a:t>High contrast mode: A mode that changes the colour of what appears on screen </a:t>
            </a:r>
            <a:endParaRPr lang="en-US"/>
          </a:p>
          <a:p>
            <a:pPr marL="1428750" lvl="2" indent="-285750">
              <a:lnSpc>
                <a:spcPct val="90000"/>
              </a:lnSpc>
              <a:spcBef>
                <a:spcPts val="500"/>
              </a:spcBef>
              <a:buFont typeface="Arial,Sans-Serif"/>
              <a:buChar char="•"/>
            </a:pPr>
            <a:r>
              <a:rPr lang="en-GB"/>
              <a:t>Inverted colours mode: A mode that changes the colour of what appears on screen </a:t>
            </a:r>
            <a:endParaRPr lang="en-US"/>
          </a:p>
          <a:p>
            <a:pPr marL="1428750" lvl="2" indent="-285750">
              <a:lnSpc>
                <a:spcPct val="90000"/>
              </a:lnSpc>
              <a:spcBef>
                <a:spcPts val="500"/>
              </a:spcBef>
              <a:buFont typeface="Arial,Sans-Serif"/>
              <a:buChar char="•"/>
            </a:pPr>
            <a:r>
              <a:rPr lang="en-GB"/>
              <a:t>Reduced motion mode: A pre-defined visual configuration</a:t>
            </a:r>
            <a:endParaRPr lang="en-US"/>
          </a:p>
          <a:p>
            <a:pPr marL="1143000" lvl="2">
              <a:lnSpc>
                <a:spcPct val="90000"/>
              </a:lnSpc>
              <a:spcBef>
                <a:spcPts val="500"/>
              </a:spcBef>
            </a:pPr>
            <a:r>
              <a:rPr lang="en-GB"/>
              <a:t>How do these practices impact accessibility: Enhances visual contrast and/or visibility of </a:t>
            </a:r>
            <a:r>
              <a:rPr lang="en-GB" err="1"/>
              <a:t>ascreen</a:t>
            </a:r>
            <a:r>
              <a:rPr lang="en-GB"/>
              <a:t> that can allow for easier visual consumption. </a:t>
            </a:r>
            <a:endParaRPr lang="en-US"/>
          </a:p>
          <a:p>
            <a:pPr marL="171450" indent="-171450">
              <a:lnSpc>
                <a:spcPct val="90000"/>
              </a:lnSpc>
              <a:spcBef>
                <a:spcPts val="1000"/>
              </a:spcBef>
              <a:buFont typeface="Arial,Sans-Serif"/>
              <a:buChar char="•"/>
            </a:pPr>
            <a:r>
              <a:rPr lang="en-GB"/>
              <a:t>Content/communication (language barriers, auditory processing disorders)</a:t>
            </a:r>
            <a:endParaRPr lang="en-US"/>
          </a:p>
          <a:p>
            <a:pPr marL="971550" lvl="1" indent="-285750">
              <a:lnSpc>
                <a:spcPct val="90000"/>
              </a:lnSpc>
              <a:spcBef>
                <a:spcPts val="500"/>
              </a:spcBef>
              <a:buFont typeface="Arial,Sans-Serif"/>
              <a:buChar char="•"/>
            </a:pPr>
            <a:r>
              <a:rPr lang="en-GB"/>
              <a:t> Lead with kindness and patience, provide space for invisible disabilities, you never </a:t>
            </a:r>
            <a:r>
              <a:rPr lang="en-GB" err="1"/>
              <a:t>knowsomeone's</a:t>
            </a:r>
            <a:r>
              <a:rPr lang="en-GB"/>
              <a:t> experiences</a:t>
            </a:r>
            <a:endParaRPr lang="en-GB">
              <a:ea typeface="Calibri"/>
              <a:cs typeface="Calibri"/>
            </a:endParaRPr>
          </a:p>
          <a:p>
            <a:pPr marL="971550" lvl="1" indent="-285750">
              <a:lnSpc>
                <a:spcPct val="90000"/>
              </a:lnSpc>
              <a:spcBef>
                <a:spcPts val="500"/>
              </a:spcBef>
              <a:buFont typeface="Arial,Sans-Serif"/>
              <a:buChar char="•"/>
            </a:pPr>
            <a:r>
              <a:rPr lang="en-GB"/>
              <a:t>Recording consults</a:t>
            </a:r>
            <a:endParaRPr lang="en-US"/>
          </a:p>
          <a:p>
            <a:pPr marL="971550" lvl="1" indent="-285750">
              <a:lnSpc>
                <a:spcPct val="90000"/>
              </a:lnSpc>
              <a:spcBef>
                <a:spcPts val="500"/>
              </a:spcBef>
              <a:buFont typeface="Arial,Sans-Serif"/>
              <a:buChar char="•"/>
            </a:pPr>
            <a:r>
              <a:rPr lang="en-GB"/>
              <a:t>Many of the other tools above, such as transcripts, live captioning, and screen contrasts </a:t>
            </a:r>
            <a:r>
              <a:rPr lang="en-GB" err="1"/>
              <a:t>canalso</a:t>
            </a:r>
            <a:r>
              <a:rPr lang="en-GB"/>
              <a:t> aid learners' who may struggle with content/communications concerns</a:t>
            </a:r>
            <a:endParaRPr lang="en-US"/>
          </a:p>
          <a:p>
            <a:pPr marL="685800" lvl="1">
              <a:lnSpc>
                <a:spcPct val="90000"/>
              </a:lnSpc>
              <a:spcBef>
                <a:spcPts val="500"/>
              </a:spcBef>
            </a:pPr>
            <a:r>
              <a:rPr lang="en-GB"/>
              <a:t>How do these practices impact accessibility: Creates a comfortable and safe </a:t>
            </a:r>
            <a:r>
              <a:rPr lang="en-GB" err="1"/>
              <a:t>learningenvironment</a:t>
            </a:r>
            <a:r>
              <a:rPr lang="en-GB"/>
              <a:t> where learners can be comfortable to ask for what they need to thrive. </a:t>
            </a:r>
            <a:endParaRPr lang="en-US"/>
          </a:p>
          <a:p>
            <a:endParaRPr lang="en-US"/>
          </a:p>
        </p:txBody>
      </p:sp>
      <p:sp>
        <p:nvSpPr>
          <p:cNvPr id="6" name="Footer Placeholder 5">
            <a:extLst>
              <a:ext uri="{FF2B5EF4-FFF2-40B4-BE49-F238E27FC236}">
                <a16:creationId xmlns:a16="http://schemas.microsoft.com/office/drawing/2014/main" id="{C10CADAF-E040-01A6-11A2-72C88E583684}"/>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D118AD3-CC68-5CC6-81FD-570F2D27F21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633564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83180-8815-C48B-5B54-A9340B332E4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98BB4D-DF40-6FDF-51F0-D0BF72D5214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F9C77A3A-C219-9D0F-5822-06ED7353C1E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DD803B9-F44B-8265-05E5-525D28A2C330}"/>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6F4090A-61DE-6166-AAA3-5B9EF50E367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47B15D55-7967-05C3-85E6-840A61AE7589}"/>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8AE06CC-EF32-A469-3673-BE5DB46FCED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28610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82746-F5B0-1DCD-6908-2A6F9A378C0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ECA31E-9014-E8C7-EC42-B15F0E2A0A9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09B61C5-9257-B4D2-70EB-3A403326C2B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9BD4551-74B9-CEC3-BD2C-2C0114F66716}"/>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C921DBB5-E283-950F-4787-97B97F4AEE0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AD67149A-DF23-350A-1CBC-BCA50C66FB14}"/>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E95DC366-765D-3D55-11FC-D7F7D0FE10B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83000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ea typeface="Calibri"/>
                <a:cs typeface="Calibri"/>
              </a:rPr>
              <a:t>These are our panelists for this session, all of us work at the McMaster University Libraries.</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261868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56649-F27A-66DC-9659-D4D064D9927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124DC0-8691-A93B-F53E-2CBF5C80DCA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7484DE1B-EBF4-348B-4523-9835E51408F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D14EF848-2D90-6B2B-21D5-8D8D339D170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0473E61-2EF9-2C67-9C62-BF35BD2DDA9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This image from an American Library Association bulletin from 1936 shows some of the library services that exist today and how library staff, buildings, and design considerations can affect the accessibility of your services</a:t>
            </a:r>
          </a:p>
          <a:p>
            <a:endParaRPr lang="en-US"/>
          </a:p>
        </p:txBody>
      </p:sp>
      <p:sp>
        <p:nvSpPr>
          <p:cNvPr id="6" name="Footer Placeholder 5">
            <a:extLst>
              <a:ext uri="{FF2B5EF4-FFF2-40B4-BE49-F238E27FC236}">
                <a16:creationId xmlns:a16="http://schemas.microsoft.com/office/drawing/2014/main" id="{77682EAB-147A-D1F8-991B-BB95BF1E0E95}"/>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67FDC703-00DF-C4DF-4927-A6348F178E4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09567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C9757-DDF7-04E6-6259-D6D8C96AFBE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7698F1-82EA-D93A-9A7C-88CE638A8B2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FE87B71-E2A7-424C-13DC-07ED45209E2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9120CB4-9D6E-4F3E-C70B-31A92907281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5B020FA-8E4E-2A0C-60CE-3A3EF27F908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BA67965F-91F5-1413-B586-23A82D31113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916E160-5F66-4FD4-E0BB-E12BBE393563}"/>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4537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3087A-9A1B-8DE3-177D-D8F442F7116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4D643B-E896-9E7A-FA2F-DF4EB71C6EA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909FB15-AD04-875A-567B-AB957FF42A95}"/>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FFDED20E-9A64-BB35-BDED-F0013318BCC0}"/>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D4B4F2E-28C3-0F6A-FA27-1B643DE28201}"/>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solidFill>
                  <a:srgbClr val="333333"/>
                </a:solidFill>
              </a:rPr>
              <a:t>McMaster's Campus Accessible Tech Space (CATS)♿ Accessibility &amp; Accommodations</a:t>
            </a:r>
            <a:endParaRPr lang="en-US"/>
          </a:p>
          <a:p>
            <a:r>
              <a:rPr lang="en-US">
                <a:solidFill>
                  <a:srgbClr val="333333"/>
                </a:solidFill>
              </a:rPr>
              <a:t>CATS is designed to be a welcoming, low-distraction environment that supports diverse accessibility needs. Here’s what you’ll find inside:</a:t>
            </a:r>
            <a:endParaRPr lang="en-US"/>
          </a:p>
          <a:p>
            <a:pPr marL="742950" lvl="1" indent="-285750">
              <a:buFont typeface="Arial,Sans-Serif"/>
              <a:buChar char="•"/>
            </a:pPr>
            <a:r>
              <a:rPr lang="en-US" b="1">
                <a:solidFill>
                  <a:srgbClr val="333333"/>
                </a:solidFill>
              </a:rPr>
              <a:t>Wheelchair-accessible space</a:t>
            </a:r>
            <a:r>
              <a:rPr lang="en-US">
                <a:solidFill>
                  <a:srgbClr val="333333"/>
                </a:solidFill>
              </a:rPr>
              <a:t> with wide pathways and low-profile thresholds</a:t>
            </a:r>
            <a:endParaRPr lang="en-US"/>
          </a:p>
          <a:p>
            <a:pPr marL="742950" lvl="1" indent="-285750">
              <a:buFont typeface="Arial,Sans-Serif"/>
              <a:buChar char="•"/>
            </a:pPr>
            <a:r>
              <a:rPr lang="en-US" b="1">
                <a:solidFill>
                  <a:srgbClr val="333333"/>
                </a:solidFill>
              </a:rPr>
              <a:t>All desks are height-adjustable </a:t>
            </a:r>
            <a:r>
              <a:rPr lang="en-US">
                <a:solidFill>
                  <a:srgbClr val="333333"/>
                </a:solidFill>
              </a:rPr>
              <a:t>in the study area</a:t>
            </a:r>
            <a:endParaRPr lang="en-US"/>
          </a:p>
          <a:p>
            <a:pPr marL="742950" lvl="1" indent="-285750">
              <a:buFont typeface="Arial,Sans-Serif"/>
              <a:buChar char="•"/>
            </a:pPr>
            <a:r>
              <a:rPr lang="en-US" b="1">
                <a:solidFill>
                  <a:srgbClr val="333333"/>
                </a:solidFill>
              </a:rPr>
              <a:t>Two sound-dampening couches</a:t>
            </a:r>
            <a:r>
              <a:rPr lang="en-US">
                <a:solidFill>
                  <a:srgbClr val="333333"/>
                </a:solidFill>
              </a:rPr>
              <a:t> for quiet, partially isolated study or downtime</a:t>
            </a:r>
            <a:endParaRPr lang="en-US"/>
          </a:p>
          <a:p>
            <a:pPr marL="742950" lvl="1" indent="-285750">
              <a:buFont typeface="Arial,Sans-Serif"/>
              <a:buChar char="•"/>
            </a:pPr>
            <a:r>
              <a:rPr lang="en-US" b="1">
                <a:solidFill>
                  <a:srgbClr val="333333"/>
                </a:solidFill>
              </a:rPr>
              <a:t>Library book renewals</a:t>
            </a:r>
            <a:r>
              <a:rPr lang="en-US">
                <a:solidFill>
                  <a:srgbClr val="333333"/>
                </a:solidFill>
              </a:rPr>
              <a:t> are available right at our service desk</a:t>
            </a:r>
            <a:endParaRPr lang="en-US"/>
          </a:p>
          <a:p>
            <a:pPr marL="742950" lvl="1" indent="-285750">
              <a:buFont typeface="Arial,Sans-Serif"/>
              <a:buChar char="•"/>
            </a:pPr>
            <a:r>
              <a:rPr lang="en-US" b="1">
                <a:solidFill>
                  <a:srgbClr val="333333"/>
                </a:solidFill>
              </a:rPr>
              <a:t>De-stress zone</a:t>
            </a:r>
            <a:r>
              <a:rPr lang="en-US">
                <a:solidFill>
                  <a:srgbClr val="333333"/>
                </a:solidFill>
              </a:rPr>
              <a:t> with games, puzzles, and knitting kits</a:t>
            </a:r>
            <a:endParaRPr lang="en-US"/>
          </a:p>
        </p:txBody>
      </p:sp>
      <p:sp>
        <p:nvSpPr>
          <p:cNvPr id="6" name="Footer Placeholder 5">
            <a:extLst>
              <a:ext uri="{FF2B5EF4-FFF2-40B4-BE49-F238E27FC236}">
                <a16:creationId xmlns:a16="http://schemas.microsoft.com/office/drawing/2014/main" id="{BFBF8681-F1BB-EBB7-CA30-EE6D38410802}"/>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ADBCF22-2957-8114-B7B6-6E56DB713B76}"/>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85013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D6D5E-EEE6-C535-AD7C-F792E86CA2D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239BF7-113B-73CA-0372-AA6B0116097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77658325-477A-79A2-4B78-695D1F93FE5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87F15DA-1838-3411-04EF-860025D1348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E4723D0-82BD-9FCB-C032-B7AF1807C59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F3C44340-4E2C-491F-E0D8-6061E5F7B63F}"/>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E5EAD03-0201-DE54-1796-1D2342875E0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34364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681A5-11BE-0F4B-67B8-48D7B9EA12C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D8856A-9AC4-2466-D275-86FF4B3CFF8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D7E8E67-0780-7B4C-D4FD-7F7BA09AD0D4}"/>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829291A-0114-B5CE-1A50-E5E7AD10480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C7C54B0-E659-E7D2-EB0F-23B7A563B44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4AB700A0-A689-FD0B-2531-98F1AAF22B8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5844DC47-9785-D4AB-4463-074B3E547C4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756736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A2310-1136-C2E7-101E-A6ABF3F30F9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61D57E-29F2-8046-74F3-5CA297FEBB9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844113A-A917-5212-B0F6-5EC66B28012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D46D3E2-EF0E-4E8C-C3B9-EFD3DBC202D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F29629C-C5BF-B05E-0C39-350020E776D0}"/>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ea typeface="Calibri"/>
                <a:cs typeface="Calibri"/>
              </a:rPr>
              <a:t>KM- very little! So I was unsure about taking this on. I think that’s a big barrier to working on accessibility it the feeling we have to be an expert, but perfection is the enemy of progress right? So it's important to me to make efforts to continue to learn and try </a:t>
            </a:r>
          </a:p>
          <a:p>
            <a:endParaRPr lang="en-US">
              <a:ea typeface="Calibri"/>
              <a:cs typeface="Calibri"/>
            </a:endParaRPr>
          </a:p>
          <a:p>
            <a:r>
              <a:rPr lang="en-US">
                <a:ea typeface="Calibri"/>
                <a:cs typeface="Calibri"/>
              </a:rPr>
              <a:t>KH - </a:t>
            </a:r>
            <a:r>
              <a:rPr lang="en-US"/>
              <a:t>Learning about and incorporating practices like Universal Design for Learning in my teaching. Accessible Education Fellows project with Anna investigating how to make screenshots and live demos more accessible for learners led to some research into accessible teaching in libraries. This helped me get into the literature on accessibility in libraries a bit more and develop some comfort there. </a:t>
            </a:r>
            <a:br>
              <a:rPr lang="en-US">
                <a:cs typeface="+mn-lt"/>
              </a:rPr>
            </a:br>
            <a:endParaRPr lang="en-US"/>
          </a:p>
          <a:p>
            <a:r>
              <a:rPr lang="en-US">
                <a:cs typeface="+mn-lt"/>
              </a:rPr>
              <a:t>NW - </a:t>
            </a:r>
            <a:r>
              <a:rPr lang="en-US"/>
              <a:t> I have worked as the Coordinator for Library Accessibility Services since 2013. In this position, I work directly with students with disabilities, ensuring their course and library materials are accessible.  I am also the Co-chair of the Accessibility Community of Practice at McMaster, as well as serving on a number of committees both on and off campus. </a:t>
            </a:r>
            <a:endParaRPr lang="en-US">
              <a:cs typeface="+mn-lt"/>
            </a:endParaRPr>
          </a:p>
          <a:p>
            <a:endParaRPr lang="en-US"/>
          </a:p>
        </p:txBody>
      </p:sp>
      <p:sp>
        <p:nvSpPr>
          <p:cNvPr id="6" name="Footer Placeholder 5">
            <a:extLst>
              <a:ext uri="{FF2B5EF4-FFF2-40B4-BE49-F238E27FC236}">
                <a16:creationId xmlns:a16="http://schemas.microsoft.com/office/drawing/2014/main" id="{E2A041A0-48FF-C30D-8961-0C9BEEDA5B6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7DDF430-B948-F3E3-E874-F07C1761B7F3}"/>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249185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49CDE-8DAB-F6E9-EE1B-B080DC03A25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3679BB-F531-BF22-020A-9023DFF9169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8B7D6707-3065-CC8E-5A90-6C9B4E3AF16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C32D7AD-D640-9A63-88AA-7C92DA47DB6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3162149-8CC2-BEA8-095A-DEB426E7391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ea typeface="Calibri"/>
                <a:cs typeface="Calibri"/>
              </a:rPr>
              <a:t>KM – consults are a big part of my role and I've never found resources that were a clear support prior. So I wanted to put together something that could serve as a stepping stone </a:t>
            </a:r>
            <a:br>
              <a:rPr lang="en-US">
                <a:ea typeface="Calibri"/>
                <a:cs typeface="+mn-lt"/>
              </a:rPr>
            </a:br>
            <a:endParaRPr lang="en-US">
              <a:ea typeface="Calibri"/>
              <a:cs typeface="+mn-lt"/>
            </a:endParaRPr>
          </a:p>
          <a:p>
            <a:r>
              <a:rPr lang="en-US">
                <a:ea typeface="Calibri"/>
                <a:cs typeface="Calibri"/>
              </a:rPr>
              <a:t>MF – I was invited to go to Robarts Library for a couple of days of meetings and encountered a lot of accessibility barriers that frustrated and stressed me out, but I was dismissed when I raised my concerns. This was a big inspiration for my chapter.</a:t>
            </a:r>
            <a:br>
              <a:rPr lang="en-US">
                <a:ea typeface="Calibri"/>
                <a:cs typeface="+mn-lt"/>
              </a:rPr>
            </a:br>
            <a:endParaRPr lang="en-US">
              <a:ea typeface="Calibri"/>
              <a:cs typeface="Calibri"/>
            </a:endParaRPr>
          </a:p>
          <a:p>
            <a:r>
              <a:rPr lang="en-US">
                <a:ea typeface="Calibri"/>
                <a:cs typeface="+mn-lt"/>
              </a:rPr>
              <a:t>NW - </a:t>
            </a:r>
            <a:r>
              <a:rPr lang="en-US"/>
              <a:t>I decided to participate in this project as it was an opportunity to connect with others and talk about how important accessibility is, but that it is not an insurmountable hurdle that one needs to navigate alone. First and foremost its communicating with students about their needs, similar to any service interaction. </a:t>
            </a:r>
            <a:br>
              <a:rPr lang="en-US">
                <a:ea typeface="Calibri"/>
                <a:cs typeface="+mn-lt"/>
              </a:rPr>
            </a:br>
            <a:endParaRPr lang="en-US">
              <a:ea typeface="Calibri"/>
              <a:cs typeface="Calibri"/>
            </a:endParaRPr>
          </a:p>
          <a:p>
            <a:endParaRPr lang="en-US"/>
          </a:p>
        </p:txBody>
      </p:sp>
      <p:sp>
        <p:nvSpPr>
          <p:cNvPr id="6" name="Footer Placeholder 5">
            <a:extLst>
              <a:ext uri="{FF2B5EF4-FFF2-40B4-BE49-F238E27FC236}">
                <a16:creationId xmlns:a16="http://schemas.microsoft.com/office/drawing/2014/main" id="{168B34E1-3546-99BD-9727-F04E4D3D8F3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3D6A5FE-2D6B-B31C-CF3B-1F65B9A7743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008904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5E459-C273-C6A7-9F4C-F6FDCC10ED0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0A7CAB-992C-E6E7-9FA3-A2782A573D3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394A673-9560-B3CE-8A4B-FEAB547FE85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52999CC-8FC6-5A7C-3975-1FC59A73C55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CD83E6EF-DBC3-F67B-2ED5-0E0D9CC9F7A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ea typeface="Calibri"/>
                <a:cs typeface="Calibri"/>
              </a:rPr>
              <a:t>KH – </a:t>
            </a:r>
            <a:r>
              <a:rPr lang="en-US"/>
              <a:t>I wrote a chapter about  </a:t>
            </a:r>
            <a:r>
              <a:rPr lang="en-US" err="1"/>
              <a:t>about</a:t>
            </a:r>
            <a:r>
              <a:rPr lang="en-US"/>
              <a:t> accessibility in library outreach events and learned a lot. There is a fair amount written on this topic but I hadn't done a lot of these types of events previously and I wouldn't have known where to start, until I started trying to compile all that I was finding into a chapter. I also learned a lot from reading the work of my colleagues in their chapters. The authors on this project seemed to be really interested in learning more about their topics and working on their chapters, which made moving the project along pretty easy.</a:t>
            </a:r>
          </a:p>
          <a:p>
            <a:endParaRPr lang="en-US">
              <a:ea typeface="Calibri"/>
              <a:cs typeface="Calibri"/>
            </a:endParaRPr>
          </a:p>
          <a:p>
            <a:r>
              <a:rPr lang="en-US">
                <a:ea typeface="Calibri"/>
                <a:cs typeface="Calibri"/>
              </a:rPr>
              <a:t>MF – it was stressful at times with competing priorities, but as it was not a very long chapter, it was not a long-term commitment. After writing the chapter I am wondering about the availability of metrics and how to promote the pressbook as it is a new format for me.  </a:t>
            </a:r>
            <a:br>
              <a:rPr lang="en-US">
                <a:ea typeface="Calibri"/>
                <a:cs typeface="+mn-lt"/>
              </a:rPr>
            </a:br>
            <a:br>
              <a:rPr lang="en-US">
                <a:ea typeface="Calibri"/>
                <a:cs typeface="+mn-lt"/>
              </a:rPr>
            </a:br>
            <a:r>
              <a:rPr lang="en-US"/>
              <a:t>NW – I found this experience easy, the topic was a passion for me, so the writing flowed. And I felt that we had a reasonable amount of time to write and revise the content that we chose to submit. </a:t>
            </a:r>
            <a:endParaRPr lang="en-US">
              <a:ea typeface="Calibri"/>
              <a:cs typeface="Calibri"/>
            </a:endParaRPr>
          </a:p>
          <a:p>
            <a:endParaRPr lang="en-US"/>
          </a:p>
        </p:txBody>
      </p:sp>
      <p:sp>
        <p:nvSpPr>
          <p:cNvPr id="6" name="Footer Placeholder 5">
            <a:extLst>
              <a:ext uri="{FF2B5EF4-FFF2-40B4-BE49-F238E27FC236}">
                <a16:creationId xmlns:a16="http://schemas.microsoft.com/office/drawing/2014/main" id="{8C0156B2-83B4-D91C-1840-946814F6AC54}"/>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FF314B8-CE56-8F5B-9AA7-D47902C42717}"/>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607719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A8099-8EE3-5762-0BBA-D4E8638C9DA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996A28-3340-ABEB-FB7F-65027FD7BB6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D813D92-5B5F-DA80-4C08-FA857BA0C94A}"/>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28B386E-8B41-6B93-2515-D047F3E695A9}"/>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D9CEE63-EAA6-EB07-C586-E741B647E49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BD99F8FB-32EB-04F3-1599-7D1476320073}"/>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D6792FD-719C-6F3B-BBCC-221B3B411C6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3689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25123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752109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A1A0-CD10-F5A3-73D9-65023888BD6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74CD28-3EF8-9653-4FA7-D06FA4514D6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C3FC146-F214-2F15-D21B-CF82EC53D7E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D101FCF-4996-0A91-250E-89C6EC330E9A}"/>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5E75A00-823A-B00B-5BBC-341D016FA976}"/>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90000"/>
              </a:lnSpc>
              <a:spcBef>
                <a:spcPts val="1000"/>
              </a:spcBef>
            </a:pPr>
            <a:r>
              <a:rPr lang="en-US"/>
              <a:t>We were interested in exploring accessibility in library settings</a:t>
            </a:r>
          </a:p>
          <a:p>
            <a:pPr>
              <a:lnSpc>
                <a:spcPct val="90000"/>
              </a:lnSpc>
              <a:spcBef>
                <a:spcPts val="1000"/>
              </a:spcBef>
            </a:pPr>
            <a:r>
              <a:rPr lang="en-US">
                <a:ea typeface="Calibri"/>
                <a:cs typeface="Calibri"/>
              </a:rPr>
              <a:t>Information available about strategies for teaching in a course, but we teach in different ways in libraries and have different information available to us about our patrons.</a:t>
            </a:r>
          </a:p>
          <a:p>
            <a:endParaRPr lang="en-US"/>
          </a:p>
        </p:txBody>
      </p:sp>
      <p:sp>
        <p:nvSpPr>
          <p:cNvPr id="6" name="Footer Placeholder 5">
            <a:extLst>
              <a:ext uri="{FF2B5EF4-FFF2-40B4-BE49-F238E27FC236}">
                <a16:creationId xmlns:a16="http://schemas.microsoft.com/office/drawing/2014/main" id="{DAE94C3E-B25B-B076-8ACC-2F022ED0667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DC51CC4-053C-DE2C-FFB5-CE81B2A3DB9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38666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61A99-C06A-BB21-2ECC-C7A3F727DAA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3EACFC-F647-2F84-69A8-9F3C0CF30E7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72CB34A-B34C-8D94-9FE3-240E6827C7E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3C17FB6-3442-2933-8857-99A93960FFC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CB1EF58-5E7C-DFAA-2917-2E72FE1833F6}"/>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20C880D3-8800-25BA-F035-76FF7F1904B3}"/>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5E6D9371-1BCA-7942-E6F7-63C668D776A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35931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BBD56-7DAC-D111-EAEF-18CD688BBFA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73F007-5141-C9EC-C210-00A703B0347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85867412-9D16-BAA2-DC78-517C587FB5AA}"/>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E3CB6F3-839A-0CD6-7150-F7EB8F52E320}"/>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E5E7A40-A276-C8C8-6D75-F8B27C14BA57}"/>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FEAF61AD-6519-D326-A7DA-AF5BEE1D4A2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EC6F8EDF-204C-6BB7-4B88-0AE5214273E7}"/>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84828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B8478-0F8C-5859-76D1-509E49F2C4F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839AA1-1F16-2C46-D5EE-6FBCCB2943D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C40F15D-7FDF-08D8-9C0F-284D5DCCB58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D4D178D-554A-BDE7-ADB3-C30F08075E9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EC023C5-595E-2BD8-4647-87D610D2DAA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ea typeface="Calibri"/>
                <a:cs typeface="Calibri"/>
              </a:rPr>
              <a:t>Our project included 13 people from different departments in McMaster University Libraries. We had a lot of representation from our Teaching &amp; Learning team and from the Health Sciences Library, as well as folks from Distinctive, Legacy, and Digital Heritage Collections, Digital Scholarship Services, and Library Accessibility Services.</a:t>
            </a:r>
            <a:endParaRPr lang="en-US"/>
          </a:p>
        </p:txBody>
      </p:sp>
      <p:sp>
        <p:nvSpPr>
          <p:cNvPr id="6" name="Footer Placeholder 5">
            <a:extLst>
              <a:ext uri="{FF2B5EF4-FFF2-40B4-BE49-F238E27FC236}">
                <a16:creationId xmlns:a16="http://schemas.microsoft.com/office/drawing/2014/main" id="{A5F0CD5E-6486-AE28-4BB2-6EFCF83644A5}"/>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DEA1BF4-D3B4-2EB8-AFE5-2210BC6C563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64247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E6D8D-5DE9-2DCA-04B8-48C9278E072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04B56C-4E88-99B4-A7EF-9441DADAEA1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22FC4E1-1E56-0B66-75C7-FD40AA8C9EF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C164C2D-7158-57C6-C0B4-95DC58FDE99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D9A4168-A291-5F80-79B6-418BF6E29C28}"/>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1">
              <a:lnSpc>
                <a:spcPct val="90000"/>
              </a:lnSpc>
              <a:spcBef>
                <a:spcPts val="500"/>
              </a:spcBef>
            </a:pPr>
            <a:r>
              <a:rPr lang="en-US">
                <a:ea typeface="Calibri"/>
                <a:cs typeface="Calibri"/>
              </a:rPr>
              <a:t>Chapter template:</a:t>
            </a:r>
            <a:endParaRPr lang="en-US"/>
          </a:p>
          <a:p>
            <a:pPr lvl="1">
              <a:lnSpc>
                <a:spcPct val="90000"/>
              </a:lnSpc>
              <a:spcBef>
                <a:spcPts val="500"/>
              </a:spcBef>
            </a:pPr>
            <a:r>
              <a:rPr lang="en-US" b="1"/>
              <a:t>Overview</a:t>
            </a:r>
            <a:r>
              <a:rPr lang="en-US"/>
              <a:t>: A one-paragraph description of the chapter. </a:t>
            </a:r>
            <a:endParaRPr lang="en-US">
              <a:ea typeface="Calibri"/>
              <a:cs typeface="Calibri"/>
            </a:endParaRPr>
          </a:p>
          <a:p>
            <a:pPr lvl="1">
              <a:lnSpc>
                <a:spcPct val="90000"/>
              </a:lnSpc>
              <a:spcBef>
                <a:spcPts val="500"/>
              </a:spcBef>
            </a:pPr>
            <a:r>
              <a:rPr lang="en-US" b="1"/>
              <a:t>Description of library teaching practice</a:t>
            </a:r>
            <a:r>
              <a:rPr lang="en-US"/>
              <a:t>: Describe the library teaching practice and any ways in which common approaches may present barriers or be inaccessible.</a:t>
            </a:r>
            <a:endParaRPr lang="en-US">
              <a:ea typeface="Calibri"/>
              <a:cs typeface="Calibri"/>
            </a:endParaRPr>
          </a:p>
          <a:p>
            <a:pPr lvl="1">
              <a:lnSpc>
                <a:spcPct val="90000"/>
              </a:lnSpc>
              <a:spcBef>
                <a:spcPts val="500"/>
              </a:spcBef>
            </a:pPr>
            <a:r>
              <a:rPr lang="en-US" b="1"/>
              <a:t>Guiding principles</a:t>
            </a:r>
            <a:r>
              <a:rPr lang="en-US"/>
              <a:t>: Describe any guiding principles or frameworks informing your recommendations. </a:t>
            </a:r>
            <a:endParaRPr lang="en-US">
              <a:ea typeface="Calibri"/>
              <a:cs typeface="Calibri"/>
            </a:endParaRPr>
          </a:p>
          <a:p>
            <a:pPr lvl="1">
              <a:lnSpc>
                <a:spcPct val="90000"/>
              </a:lnSpc>
              <a:spcBef>
                <a:spcPts val="500"/>
              </a:spcBef>
            </a:pPr>
            <a:r>
              <a:rPr lang="en-US" b="1"/>
              <a:t>Recommendations for accessibility</a:t>
            </a:r>
            <a:r>
              <a:rPr lang="en-US"/>
              <a:t>: Provide recommendations for how to make the teaching practice and learning experience accessible to a wide range of learners with different needs and preferences. You can include openly licensed content published elsewhere.</a:t>
            </a:r>
            <a:endParaRPr lang="en-US">
              <a:ea typeface="Calibri"/>
              <a:cs typeface="Calibri"/>
            </a:endParaRPr>
          </a:p>
          <a:p>
            <a:pPr lvl="1">
              <a:lnSpc>
                <a:spcPct val="90000"/>
              </a:lnSpc>
              <a:spcBef>
                <a:spcPts val="500"/>
              </a:spcBef>
            </a:pPr>
            <a:r>
              <a:rPr lang="en-US" b="1"/>
              <a:t>References</a:t>
            </a:r>
            <a:r>
              <a:rPr lang="en-US"/>
              <a:t>: List of sources in APA format.</a:t>
            </a:r>
            <a:endParaRPr lang="en-US">
              <a:ea typeface="Calibri"/>
              <a:cs typeface="Calibri"/>
            </a:endParaRPr>
          </a:p>
          <a:p>
            <a:pPr lvl="1">
              <a:lnSpc>
                <a:spcPct val="90000"/>
              </a:lnSpc>
              <a:spcBef>
                <a:spcPts val="500"/>
              </a:spcBef>
            </a:pPr>
            <a:r>
              <a:rPr lang="en-US" b="1"/>
              <a:t>Further reading and resources</a:t>
            </a:r>
            <a:r>
              <a:rPr lang="en-US"/>
              <a:t>: List of any additional resources that readers might consult to learn more. </a:t>
            </a:r>
            <a:endParaRPr lang="en-US">
              <a:ea typeface="Calibri"/>
              <a:cs typeface="Calibri"/>
            </a:endParaRPr>
          </a:p>
          <a:p>
            <a:endParaRPr lang="en-US"/>
          </a:p>
        </p:txBody>
      </p:sp>
      <p:sp>
        <p:nvSpPr>
          <p:cNvPr id="6" name="Footer Placeholder 5">
            <a:extLst>
              <a:ext uri="{FF2B5EF4-FFF2-40B4-BE49-F238E27FC236}">
                <a16:creationId xmlns:a16="http://schemas.microsoft.com/office/drawing/2014/main" id="{B07F08B7-F086-7A90-6F5F-887E70BB55CF}"/>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348DC53-FD6B-5947-313A-90F94EE0DA5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57539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campusontario.pressbooks.pub/accessiblelibraryteachin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accessibilitychecker.or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bit.ly/2Tynxth" TargetMode="External"/><Relationship Id="rId3" Type="http://schemas.openxmlformats.org/officeDocument/2006/relationships/hyperlink" Target="mailto:fesnakm@mcmaster.ca" TargetMode="External"/><Relationship Id="rId7" Type="http://schemas.openxmlformats.org/officeDocument/2006/relationships/hyperlink" Target="mailto:waitenm@mcmaster.ca"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mailto:merrimkv@mcmaster.ca" TargetMode="External"/><Relationship Id="rId5" Type="http://schemas.openxmlformats.org/officeDocument/2006/relationships/hyperlink" Target="mailto:kharding@mcmaster.ca" TargetMode="External"/><Relationship Id="rId10" Type="http://schemas.openxmlformats.org/officeDocument/2006/relationships/hyperlink" Target="http://bit.ly/2TtBDfr" TargetMode="External"/><Relationship Id="rId4" Type="http://schemas.openxmlformats.org/officeDocument/2006/relationships/hyperlink" Target="mailto:flaka1@mcmaster.ca" TargetMode="External"/><Relationship Id="rId9" Type="http://schemas.openxmlformats.org/officeDocument/2006/relationships/hyperlink" Target="http://bit.ly/2TyoMs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627F9693-18E0-957A-C4E8-CA81EF7619B4}"/>
              </a:ext>
            </a:extLst>
          </p:cNvPr>
          <p:cNvSpPr txBox="1">
            <a:spLocks noGrp="1"/>
          </p:cNvSpPr>
          <p:nvPr>
            <p:ph type="title" idx="4294967295"/>
          </p:nvPr>
        </p:nvSpPr>
        <p:spPr>
          <a:xfrm>
            <a:off x="1317158" y="813827"/>
            <a:ext cx="9557683" cy="31393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495965"/>
                </a:solidFill>
                <a:effectLst/>
                <a:uLnTx/>
                <a:uFillTx/>
                <a:latin typeface="Montserrat" panose="00000500000000000000" pitchFamily="2" charset="0"/>
                <a:ea typeface="+mj-lt"/>
                <a:cs typeface="+mj-lt"/>
              </a:rPr>
              <a:t>From Concept to Creation: </a:t>
            </a:r>
            <a:r>
              <a:rPr kumimoji="0" lang="en-US" sz="4800" b="0" i="0" u="none" strike="noStrike" kern="1200" cap="none" spc="0" normalizeH="0" baseline="0" noProof="0">
                <a:ln>
                  <a:noFill/>
                </a:ln>
                <a:solidFill>
                  <a:srgbClr val="495965"/>
                </a:solidFill>
                <a:effectLst/>
                <a:uLnTx/>
                <a:uFillTx/>
                <a:latin typeface="Montserrat" panose="00000500000000000000" pitchFamily="2" charset="0"/>
                <a:ea typeface="+mj-lt"/>
                <a:cs typeface="+mj-lt"/>
              </a:rPr>
              <a:t>Developing an Open Access Resource for Accessible Library Teaching</a:t>
            </a:r>
            <a:endParaRPr kumimoji="0" lang="en-CA" sz="2000" b="0" i="0" u="none" strike="noStrike" kern="1200" cap="none" spc="0" normalizeH="0" baseline="0" noProof="0">
              <a:ln>
                <a:noFill/>
              </a:ln>
              <a:solidFill>
                <a:srgbClr val="495965"/>
              </a:solidFill>
              <a:effectLst/>
              <a:uLnTx/>
              <a:uFillTx/>
              <a:latin typeface="+mn-lt"/>
              <a:ea typeface="+mn-ea"/>
              <a:cs typeface="+mn-cs"/>
            </a:endParaRPr>
          </a:p>
        </p:txBody>
      </p:sp>
      <p:sp>
        <p:nvSpPr>
          <p:cNvPr id="8" name="TextBox 8"/>
          <p:cNvSpPr txBox="1"/>
          <p:nvPr/>
        </p:nvSpPr>
        <p:spPr>
          <a:xfrm>
            <a:off x="2726724" y="4273189"/>
            <a:ext cx="6799564" cy="2326214"/>
          </a:xfrm>
          <a:prstGeom prst="rect">
            <a:avLst/>
          </a:prstGeom>
        </p:spPr>
        <p:txBody>
          <a:bodyPr wrap="square" lIns="0" tIns="0" rIns="0" bIns="0" rtlCol="0" anchor="t">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lt"/>
                <a:cs typeface="+mn-lt"/>
              </a:rPr>
              <a:t>Anna Flak, Katie Harding, Katie Merriman, Matt Fesnak, and Nancy Waite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McMaster University Libraries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OCUL Accessibility Symposium 2.0</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June 19, 2025</a:t>
            </a:r>
          </a:p>
        </p:txBody>
      </p:sp>
      <p:sp>
        <p:nvSpPr>
          <p:cNvPr id="23" name="Rectangle 22">
            <a:extLst>
              <a:ext uri="{FF2B5EF4-FFF2-40B4-BE49-F238E27FC236}">
                <a16:creationId xmlns:a16="http://schemas.microsoft.com/office/drawing/2014/main" id="{CB9811F1-83F4-DE16-3DC2-972B648480B4}"/>
              </a:ext>
              <a:ext uri="{C183D7F6-B498-43B3-948B-1728B52AA6E4}">
                <adec:decorative xmlns:adec="http://schemas.microsoft.com/office/drawing/2017/decorative" val="1"/>
              </a:ext>
            </a:extLst>
          </p:cNvPr>
          <p:cNvSpPr/>
          <p:nvPr/>
        </p:nvSpPr>
        <p:spPr>
          <a:xfrm>
            <a:off x="114300" y="114300"/>
            <a:ext cx="11963400" cy="6642100"/>
          </a:xfrm>
          <a:prstGeom prst="rect">
            <a:avLst/>
          </a:prstGeom>
          <a:noFill/>
          <a:ln w="254000">
            <a:solidFill>
              <a:srgbClr val="7A0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1" name="Group 2">
            <a:extLst>
              <a:ext uri="{FF2B5EF4-FFF2-40B4-BE49-F238E27FC236}">
                <a16:creationId xmlns:a16="http://schemas.microsoft.com/office/drawing/2014/main" id="{092FE3F6-1B3D-781F-52A6-2CF9192FE053}"/>
              </a:ext>
              <a:ext uri="{C183D7F6-B498-43B3-948B-1728B52AA6E4}">
                <adec:decorative xmlns:adec="http://schemas.microsoft.com/office/drawing/2017/decorative" val="1"/>
              </a:ext>
            </a:extLst>
          </p:cNvPr>
          <p:cNvGrpSpPr/>
          <p:nvPr/>
        </p:nvGrpSpPr>
        <p:grpSpPr>
          <a:xfrm rot="10800000">
            <a:off x="-1477500" y="-1591800"/>
            <a:ext cx="3183600" cy="3183600"/>
            <a:chOff x="0" y="0"/>
            <a:chExt cx="6367200" cy="6367200"/>
          </a:xfrm>
        </p:grpSpPr>
        <p:sp>
          <p:nvSpPr>
            <p:cNvPr id="22" name="Freeform 3">
              <a:extLst>
                <a:ext uri="{FF2B5EF4-FFF2-40B4-BE49-F238E27FC236}">
                  <a16:creationId xmlns:a16="http://schemas.microsoft.com/office/drawing/2014/main" id="{DE7FDDEA-A662-9EE7-DF41-F40176CBF1FA}"/>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6" name="Group 6">
            <a:extLst>
              <a:ext uri="{C183D7F6-B498-43B3-948B-1728B52AA6E4}">
                <adec:decorative xmlns:adec="http://schemas.microsoft.com/office/drawing/2017/decorative" val="1"/>
              </a:ext>
            </a:extLst>
          </p:cNvPr>
          <p:cNvGrpSpPr/>
          <p:nvPr/>
        </p:nvGrpSpPr>
        <p:grpSpPr>
          <a:xfrm rot="-2175913">
            <a:off x="9917614" y="5720937"/>
            <a:ext cx="2274127" cy="2274127"/>
            <a:chOff x="0" y="0"/>
            <a:chExt cx="4548253" cy="4548253"/>
          </a:xfrm>
        </p:grpSpPr>
        <p:sp>
          <p:nvSpPr>
            <p:cNvPr id="7" name="Freeform 7"/>
            <p:cNvSpPr/>
            <p:nvPr/>
          </p:nvSpPr>
          <p:spPr>
            <a:xfrm>
              <a:off x="451231" y="-297561"/>
              <a:ext cx="4398264" cy="3887978"/>
            </a:xfrm>
            <a:custGeom>
              <a:avLst/>
              <a:gdLst/>
              <a:ahLst/>
              <a:cxnLst/>
              <a:rect l="l" t="t" r="r" b="b"/>
              <a:pathLst>
                <a:path w="4398264" h="3887978">
                  <a:moveTo>
                    <a:pt x="0" y="1211961"/>
                  </a:moveTo>
                  <a:cubicBezTo>
                    <a:pt x="744728" y="213614"/>
                    <a:pt x="2153920" y="0"/>
                    <a:pt x="3160903" y="732917"/>
                  </a:cubicBezTo>
                  <a:cubicBezTo>
                    <a:pt x="4167886" y="1465834"/>
                    <a:pt x="4398264" y="2872232"/>
                    <a:pt x="3677412" y="3887978"/>
                  </a:cubicBezTo>
                  <a:lnTo>
                    <a:pt x="2749169" y="3229102"/>
                  </a:lnTo>
                  <a:cubicBezTo>
                    <a:pt x="3109214" y="2721864"/>
                    <a:pt x="2994152" y="2019300"/>
                    <a:pt x="2491232" y="1653413"/>
                  </a:cubicBezTo>
                  <a:cubicBezTo>
                    <a:pt x="1988312" y="1287526"/>
                    <a:pt x="1284478" y="1394079"/>
                    <a:pt x="912495" y="1892681"/>
                  </a:cubicBezTo>
                  <a:close/>
                </a:path>
              </a:pathLst>
            </a:custGeom>
            <a:solidFill>
              <a:srgbClr val="A8A6A8"/>
            </a:solidFill>
          </p:spPr>
          <p:txBody>
            <a:bodyPr/>
            <a:lstStyle/>
            <a:p>
              <a:endParaRPr lang="en-CA"/>
            </a:p>
          </p:txBody>
        </p:sp>
      </p:grpSp>
    </p:spTree>
    <p:extLst>
      <p:ext uri="{BB962C8B-B14F-4D97-AF65-F5344CB8AC3E}">
        <p14:creationId xmlns:p14="http://schemas.microsoft.com/office/powerpoint/2010/main" val="1201668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FF10B-220F-CDDD-C463-FB84386F301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1458049-3175-5AEA-64AE-83545ABF3EAE}"/>
              </a:ext>
              <a:ext uri="{C183D7F6-B498-43B3-948B-1728B52AA6E4}">
                <adec:decorative xmlns:adec="http://schemas.microsoft.com/office/drawing/2017/decorative" val="1"/>
              </a:ext>
            </a:extLst>
          </p:cNvPr>
          <p:cNvGrpSpPr/>
          <p:nvPr/>
        </p:nvGrpSpPr>
        <p:grpSpPr>
          <a:xfrm rot="-10800000">
            <a:off x="-1719356" y="-1719356"/>
            <a:ext cx="3438714" cy="3438714"/>
            <a:chOff x="0" y="0"/>
            <a:chExt cx="6367200" cy="6367200"/>
          </a:xfrm>
        </p:grpSpPr>
        <p:sp>
          <p:nvSpPr>
            <p:cNvPr id="3" name="Freeform 3">
              <a:extLst>
                <a:ext uri="{FF2B5EF4-FFF2-40B4-BE49-F238E27FC236}">
                  <a16:creationId xmlns:a16="http://schemas.microsoft.com/office/drawing/2014/main" id="{B7B9E9E7-976B-E28D-7DC9-5C19DA877C77}"/>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C1537FC9-74A6-BCBE-4F08-779D2DDE16AD}"/>
              </a:ex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a:extLst>
                <a:ext uri="{FF2B5EF4-FFF2-40B4-BE49-F238E27FC236}">
                  <a16:creationId xmlns:a16="http://schemas.microsoft.com/office/drawing/2014/main" id="{09AA0006-A0B9-1C8F-F803-D89A318F495B}"/>
                </a:ext>
              </a:extLst>
            </p:cNvPr>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grpSp>
        <p:nvGrpSpPr>
          <p:cNvPr id="6" name="Group 6">
            <a:extLst>
              <a:ext uri="{FF2B5EF4-FFF2-40B4-BE49-F238E27FC236}">
                <a16:creationId xmlns:a16="http://schemas.microsoft.com/office/drawing/2014/main" id="{AA3FBD89-BCFE-D2DF-3E69-92CA9C7ED610}"/>
              </a:ext>
              <a:ext uri="{C183D7F6-B498-43B3-948B-1728B52AA6E4}">
                <adec:decorative xmlns:adec="http://schemas.microsoft.com/office/drawing/2017/decorative" val="1"/>
              </a:ext>
            </a:extLst>
          </p:cNvPr>
          <p:cNvGrpSpPr/>
          <p:nvPr/>
        </p:nvGrpSpPr>
        <p:grpSpPr>
          <a:xfrm>
            <a:off x="11068484" y="5695371"/>
            <a:ext cx="2274000" cy="2274000"/>
            <a:chOff x="0" y="0"/>
            <a:chExt cx="4548000" cy="4548000"/>
          </a:xfrm>
        </p:grpSpPr>
        <p:sp>
          <p:nvSpPr>
            <p:cNvPr id="7" name="Freeform 7">
              <a:extLst>
                <a:ext uri="{FF2B5EF4-FFF2-40B4-BE49-F238E27FC236}">
                  <a16:creationId xmlns:a16="http://schemas.microsoft.com/office/drawing/2014/main" id="{B4EFB649-D8DB-F7D8-EA4F-A12FE1BE95EE}"/>
                </a:ext>
              </a:extLst>
            </p:cNvPr>
            <p:cNvSpPr/>
            <p:nvPr/>
          </p:nvSpPr>
          <p:spPr>
            <a:xfrm>
              <a:off x="-21209" y="-20955"/>
              <a:ext cx="2376043" cy="2376424"/>
            </a:xfrm>
            <a:custGeom>
              <a:avLst/>
              <a:gdLst/>
              <a:ahLst/>
              <a:cxnLst/>
              <a:rect l="l" t="t" r="r" b="b"/>
              <a:pathLst>
                <a:path w="2376043" h="2376424">
                  <a:moveTo>
                    <a:pt x="22733" y="2376424"/>
                  </a:moveTo>
                  <a:cubicBezTo>
                    <a:pt x="0" y="1745615"/>
                    <a:pt x="240665" y="1133602"/>
                    <a:pt x="687070" y="687197"/>
                  </a:cubicBezTo>
                  <a:cubicBezTo>
                    <a:pt x="1133475" y="240792"/>
                    <a:pt x="1745234" y="0"/>
                    <a:pt x="2376043" y="22352"/>
                  </a:cubicBezTo>
                  <a:lnTo>
                    <a:pt x="2356739" y="566928"/>
                  </a:lnTo>
                  <a:cubicBezTo>
                    <a:pt x="1877060" y="549910"/>
                    <a:pt x="1411859" y="732917"/>
                    <a:pt x="1072388" y="1072388"/>
                  </a:cubicBezTo>
                  <a:cubicBezTo>
                    <a:pt x="732917" y="1411859"/>
                    <a:pt x="550037" y="1877187"/>
                    <a:pt x="567309" y="2356866"/>
                  </a:cubicBezTo>
                  <a:close/>
                </a:path>
              </a:pathLst>
            </a:custGeom>
            <a:solidFill>
              <a:srgbClr val="A8A6A8"/>
            </a:solidFill>
          </p:spPr>
          <p:txBody>
            <a:bodyPr/>
            <a:lstStyle/>
            <a:p>
              <a:endParaRPr lang="en-CA"/>
            </a:p>
          </p:txBody>
        </p:sp>
      </p:grpSp>
      <p:sp>
        <p:nvSpPr>
          <p:cNvPr id="8" name="TextBox 8">
            <a:extLst>
              <a:ext uri="{FF2B5EF4-FFF2-40B4-BE49-F238E27FC236}">
                <a16:creationId xmlns:a16="http://schemas.microsoft.com/office/drawing/2014/main" id="{4B5B67D6-D4A6-A098-5B68-669E2DB8B9A5}"/>
              </a:ext>
            </a:extLst>
          </p:cNvPr>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Chapter Topics</a:t>
            </a:r>
          </a:p>
        </p:txBody>
      </p:sp>
      <p:sp>
        <p:nvSpPr>
          <p:cNvPr id="13" name="TextBox 12">
            <a:extLst>
              <a:ext uri="{FF2B5EF4-FFF2-40B4-BE49-F238E27FC236}">
                <a16:creationId xmlns:a16="http://schemas.microsoft.com/office/drawing/2014/main" id="{8329FEE6-FB73-309B-ED10-BF7B6863498D}"/>
              </a:ext>
            </a:extLst>
          </p:cNvPr>
          <p:cNvSpPr txBox="1"/>
          <p:nvPr/>
        </p:nvSpPr>
        <p:spPr>
          <a:xfrm>
            <a:off x="1143000" y="2471535"/>
            <a:ext cx="6299200" cy="3062826"/>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7A003C"/>
              </a:buClr>
              <a:buSzPct val="150000"/>
              <a:buFont typeface="Arial" panose="020B0604020202020204" pitchFamily="34" charset="0"/>
              <a:buNone/>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Authors identified 8 areas of interest: </a:t>
            </a:r>
          </a:p>
          <a:p>
            <a:pPr marL="228600" marR="0" lvl="0" indent="-2286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endParaRPr kumimoji="0" lang="en-US" sz="2800" b="0" i="0" u="none" strike="noStrike" kern="1200" cap="none" spc="0" normalizeH="0" baseline="0" noProof="0">
              <a:ln>
                <a:noFill/>
              </a:ln>
              <a:solidFill>
                <a:srgbClr val="495965"/>
              </a:solidFill>
              <a:effectLst/>
              <a:uLnTx/>
              <a:uFillTx/>
              <a:latin typeface="Aptos" panose="020B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Online and in-person instruction</a:t>
            </a:r>
          </a:p>
          <a:p>
            <a:pPr marL="228600" marR="0" lvl="0" indent="-2286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Instructional workshops</a:t>
            </a:r>
          </a:p>
          <a:p>
            <a:pPr marL="228600" marR="0" lvl="0" indent="-2286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Accessible technology in teaching</a:t>
            </a:r>
          </a:p>
          <a:p>
            <a:pPr marL="228600" marR="0" lvl="0" indent="-2286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Research consultations</a:t>
            </a:r>
          </a:p>
        </p:txBody>
      </p:sp>
      <p:sp>
        <p:nvSpPr>
          <p:cNvPr id="15" name="TextBox 14">
            <a:extLst>
              <a:ext uri="{FF2B5EF4-FFF2-40B4-BE49-F238E27FC236}">
                <a16:creationId xmlns:a16="http://schemas.microsoft.com/office/drawing/2014/main" id="{BAA2D860-136E-11EB-3C28-A5FC435DD3A7}"/>
              </a:ext>
            </a:extLst>
          </p:cNvPr>
          <p:cNvSpPr txBox="1"/>
          <p:nvPr/>
        </p:nvSpPr>
        <p:spPr>
          <a:xfrm>
            <a:off x="7442200" y="3429000"/>
            <a:ext cx="6299200" cy="2030749"/>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err="1">
                <a:ln>
                  <a:noFill/>
                </a:ln>
                <a:solidFill>
                  <a:srgbClr val="495965"/>
                </a:solidFill>
                <a:effectLst/>
                <a:uLnTx/>
                <a:uFillTx/>
                <a:latin typeface="Aptos" panose="020B0004020202020204"/>
                <a:ea typeface="+mn-ea"/>
                <a:cs typeface="+mn-cs"/>
              </a:rPr>
              <a:t>LibGuides</a:t>
            </a:r>
            <a:endParaRPr kumimoji="0" lang="en-US" sz="2800" b="0" i="0" u="none" strike="noStrike" kern="1200" cap="none" spc="0" normalizeH="0" baseline="0" noProof="0">
              <a:ln>
                <a:noFill/>
              </a:ln>
              <a:solidFill>
                <a:srgbClr val="495965"/>
              </a:solidFill>
              <a:effectLst/>
              <a:uLnTx/>
              <a:uFillTx/>
              <a:latin typeface="Aptos" panose="020B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Online learning objects</a:t>
            </a:r>
          </a:p>
          <a:p>
            <a:pPr marL="228600" marR="0" lvl="0" indent="-2286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Access services</a:t>
            </a:r>
          </a:p>
          <a:p>
            <a:pPr marL="228600" marR="0" lvl="0" indent="-2286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Outreach events</a:t>
            </a:r>
          </a:p>
        </p:txBody>
      </p:sp>
    </p:spTree>
    <p:extLst>
      <p:ext uri="{BB962C8B-B14F-4D97-AF65-F5344CB8AC3E}">
        <p14:creationId xmlns:p14="http://schemas.microsoft.com/office/powerpoint/2010/main" val="2468760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2D2E6-E055-44E1-941C-3FD3C4D8D54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A2CBF07-29E1-D6A8-29D2-F6877839056C}"/>
              </a:ext>
              <a:ext uri="{C183D7F6-B498-43B3-948B-1728B52AA6E4}">
                <adec:decorative xmlns:adec="http://schemas.microsoft.com/office/drawing/2017/decorative" val="1"/>
              </a:ext>
            </a:extLst>
          </p:cNvPr>
          <p:cNvGrpSpPr/>
          <p:nvPr/>
        </p:nvGrpSpPr>
        <p:grpSpPr>
          <a:xfrm rot="-5400000">
            <a:off x="10620013" y="-1462937"/>
            <a:ext cx="3183600" cy="3183600"/>
            <a:chOff x="0" y="0"/>
            <a:chExt cx="6367200" cy="6367200"/>
          </a:xfrm>
        </p:grpSpPr>
        <p:sp>
          <p:nvSpPr>
            <p:cNvPr id="3" name="Freeform 3">
              <a:extLst>
                <a:ext uri="{FF2B5EF4-FFF2-40B4-BE49-F238E27FC236}">
                  <a16:creationId xmlns:a16="http://schemas.microsoft.com/office/drawing/2014/main" id="{BB12679B-82A2-0B87-6712-4D9650B01BC8}"/>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C91B4D8F-FE59-ABB8-DA20-AF1BE19B95B0}"/>
              </a:ex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a:extLst>
                <a:ext uri="{FF2B5EF4-FFF2-40B4-BE49-F238E27FC236}">
                  <a16:creationId xmlns:a16="http://schemas.microsoft.com/office/drawing/2014/main" id="{678E423D-3FA8-F044-BCAE-69F347FDBE98}"/>
                </a:ext>
              </a:extLst>
            </p:cNvPr>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grpSp>
        <p:nvGrpSpPr>
          <p:cNvPr id="6" name="Group 6">
            <a:extLst>
              <a:ext uri="{FF2B5EF4-FFF2-40B4-BE49-F238E27FC236}">
                <a16:creationId xmlns:a16="http://schemas.microsoft.com/office/drawing/2014/main" id="{20B58372-4C2A-99A8-F541-2646D3565A65}"/>
              </a:ext>
              <a:ext uri="{C183D7F6-B498-43B3-948B-1728B52AA6E4}">
                <adec:decorative xmlns:adec="http://schemas.microsoft.com/office/drawing/2017/decorative" val="1"/>
              </a:ext>
            </a:extLst>
          </p:cNvPr>
          <p:cNvGrpSpPr/>
          <p:nvPr/>
        </p:nvGrpSpPr>
        <p:grpSpPr>
          <a:xfrm rot="-900003">
            <a:off x="-1957336" y="5761067"/>
            <a:ext cx="3183681" cy="3183681"/>
            <a:chOff x="0" y="0"/>
            <a:chExt cx="6367363" cy="6367363"/>
          </a:xfrm>
        </p:grpSpPr>
        <p:sp>
          <p:nvSpPr>
            <p:cNvPr id="7" name="Freeform 7">
              <a:extLst>
                <a:ext uri="{FF2B5EF4-FFF2-40B4-BE49-F238E27FC236}">
                  <a16:creationId xmlns:a16="http://schemas.microsoft.com/office/drawing/2014/main" id="{9B28C131-F41B-E63A-C2DB-E7E8340955D5}"/>
                </a:ext>
              </a:extLst>
            </p:cNvPr>
            <p:cNvSpPr/>
            <p:nvPr/>
          </p:nvSpPr>
          <p:spPr>
            <a:xfrm>
              <a:off x="4139946" y="227203"/>
              <a:ext cx="2227199" cy="2923286"/>
            </a:xfrm>
            <a:custGeom>
              <a:avLst/>
              <a:gdLst/>
              <a:ahLst/>
              <a:cxnLst/>
              <a:rect l="l" t="t" r="r" b="b"/>
              <a:pathLst>
                <a:path w="2227199" h="2923286">
                  <a:moveTo>
                    <a:pt x="224917" y="0"/>
                  </a:moveTo>
                  <a:cubicBezTo>
                    <a:pt x="1420368" y="477647"/>
                    <a:pt x="2210562" y="1628267"/>
                    <a:pt x="2227199" y="2915539"/>
                  </a:cubicBezTo>
                  <a:lnTo>
                    <a:pt x="1620774" y="2923286"/>
                  </a:lnTo>
                  <a:cubicBezTo>
                    <a:pt x="1607312" y="1881251"/>
                    <a:pt x="967740" y="949833"/>
                    <a:pt x="0" y="563118"/>
                  </a:cubicBezTo>
                  <a:close/>
                </a:path>
              </a:pathLst>
            </a:custGeom>
            <a:solidFill>
              <a:srgbClr val="D9D9D9"/>
            </a:solidFill>
          </p:spPr>
          <p:txBody>
            <a:bodyPr/>
            <a:lstStyle/>
            <a:p>
              <a:endParaRPr lang="en-CA"/>
            </a:p>
          </p:txBody>
        </p:sp>
      </p:grpSp>
      <p:sp>
        <p:nvSpPr>
          <p:cNvPr id="8" name="TextBox 8">
            <a:extLst>
              <a:ext uri="{FF2B5EF4-FFF2-40B4-BE49-F238E27FC236}">
                <a16:creationId xmlns:a16="http://schemas.microsoft.com/office/drawing/2014/main" id="{EF636711-2FA3-C1DD-016E-8F8382DFD7A0}"/>
              </a:ext>
            </a:extLst>
          </p:cNvPr>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Writing and Revising</a:t>
            </a:r>
          </a:p>
        </p:txBody>
      </p:sp>
      <p:sp>
        <p:nvSpPr>
          <p:cNvPr id="13" name="TextBox 12">
            <a:extLst>
              <a:ext uri="{FF2B5EF4-FFF2-40B4-BE49-F238E27FC236}">
                <a16:creationId xmlns:a16="http://schemas.microsoft.com/office/drawing/2014/main" id="{BF116391-3445-D5EB-8997-DC56FB1BE479}"/>
              </a:ext>
            </a:extLst>
          </p:cNvPr>
          <p:cNvSpPr txBox="1"/>
          <p:nvPr/>
        </p:nvSpPr>
        <p:spPr>
          <a:xfrm>
            <a:off x="1519783" y="1955233"/>
            <a:ext cx="9115425" cy="3488584"/>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srgbClr val="7A003C"/>
              </a:buClr>
              <a:buSzTx/>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Meetings for discussion, questions, scheduled work time</a:t>
            </a:r>
          </a:p>
          <a:p>
            <a:pPr marL="228600" marR="0" lvl="0" indent="-228600" algn="l" defTabSz="914400" rtl="0" eaLnBrk="1" fontAlgn="auto" latinLnBrk="0" hangingPunct="1">
              <a:lnSpc>
                <a:spcPct val="90000"/>
              </a:lnSpc>
              <a:spcBef>
                <a:spcPts val="1000"/>
              </a:spcBef>
              <a:spcAft>
                <a:spcPts val="0"/>
              </a:spcAft>
              <a:buClr>
                <a:srgbClr val="7A003C"/>
              </a:buClr>
              <a:buSzTx/>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Peer review process</a:t>
            </a:r>
          </a:p>
          <a:p>
            <a:pPr marL="685800" marR="0" lvl="1" indent="-2286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Authors peer reviewed other chapters from the project</a:t>
            </a:r>
          </a:p>
          <a:p>
            <a:pPr marL="685800" marR="0" lvl="1" indent="-2286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Additional reviewers from McMaster University Libraries, McMaster's Accessibility Community of Practice, McMaster Student and Alumni Accessibility Council</a:t>
            </a:r>
          </a:p>
          <a:p>
            <a:pPr marL="228600" marR="0" lvl="0" indent="-228600" algn="l" defTabSz="914400" rtl="0" eaLnBrk="1" fontAlgn="auto" latinLnBrk="0" hangingPunct="1">
              <a:lnSpc>
                <a:spcPct val="90000"/>
              </a:lnSpc>
              <a:spcBef>
                <a:spcPts val="1000"/>
              </a:spcBef>
              <a:spcAft>
                <a:spcPts val="0"/>
              </a:spcAft>
              <a:buClr>
                <a:srgbClr val="7A003C"/>
              </a:buClr>
              <a:buSzTx/>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Revisions </a:t>
            </a:r>
          </a:p>
          <a:p>
            <a:pPr marL="228600" marR="0" lvl="0" indent="-228600" algn="l" defTabSz="914400" rtl="0" eaLnBrk="1" fontAlgn="auto" latinLnBrk="0" hangingPunct="1">
              <a:lnSpc>
                <a:spcPct val="90000"/>
              </a:lnSpc>
              <a:spcBef>
                <a:spcPts val="1000"/>
              </a:spcBef>
              <a:spcAft>
                <a:spcPts val="0"/>
              </a:spcAft>
              <a:buClr>
                <a:srgbClr val="7A003C"/>
              </a:buClr>
              <a:buSzTx/>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Editorial review</a:t>
            </a:r>
          </a:p>
        </p:txBody>
      </p:sp>
    </p:spTree>
    <p:extLst>
      <p:ext uri="{BB962C8B-B14F-4D97-AF65-F5344CB8AC3E}">
        <p14:creationId xmlns:p14="http://schemas.microsoft.com/office/powerpoint/2010/main" val="3248339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05EB6-6D96-527A-A9F8-A1842BCF02E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C2B1680-5E58-5593-C5EB-D6ACDA5D70E3}"/>
              </a:ext>
              <a:ext uri="{C183D7F6-B498-43B3-948B-1728B52AA6E4}">
                <adec:decorative xmlns:adec="http://schemas.microsoft.com/office/drawing/2017/decorative" val="1"/>
              </a:ext>
            </a:extLst>
          </p:cNvPr>
          <p:cNvGrpSpPr/>
          <p:nvPr/>
        </p:nvGrpSpPr>
        <p:grpSpPr>
          <a:xfrm rot="-10800000">
            <a:off x="-1719356" y="-1719356"/>
            <a:ext cx="3438714" cy="3438714"/>
            <a:chOff x="0" y="0"/>
            <a:chExt cx="6367200" cy="6367200"/>
          </a:xfrm>
        </p:grpSpPr>
        <p:sp>
          <p:nvSpPr>
            <p:cNvPr id="3" name="Freeform 3">
              <a:extLst>
                <a:ext uri="{FF2B5EF4-FFF2-40B4-BE49-F238E27FC236}">
                  <a16:creationId xmlns:a16="http://schemas.microsoft.com/office/drawing/2014/main" id="{660827E4-6AD2-F4AC-5BD1-105E4B5B6BF3}"/>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C1F1FB24-0FD2-56FD-E4FB-01594F63F141}"/>
              </a:ex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a:extLst>
                <a:ext uri="{FF2B5EF4-FFF2-40B4-BE49-F238E27FC236}">
                  <a16:creationId xmlns:a16="http://schemas.microsoft.com/office/drawing/2014/main" id="{5200A778-4794-9B02-B3E5-CA5B86ECDC93}"/>
                </a:ext>
              </a:extLst>
            </p:cNvPr>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grpSp>
        <p:nvGrpSpPr>
          <p:cNvPr id="6" name="Group 6">
            <a:extLst>
              <a:ext uri="{FF2B5EF4-FFF2-40B4-BE49-F238E27FC236}">
                <a16:creationId xmlns:a16="http://schemas.microsoft.com/office/drawing/2014/main" id="{7939832A-06C2-D623-FB69-881F013D1B7E}"/>
              </a:ext>
              <a:ext uri="{C183D7F6-B498-43B3-948B-1728B52AA6E4}">
                <adec:decorative xmlns:adec="http://schemas.microsoft.com/office/drawing/2017/decorative" val="1"/>
              </a:ext>
            </a:extLst>
          </p:cNvPr>
          <p:cNvGrpSpPr/>
          <p:nvPr/>
        </p:nvGrpSpPr>
        <p:grpSpPr>
          <a:xfrm>
            <a:off x="11068484" y="5695371"/>
            <a:ext cx="2274000" cy="2274000"/>
            <a:chOff x="0" y="0"/>
            <a:chExt cx="4548000" cy="4548000"/>
          </a:xfrm>
        </p:grpSpPr>
        <p:sp>
          <p:nvSpPr>
            <p:cNvPr id="7" name="Freeform 7">
              <a:extLst>
                <a:ext uri="{FF2B5EF4-FFF2-40B4-BE49-F238E27FC236}">
                  <a16:creationId xmlns:a16="http://schemas.microsoft.com/office/drawing/2014/main" id="{68F5B955-365A-7C5A-8E72-2EA34F142AEF}"/>
                </a:ext>
              </a:extLst>
            </p:cNvPr>
            <p:cNvSpPr/>
            <p:nvPr/>
          </p:nvSpPr>
          <p:spPr>
            <a:xfrm>
              <a:off x="-21209" y="-20955"/>
              <a:ext cx="2376043" cy="2376424"/>
            </a:xfrm>
            <a:custGeom>
              <a:avLst/>
              <a:gdLst/>
              <a:ahLst/>
              <a:cxnLst/>
              <a:rect l="l" t="t" r="r" b="b"/>
              <a:pathLst>
                <a:path w="2376043" h="2376424">
                  <a:moveTo>
                    <a:pt x="22733" y="2376424"/>
                  </a:moveTo>
                  <a:cubicBezTo>
                    <a:pt x="0" y="1745615"/>
                    <a:pt x="240665" y="1133602"/>
                    <a:pt x="687070" y="687197"/>
                  </a:cubicBezTo>
                  <a:cubicBezTo>
                    <a:pt x="1133475" y="240792"/>
                    <a:pt x="1745234" y="0"/>
                    <a:pt x="2376043" y="22352"/>
                  </a:cubicBezTo>
                  <a:lnTo>
                    <a:pt x="2356739" y="566928"/>
                  </a:lnTo>
                  <a:cubicBezTo>
                    <a:pt x="1877060" y="549910"/>
                    <a:pt x="1411859" y="732917"/>
                    <a:pt x="1072388" y="1072388"/>
                  </a:cubicBezTo>
                  <a:cubicBezTo>
                    <a:pt x="732917" y="1411859"/>
                    <a:pt x="550037" y="1877187"/>
                    <a:pt x="567309" y="2356866"/>
                  </a:cubicBezTo>
                  <a:close/>
                </a:path>
              </a:pathLst>
            </a:custGeom>
            <a:solidFill>
              <a:srgbClr val="A8A6A8"/>
            </a:solidFill>
          </p:spPr>
          <p:txBody>
            <a:bodyPr/>
            <a:lstStyle/>
            <a:p>
              <a:endParaRPr lang="en-CA"/>
            </a:p>
          </p:txBody>
        </p:sp>
      </p:grpSp>
      <p:sp>
        <p:nvSpPr>
          <p:cNvPr id="8" name="TextBox 8">
            <a:extLst>
              <a:ext uri="{FF2B5EF4-FFF2-40B4-BE49-F238E27FC236}">
                <a16:creationId xmlns:a16="http://schemas.microsoft.com/office/drawing/2014/main" id="{D06911F0-2539-8940-AD3C-9B59CD5D3F74}"/>
              </a:ext>
            </a:extLst>
          </p:cNvPr>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Open Publishing</a:t>
            </a:r>
          </a:p>
        </p:txBody>
      </p:sp>
      <p:sp>
        <p:nvSpPr>
          <p:cNvPr id="13" name="TextBox 12">
            <a:extLst>
              <a:ext uri="{FF2B5EF4-FFF2-40B4-BE49-F238E27FC236}">
                <a16:creationId xmlns:a16="http://schemas.microsoft.com/office/drawing/2014/main" id="{9DFC1B30-9D4F-C24E-A532-771E6EA008A6}"/>
              </a:ext>
            </a:extLst>
          </p:cNvPr>
          <p:cNvSpPr txBox="1"/>
          <p:nvPr/>
        </p:nvSpPr>
        <p:spPr>
          <a:xfrm>
            <a:off x="770813" y="2757209"/>
            <a:ext cx="6299200" cy="2290307"/>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srgbClr val="7A003C"/>
              </a:buClr>
              <a:buSzTx/>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Published 8 chapters in Pressbooks</a:t>
            </a:r>
          </a:p>
          <a:p>
            <a:pPr marL="228600" marR="0" lvl="0" indent="-228600" algn="l" defTabSz="914400" rtl="0" eaLnBrk="1" fontAlgn="auto" latinLnBrk="0" hangingPunct="1">
              <a:lnSpc>
                <a:spcPct val="90000"/>
              </a:lnSpc>
              <a:spcBef>
                <a:spcPts val="1000"/>
              </a:spcBef>
              <a:spcAft>
                <a:spcPts val="0"/>
              </a:spcAft>
              <a:buClr>
                <a:srgbClr val="7A003C"/>
              </a:buClr>
              <a:buSzTx/>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Licensed CC BY to encourage sharing and reuse</a:t>
            </a:r>
          </a:p>
          <a:p>
            <a:pPr marL="228600" marR="0" lvl="0" indent="-228600" algn="l" defTabSz="914400" rtl="0" eaLnBrk="1" fontAlgn="auto" latinLnBrk="0" hangingPunct="1">
              <a:lnSpc>
                <a:spcPct val="90000"/>
              </a:lnSpc>
              <a:spcBef>
                <a:spcPts val="1000"/>
              </a:spcBef>
              <a:spcAft>
                <a:spcPts val="0"/>
              </a:spcAft>
              <a:buClr>
                <a:srgbClr val="7A003C"/>
              </a:buClr>
              <a:buSzTx/>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Now available: </a:t>
            </a:r>
            <a:r>
              <a:rPr kumimoji="0" lang="en-US" sz="2800" b="0" i="0" u="none" strike="noStrike" kern="1200" cap="none" spc="0" normalizeH="0" baseline="0" noProof="0">
                <a:ln>
                  <a:noFill/>
                </a:ln>
                <a:solidFill>
                  <a:srgbClr val="7A003C"/>
                </a:solidFill>
                <a:effectLst/>
                <a:uLnTx/>
                <a:uFillTx/>
                <a:latin typeface="Aptos" panose="020B0004020202020204"/>
                <a:ea typeface="+mn-ea"/>
                <a:cs typeface="+mn-cs"/>
                <a:hlinkClick r:id="rId3">
                  <a:extLst>
                    <a:ext uri="{A12FA001-AC4F-418D-AE19-62706E023703}">
                      <ahyp:hlinkClr xmlns:ahyp="http://schemas.microsoft.com/office/drawing/2018/hyperlinkcolor" val="tx"/>
                    </a:ext>
                  </a:extLst>
                </a:hlinkClick>
              </a:rPr>
              <a:t>Accessible</a:t>
            </a:r>
            <a:r>
              <a:rPr kumimoji="0" lang="en-US" sz="2800" b="0" i="0" u="none" strike="noStrike" kern="1200" cap="none" spc="0" normalizeH="0" baseline="0" noProof="0">
                <a:ln>
                  <a:noFill/>
                </a:ln>
                <a:solidFill>
                  <a:srgbClr val="7A003C"/>
                </a:solidFill>
                <a:effectLst/>
                <a:uLnTx/>
                <a:uFillTx/>
                <a:latin typeface="Aptos" panose="020B0004020202020204"/>
                <a:ea typeface="+mn-lt"/>
                <a:cs typeface="+mn-lt"/>
                <a:hlinkClick r:id="rId3">
                  <a:extLst>
                    <a:ext uri="{A12FA001-AC4F-418D-AE19-62706E023703}">
                      <ahyp:hlinkClr xmlns:ahyp="http://schemas.microsoft.com/office/drawing/2018/hyperlinkcolor" val="tx"/>
                    </a:ext>
                  </a:extLst>
                </a:hlinkClick>
              </a:rPr>
              <a:t> Library Teaching</a:t>
            </a:r>
            <a:r>
              <a:rPr kumimoji="0" lang="en-US" sz="2800" b="0" i="0" u="none" strike="noStrike" kern="1200" cap="none" spc="0" normalizeH="0" baseline="0" noProof="0">
                <a:ln>
                  <a:noFill/>
                </a:ln>
                <a:solidFill>
                  <a:srgbClr val="7A003C"/>
                </a:solidFill>
                <a:effectLst/>
                <a:uLnTx/>
                <a:uFillTx/>
                <a:latin typeface="Aptos" panose="020B0004020202020204"/>
                <a:ea typeface="+mn-lt"/>
                <a:cs typeface="+mn-lt"/>
              </a:rPr>
              <a:t>  </a:t>
            </a:r>
            <a:endParaRPr kumimoji="0" lang="en-US" sz="2800" b="0" i="0" u="none" strike="noStrike" kern="1200" cap="none" spc="0" normalizeH="0" baseline="0" noProof="0">
              <a:ln>
                <a:noFill/>
              </a:ln>
              <a:solidFill>
                <a:srgbClr val="7A003C"/>
              </a:solidFill>
              <a:effectLst/>
              <a:uLnTx/>
              <a:uFillTx/>
              <a:latin typeface="Aptos" panose="020B0004020202020204"/>
              <a:ea typeface="+mn-ea"/>
              <a:cs typeface="+mn-cs"/>
            </a:endParaRPr>
          </a:p>
        </p:txBody>
      </p:sp>
      <p:pic>
        <p:nvPicPr>
          <p:cNvPr id="14" name="Picture 13" descr="Cover of our book which shows an arc of a gold circle over a maroon background with the title &quot;Accessible Library Teaching&quot;.">
            <a:extLst>
              <a:ext uri="{FF2B5EF4-FFF2-40B4-BE49-F238E27FC236}">
                <a16:creationId xmlns:a16="http://schemas.microsoft.com/office/drawing/2014/main" id="{CED0879E-F832-74D9-9B01-76C6F3749110}"/>
              </a:ext>
            </a:extLst>
          </p:cNvPr>
          <p:cNvPicPr>
            <a:picLocks noChangeAspect="1"/>
          </p:cNvPicPr>
          <p:nvPr/>
        </p:nvPicPr>
        <p:blipFill>
          <a:blip r:embed="rId4"/>
          <a:stretch>
            <a:fillRect/>
          </a:stretch>
        </p:blipFill>
        <p:spPr>
          <a:xfrm>
            <a:off x="7982141" y="1520932"/>
            <a:ext cx="3831897" cy="5114232"/>
          </a:xfrm>
          <a:prstGeom prst="rect">
            <a:avLst/>
          </a:prstGeom>
          <a:ln>
            <a:solidFill>
              <a:schemeClr val="tx1"/>
            </a:solidFill>
          </a:ln>
        </p:spPr>
      </p:pic>
    </p:spTree>
    <p:extLst>
      <p:ext uri="{BB962C8B-B14F-4D97-AF65-F5344CB8AC3E}">
        <p14:creationId xmlns:p14="http://schemas.microsoft.com/office/powerpoint/2010/main" val="959219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a:extLst>
              <a:ext uri="{C183D7F6-B498-43B3-948B-1728B52AA6E4}">
                <adec:decorative xmlns:adec="http://schemas.microsoft.com/office/drawing/2017/decorative" val="1"/>
              </a:ext>
            </a:extLst>
          </p:cNvPr>
          <p:cNvGrpSpPr/>
          <p:nvPr/>
        </p:nvGrpSpPr>
        <p:grpSpPr>
          <a:xfrm rot="-10800000">
            <a:off x="685800" y="660400"/>
            <a:ext cx="10820400" cy="5575300"/>
            <a:chOff x="0" y="0"/>
            <a:chExt cx="21640800" cy="6668000"/>
          </a:xfrm>
        </p:grpSpPr>
        <p:sp>
          <p:nvSpPr>
            <p:cNvPr id="7" name="Freeform 7"/>
            <p:cNvSpPr/>
            <p:nvPr/>
          </p:nvSpPr>
          <p:spPr>
            <a:xfrm>
              <a:off x="0" y="0"/>
              <a:ext cx="21640726" cy="6668008"/>
            </a:xfrm>
            <a:custGeom>
              <a:avLst/>
              <a:gdLst/>
              <a:ahLst/>
              <a:cxnLst/>
              <a:rect l="l" t="t" r="r" b="b"/>
              <a:pathLst>
                <a:path w="21640726" h="6668008">
                  <a:moveTo>
                    <a:pt x="0" y="0"/>
                  </a:moveTo>
                  <a:lnTo>
                    <a:pt x="18165135" y="0"/>
                  </a:lnTo>
                  <a:cubicBezTo>
                    <a:pt x="20084633" y="0"/>
                    <a:pt x="21640726" y="497586"/>
                    <a:pt x="21640726" y="1111377"/>
                  </a:cubicBezTo>
                  <a:lnTo>
                    <a:pt x="21640726" y="6668008"/>
                  </a:lnTo>
                  <a:lnTo>
                    <a:pt x="0" y="6668008"/>
                  </a:lnTo>
                  <a:close/>
                </a:path>
              </a:pathLst>
            </a:custGeom>
            <a:solidFill>
              <a:srgbClr val="7A003C"/>
            </a:solidFill>
          </p:spPr>
          <p:txBody>
            <a:bodyPr/>
            <a:lstStyle/>
            <a:p>
              <a:endParaRPr lang="en-CA"/>
            </a:p>
          </p:txBody>
        </p:sp>
      </p:grpSp>
      <p:sp>
        <p:nvSpPr>
          <p:cNvPr id="10" name="Title 9">
            <a:extLst>
              <a:ext uri="{FF2B5EF4-FFF2-40B4-BE49-F238E27FC236}">
                <a16:creationId xmlns:a16="http://schemas.microsoft.com/office/drawing/2014/main" id="{713696D3-85F7-DBBC-0475-0D2892AAB592}"/>
              </a:ext>
            </a:extLst>
          </p:cNvPr>
          <p:cNvSpPr txBox="1">
            <a:spLocks noGrp="1"/>
          </p:cNvSpPr>
          <p:nvPr>
            <p:ph type="title" idx="4294967295"/>
          </p:nvPr>
        </p:nvSpPr>
        <p:spPr>
          <a:xfrm>
            <a:off x="908050" y="2572834"/>
            <a:ext cx="10375900"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5400" b="1" i="0" u="none" strike="noStrike" kern="1200" cap="none" spc="0" normalizeH="0" baseline="0" noProof="0">
                <a:ln>
                  <a:noFill/>
                </a:ln>
                <a:solidFill>
                  <a:schemeClr val="bg1"/>
                </a:solidFill>
                <a:effectLst/>
                <a:uLnTx/>
                <a:uFillTx/>
                <a:latin typeface="Montserrat" panose="00000500000000000000" pitchFamily="2" charset="0"/>
                <a:ea typeface="+mn-ea"/>
                <a:cs typeface="+mn-cs"/>
              </a:rPr>
              <a:t>Presentations by Chapter Authors</a:t>
            </a:r>
          </a:p>
        </p:txBody>
      </p:sp>
      <p:grpSp>
        <p:nvGrpSpPr>
          <p:cNvPr id="2" name="Group 2">
            <a:extLst>
              <a:ext uri="{C183D7F6-B498-43B3-948B-1728B52AA6E4}">
                <adec:decorative xmlns:adec="http://schemas.microsoft.com/office/drawing/2017/decorative" val="1"/>
              </a:ext>
            </a:extLst>
          </p:cNvPr>
          <p:cNvGrpSpPr/>
          <p:nvPr/>
        </p:nvGrpSpPr>
        <p:grpSpPr>
          <a:xfrm rot="5400000">
            <a:off x="-2555980" y="4185777"/>
            <a:ext cx="5111960" cy="5111960"/>
            <a:chOff x="0" y="0"/>
            <a:chExt cx="6367200" cy="6367200"/>
          </a:xfrm>
        </p:grpSpPr>
        <p:sp>
          <p:nvSpPr>
            <p:cNvPr id="3" name="Freeform 3"/>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C183D7F6-B498-43B3-948B-1728B52AA6E4}">
                <adec:decorative xmlns:adec="http://schemas.microsoft.com/office/drawing/2017/decorative" val="1"/>
              </a:ext>
            </a:extLst>
          </p:cNvPr>
          <p:cNvGrpSpPr/>
          <p:nvPr/>
        </p:nvGrpSpPr>
        <p:grpSpPr>
          <a:xfrm rot="9899997">
            <a:off x="10428348" y="-1763653"/>
            <a:ext cx="3527305" cy="3527305"/>
            <a:chOff x="0" y="0"/>
            <a:chExt cx="6367363" cy="6367363"/>
          </a:xfrm>
        </p:grpSpPr>
        <p:sp>
          <p:nvSpPr>
            <p:cNvPr id="5" name="Freeform 5"/>
            <p:cNvSpPr/>
            <p:nvPr/>
          </p:nvSpPr>
          <p:spPr>
            <a:xfrm>
              <a:off x="3802380" y="90805"/>
              <a:ext cx="2679065" cy="3935476"/>
            </a:xfrm>
            <a:custGeom>
              <a:avLst/>
              <a:gdLst/>
              <a:ahLst/>
              <a:cxnLst/>
              <a:rect l="l" t="t" r="r" b="b"/>
              <a:pathLst>
                <a:path w="2679065" h="3935476">
                  <a:moveTo>
                    <a:pt x="136398" y="0"/>
                  </a:moveTo>
                  <a:cubicBezTo>
                    <a:pt x="971931" y="203962"/>
                    <a:pt x="1689354" y="737362"/>
                    <a:pt x="2125345" y="1478661"/>
                  </a:cubicBezTo>
                  <a:cubicBezTo>
                    <a:pt x="2561336" y="2219960"/>
                    <a:pt x="2679065" y="3106166"/>
                    <a:pt x="2451354" y="3935476"/>
                  </a:cubicBezTo>
                  <a:lnTo>
                    <a:pt x="1896618" y="3783203"/>
                  </a:lnTo>
                  <a:cubicBezTo>
                    <a:pt x="2083054" y="3103753"/>
                    <a:pt x="1986788" y="2377694"/>
                    <a:pt x="1629537" y="1770253"/>
                  </a:cubicBezTo>
                  <a:cubicBezTo>
                    <a:pt x="1272286" y="1162812"/>
                    <a:pt x="684530" y="726059"/>
                    <a:pt x="0" y="558927"/>
                  </a:cubicBezTo>
                  <a:close/>
                </a:path>
              </a:pathLst>
            </a:custGeom>
            <a:solidFill>
              <a:srgbClr val="D9D9D9"/>
            </a:solidFill>
          </p:spPr>
          <p:txBody>
            <a:bodyPr/>
            <a:lstStyle/>
            <a:p>
              <a:endParaRPr lang="en-CA"/>
            </a:p>
          </p:txBody>
        </p:sp>
      </p:grpSp>
    </p:spTree>
    <p:extLst>
      <p:ext uri="{BB962C8B-B14F-4D97-AF65-F5344CB8AC3E}">
        <p14:creationId xmlns:p14="http://schemas.microsoft.com/office/powerpoint/2010/main" val="1774547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D76B6-0A11-8885-8559-72AD8F2AA66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FB1D5BA-BA8B-5ACA-8DD3-A0F82C973B86}"/>
              </a:ext>
              <a:ext uri="{C183D7F6-B498-43B3-948B-1728B52AA6E4}">
                <adec:decorative xmlns:adec="http://schemas.microsoft.com/office/drawing/2017/decorative" val="1"/>
              </a:ext>
            </a:extLst>
          </p:cNvPr>
          <p:cNvGrpSpPr/>
          <p:nvPr/>
        </p:nvGrpSpPr>
        <p:grpSpPr>
          <a:xfrm rot="5400000">
            <a:off x="-2555980" y="4185777"/>
            <a:ext cx="5111960" cy="5111960"/>
            <a:chOff x="0" y="0"/>
            <a:chExt cx="6367200" cy="6367200"/>
          </a:xfrm>
        </p:grpSpPr>
        <p:sp>
          <p:nvSpPr>
            <p:cNvPr id="3" name="Freeform 3">
              <a:extLst>
                <a:ext uri="{FF2B5EF4-FFF2-40B4-BE49-F238E27FC236}">
                  <a16:creationId xmlns:a16="http://schemas.microsoft.com/office/drawing/2014/main" id="{3B2996D0-4CE3-111C-FDCF-64F13FDC7E9E}"/>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45BE948E-53EA-1BD1-8030-0C02B8654A0F}"/>
              </a:ext>
              <a:ext uri="{C183D7F6-B498-43B3-948B-1728B52AA6E4}">
                <adec:decorative xmlns:adec="http://schemas.microsoft.com/office/drawing/2017/decorative" val="1"/>
              </a:ext>
            </a:extLst>
          </p:cNvPr>
          <p:cNvGrpSpPr/>
          <p:nvPr/>
        </p:nvGrpSpPr>
        <p:grpSpPr>
          <a:xfrm rot="9899997">
            <a:off x="10428348" y="-1763653"/>
            <a:ext cx="3527305" cy="3527305"/>
            <a:chOff x="0" y="0"/>
            <a:chExt cx="6367363" cy="6367363"/>
          </a:xfrm>
        </p:grpSpPr>
        <p:sp>
          <p:nvSpPr>
            <p:cNvPr id="5" name="Freeform 5">
              <a:extLst>
                <a:ext uri="{FF2B5EF4-FFF2-40B4-BE49-F238E27FC236}">
                  <a16:creationId xmlns:a16="http://schemas.microsoft.com/office/drawing/2014/main" id="{61FB8233-BA52-8A69-BD58-BDF3C4432103}"/>
                </a:ext>
              </a:extLst>
            </p:cNvPr>
            <p:cNvSpPr/>
            <p:nvPr/>
          </p:nvSpPr>
          <p:spPr>
            <a:xfrm>
              <a:off x="3802380" y="90805"/>
              <a:ext cx="2679065" cy="3935476"/>
            </a:xfrm>
            <a:custGeom>
              <a:avLst/>
              <a:gdLst/>
              <a:ahLst/>
              <a:cxnLst/>
              <a:rect l="l" t="t" r="r" b="b"/>
              <a:pathLst>
                <a:path w="2679065" h="3935476">
                  <a:moveTo>
                    <a:pt x="136398" y="0"/>
                  </a:moveTo>
                  <a:cubicBezTo>
                    <a:pt x="971931" y="203962"/>
                    <a:pt x="1689354" y="737362"/>
                    <a:pt x="2125345" y="1478661"/>
                  </a:cubicBezTo>
                  <a:cubicBezTo>
                    <a:pt x="2561336" y="2219960"/>
                    <a:pt x="2679065" y="3106166"/>
                    <a:pt x="2451354" y="3935476"/>
                  </a:cubicBezTo>
                  <a:lnTo>
                    <a:pt x="1896618" y="3783203"/>
                  </a:lnTo>
                  <a:cubicBezTo>
                    <a:pt x="2083054" y="3103753"/>
                    <a:pt x="1986788" y="2377694"/>
                    <a:pt x="1629537" y="1770253"/>
                  </a:cubicBezTo>
                  <a:cubicBezTo>
                    <a:pt x="1272286" y="1162812"/>
                    <a:pt x="684530" y="726059"/>
                    <a:pt x="0" y="558927"/>
                  </a:cubicBezTo>
                  <a:close/>
                </a:path>
              </a:pathLst>
            </a:custGeom>
            <a:solidFill>
              <a:srgbClr val="D9D9D9"/>
            </a:solidFill>
          </p:spPr>
          <p:txBody>
            <a:bodyPr/>
            <a:lstStyle/>
            <a:p>
              <a:endParaRPr lang="en-CA"/>
            </a:p>
          </p:txBody>
        </p:sp>
      </p:grpSp>
      <p:grpSp>
        <p:nvGrpSpPr>
          <p:cNvPr id="6" name="Group 6">
            <a:extLst>
              <a:ext uri="{FF2B5EF4-FFF2-40B4-BE49-F238E27FC236}">
                <a16:creationId xmlns:a16="http://schemas.microsoft.com/office/drawing/2014/main" id="{0ADE728C-A82B-6C68-6776-8464887DF58C}"/>
              </a:ext>
              <a:ext uri="{C183D7F6-B498-43B3-948B-1728B52AA6E4}">
                <adec:decorative xmlns:adec="http://schemas.microsoft.com/office/drawing/2017/decorative" val="1"/>
              </a:ext>
            </a:extLst>
          </p:cNvPr>
          <p:cNvGrpSpPr/>
          <p:nvPr/>
        </p:nvGrpSpPr>
        <p:grpSpPr>
          <a:xfrm rot="-10800000">
            <a:off x="685800" y="2078096"/>
            <a:ext cx="10820400" cy="2602415"/>
            <a:chOff x="0" y="0"/>
            <a:chExt cx="21640800" cy="6668000"/>
          </a:xfrm>
        </p:grpSpPr>
        <p:sp>
          <p:nvSpPr>
            <p:cNvPr id="7" name="Freeform 7">
              <a:extLst>
                <a:ext uri="{FF2B5EF4-FFF2-40B4-BE49-F238E27FC236}">
                  <a16:creationId xmlns:a16="http://schemas.microsoft.com/office/drawing/2014/main" id="{F3078DEA-D052-C8C6-4598-E4F49FD1C368}"/>
                </a:ext>
              </a:extLst>
            </p:cNvPr>
            <p:cNvSpPr/>
            <p:nvPr/>
          </p:nvSpPr>
          <p:spPr>
            <a:xfrm>
              <a:off x="0" y="0"/>
              <a:ext cx="21640726" cy="6668008"/>
            </a:xfrm>
            <a:custGeom>
              <a:avLst/>
              <a:gdLst/>
              <a:ahLst/>
              <a:cxnLst/>
              <a:rect l="l" t="t" r="r" b="b"/>
              <a:pathLst>
                <a:path w="21640726" h="6668008">
                  <a:moveTo>
                    <a:pt x="0" y="0"/>
                  </a:moveTo>
                  <a:lnTo>
                    <a:pt x="18165135" y="0"/>
                  </a:lnTo>
                  <a:cubicBezTo>
                    <a:pt x="20084633" y="0"/>
                    <a:pt x="21640726" y="497586"/>
                    <a:pt x="21640726" y="1111377"/>
                  </a:cubicBezTo>
                  <a:lnTo>
                    <a:pt x="21640726" y="6668008"/>
                  </a:lnTo>
                  <a:lnTo>
                    <a:pt x="0" y="6668008"/>
                  </a:lnTo>
                  <a:close/>
                </a:path>
              </a:pathLst>
            </a:custGeom>
            <a:solidFill>
              <a:srgbClr val="7A003C"/>
            </a:solidFill>
          </p:spPr>
          <p:txBody>
            <a:bodyPr/>
            <a:lstStyle/>
            <a:p>
              <a:endParaRPr lang="en-CA"/>
            </a:p>
          </p:txBody>
        </p:sp>
      </p:grpSp>
      <p:sp>
        <p:nvSpPr>
          <p:cNvPr id="10" name="Title 9">
            <a:extLst>
              <a:ext uri="{FF2B5EF4-FFF2-40B4-BE49-F238E27FC236}">
                <a16:creationId xmlns:a16="http://schemas.microsoft.com/office/drawing/2014/main" id="{E9952A84-3F6E-6EE1-33EA-3B294BB47259}"/>
              </a:ext>
            </a:extLst>
          </p:cNvPr>
          <p:cNvSpPr txBox="1">
            <a:spLocks noGrp="1"/>
          </p:cNvSpPr>
          <p:nvPr>
            <p:ph type="title" idx="4294967295"/>
          </p:nvPr>
        </p:nvSpPr>
        <p:spPr>
          <a:xfrm>
            <a:off x="908050" y="2526989"/>
            <a:ext cx="10375900"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5400" b="1" i="0" u="none" strike="noStrike" kern="1200" cap="none" spc="0" normalizeH="0" baseline="0" noProof="0">
                <a:ln>
                  <a:noFill/>
                </a:ln>
                <a:solidFill>
                  <a:schemeClr val="bg1"/>
                </a:solidFill>
                <a:effectLst/>
                <a:uLnTx/>
                <a:uFillTx/>
                <a:latin typeface="Montserrat" panose="00000500000000000000" pitchFamily="2" charset="0"/>
                <a:ea typeface="+mn-ea"/>
                <a:cs typeface="+mn-cs"/>
              </a:rPr>
              <a:t>Integrating Accessible Technology into Teaching</a:t>
            </a:r>
          </a:p>
        </p:txBody>
      </p:sp>
      <p:sp>
        <p:nvSpPr>
          <p:cNvPr id="9" name="TextBox 8">
            <a:extLst>
              <a:ext uri="{FF2B5EF4-FFF2-40B4-BE49-F238E27FC236}">
                <a16:creationId xmlns:a16="http://schemas.microsoft.com/office/drawing/2014/main" id="{81973EA6-C100-A958-C1E7-5EF53A353126}"/>
              </a:ext>
            </a:extLst>
          </p:cNvPr>
          <p:cNvSpPr txBox="1"/>
          <p:nvPr/>
        </p:nvSpPr>
        <p:spPr>
          <a:xfrm>
            <a:off x="2349500" y="4838390"/>
            <a:ext cx="8801100" cy="482633"/>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Nancy Waite, Coordinator, Library Accessibility Services</a:t>
            </a:r>
          </a:p>
        </p:txBody>
      </p:sp>
    </p:spTree>
    <p:extLst>
      <p:ext uri="{BB962C8B-B14F-4D97-AF65-F5344CB8AC3E}">
        <p14:creationId xmlns:p14="http://schemas.microsoft.com/office/powerpoint/2010/main" val="1417420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B5868-6AE9-1239-8678-C65FA57C8D6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4D962E2-C3E2-7C5D-6A68-D5568DBA0B48}"/>
              </a:ext>
              <a:ext uri="{C183D7F6-B498-43B3-948B-1728B52AA6E4}">
                <adec:decorative xmlns:adec="http://schemas.microsoft.com/office/drawing/2017/decorative" val="1"/>
              </a:ext>
            </a:extLst>
          </p:cNvPr>
          <p:cNvGrpSpPr/>
          <p:nvPr/>
        </p:nvGrpSpPr>
        <p:grpSpPr>
          <a:xfrm rot="-5400000">
            <a:off x="9483842" y="-2391274"/>
            <a:ext cx="5623688" cy="5206089"/>
            <a:chOff x="0" y="0"/>
            <a:chExt cx="6367200" cy="6367200"/>
          </a:xfrm>
        </p:grpSpPr>
        <p:sp>
          <p:nvSpPr>
            <p:cNvPr id="3" name="Freeform 3">
              <a:extLst>
                <a:ext uri="{FF2B5EF4-FFF2-40B4-BE49-F238E27FC236}">
                  <a16:creationId xmlns:a16="http://schemas.microsoft.com/office/drawing/2014/main" id="{0F70AFC0-11F9-9F9A-6C08-039B3C1ADFE2}"/>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CF809B88-7CE3-EA2E-CD12-C17AAE85D3A2}"/>
              </a:ext>
              <a:ext uri="{C183D7F6-B498-43B3-948B-1728B52AA6E4}">
                <adec:decorative xmlns:adec="http://schemas.microsoft.com/office/drawing/2017/decorative" val="1"/>
              </a:ext>
            </a:extLst>
          </p:cNvPr>
          <p:cNvGrpSpPr/>
          <p:nvPr/>
        </p:nvGrpSpPr>
        <p:grpSpPr>
          <a:xfrm>
            <a:off x="-205800" y="518767"/>
            <a:ext cx="12603600" cy="1700060"/>
            <a:chOff x="0" y="0"/>
            <a:chExt cx="25207200" cy="1764000"/>
          </a:xfrm>
        </p:grpSpPr>
        <p:sp>
          <p:nvSpPr>
            <p:cNvPr id="5" name="Freeform 5">
              <a:extLst>
                <a:ext uri="{FF2B5EF4-FFF2-40B4-BE49-F238E27FC236}">
                  <a16:creationId xmlns:a16="http://schemas.microsoft.com/office/drawing/2014/main" id="{27A487F8-D46E-4201-E6FA-B80790E3ADE8}"/>
                </a:ext>
              </a:extLst>
            </p:cNvPr>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grpSp>
        <p:nvGrpSpPr>
          <p:cNvPr id="6" name="Group 6">
            <a:extLst>
              <a:ext uri="{FF2B5EF4-FFF2-40B4-BE49-F238E27FC236}">
                <a16:creationId xmlns:a16="http://schemas.microsoft.com/office/drawing/2014/main" id="{3B89D7E1-D333-807E-84BB-A82EB0281D00}"/>
              </a:ext>
              <a:ext uri="{C183D7F6-B498-43B3-948B-1728B52AA6E4}">
                <adec:decorative xmlns:adec="http://schemas.microsoft.com/office/drawing/2017/decorative" val="1"/>
              </a:ext>
            </a:extLst>
          </p:cNvPr>
          <p:cNvGrpSpPr/>
          <p:nvPr/>
        </p:nvGrpSpPr>
        <p:grpSpPr>
          <a:xfrm rot="-900003">
            <a:off x="-1957336" y="5761067"/>
            <a:ext cx="3183681" cy="3183681"/>
            <a:chOff x="0" y="0"/>
            <a:chExt cx="6367363" cy="6367363"/>
          </a:xfrm>
        </p:grpSpPr>
        <p:sp>
          <p:nvSpPr>
            <p:cNvPr id="7" name="Freeform 7">
              <a:extLst>
                <a:ext uri="{FF2B5EF4-FFF2-40B4-BE49-F238E27FC236}">
                  <a16:creationId xmlns:a16="http://schemas.microsoft.com/office/drawing/2014/main" id="{C28DEF79-2DCA-DEA4-6195-582216AE9AD2}"/>
                </a:ext>
              </a:extLst>
            </p:cNvPr>
            <p:cNvSpPr/>
            <p:nvPr/>
          </p:nvSpPr>
          <p:spPr>
            <a:xfrm>
              <a:off x="4139946" y="227203"/>
              <a:ext cx="2227199" cy="2923286"/>
            </a:xfrm>
            <a:custGeom>
              <a:avLst/>
              <a:gdLst/>
              <a:ahLst/>
              <a:cxnLst/>
              <a:rect l="l" t="t" r="r" b="b"/>
              <a:pathLst>
                <a:path w="2227199" h="2923286">
                  <a:moveTo>
                    <a:pt x="224917" y="0"/>
                  </a:moveTo>
                  <a:cubicBezTo>
                    <a:pt x="1420368" y="477647"/>
                    <a:pt x="2210562" y="1628267"/>
                    <a:pt x="2227199" y="2915539"/>
                  </a:cubicBezTo>
                  <a:lnTo>
                    <a:pt x="1620774" y="2923286"/>
                  </a:lnTo>
                  <a:cubicBezTo>
                    <a:pt x="1607312" y="1881251"/>
                    <a:pt x="967740" y="949833"/>
                    <a:pt x="0" y="563118"/>
                  </a:cubicBezTo>
                  <a:close/>
                </a:path>
              </a:pathLst>
            </a:custGeom>
            <a:solidFill>
              <a:srgbClr val="D9D9D9"/>
            </a:solidFill>
          </p:spPr>
          <p:txBody>
            <a:bodyPr/>
            <a:lstStyle/>
            <a:p>
              <a:endParaRPr lang="en-CA"/>
            </a:p>
          </p:txBody>
        </p:sp>
      </p:grpSp>
      <p:sp>
        <p:nvSpPr>
          <p:cNvPr id="8" name="TextBox 8">
            <a:extLst>
              <a:ext uri="{FF2B5EF4-FFF2-40B4-BE49-F238E27FC236}">
                <a16:creationId xmlns:a16="http://schemas.microsoft.com/office/drawing/2014/main" id="{839B0398-975A-348A-CF78-254703860F4A}"/>
              </a:ext>
            </a:extLst>
          </p:cNvPr>
          <p:cNvSpPr txBox="1">
            <a:spLocks noGrp="1"/>
          </p:cNvSpPr>
          <p:nvPr>
            <p:ph type="title" idx="4294967295"/>
          </p:nvPr>
        </p:nvSpPr>
        <p:spPr>
          <a:xfrm>
            <a:off x="1531975" y="738654"/>
            <a:ext cx="10195700"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Chapter Overview </a:t>
            </a:r>
            <a:r>
              <a:rPr lang="en-US" sz="4000" b="1">
                <a:solidFill>
                  <a:srgbClr val="FFFFFF"/>
                </a:solidFill>
                <a:latin typeface="Montserrat Bold"/>
                <a:ea typeface="Montserrat Bold"/>
                <a:cs typeface="Montserrat Bold"/>
                <a:sym typeface="Montserrat Bold"/>
              </a:rPr>
              <a:t>– Integrating Accessible Technology into Teaching</a:t>
            </a:r>
            <a:endPar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endParaRPr>
          </a:p>
        </p:txBody>
      </p:sp>
      <p:sp>
        <p:nvSpPr>
          <p:cNvPr id="10" name="TextBox 9">
            <a:extLst>
              <a:ext uri="{FF2B5EF4-FFF2-40B4-BE49-F238E27FC236}">
                <a16:creationId xmlns:a16="http://schemas.microsoft.com/office/drawing/2014/main" id="{3B4ACE8E-922A-0B7F-D89E-3158176FB729}"/>
              </a:ext>
            </a:extLst>
          </p:cNvPr>
          <p:cNvSpPr txBox="1"/>
          <p:nvPr/>
        </p:nvSpPr>
        <p:spPr>
          <a:xfrm>
            <a:off x="1382191" y="2773307"/>
            <a:ext cx="9427617" cy="2806346"/>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Examines common assistive technology (AT) </a:t>
            </a:r>
          </a:p>
          <a:p>
            <a:pPr marL="457200" marR="0" lvl="0" indent="-4572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 Student specific technology (screen readers, mobility devices, assistive listening systems) </a:t>
            </a:r>
          </a:p>
          <a:p>
            <a:pPr marL="457200" marR="0" lvl="0" indent="-4572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Class-wide technology (captions, described video and accessible learning resources) </a:t>
            </a:r>
          </a:p>
          <a:p>
            <a:pPr marL="457200" marR="0" lvl="0" indent="-4572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Best practices to enhance accessibility </a:t>
            </a:r>
          </a:p>
        </p:txBody>
      </p:sp>
    </p:spTree>
    <p:extLst>
      <p:ext uri="{BB962C8B-B14F-4D97-AF65-F5344CB8AC3E}">
        <p14:creationId xmlns:p14="http://schemas.microsoft.com/office/powerpoint/2010/main" val="4249994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691D9-6E2D-CE24-44D2-96CD4B3DA86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6A29370-B7EC-02B8-486D-C9F7A2ACE99C}"/>
              </a:ext>
              <a:ext uri="{C183D7F6-B498-43B3-948B-1728B52AA6E4}">
                <adec:decorative xmlns:adec="http://schemas.microsoft.com/office/drawing/2017/decorative" val="1"/>
              </a:ext>
            </a:extLst>
          </p:cNvPr>
          <p:cNvGrpSpPr/>
          <p:nvPr/>
        </p:nvGrpSpPr>
        <p:grpSpPr>
          <a:xfrm rot="-10800000">
            <a:off x="-1719356" y="-1719356"/>
            <a:ext cx="3438714" cy="3438714"/>
            <a:chOff x="0" y="0"/>
            <a:chExt cx="6367200" cy="6367200"/>
          </a:xfrm>
        </p:grpSpPr>
        <p:sp>
          <p:nvSpPr>
            <p:cNvPr id="3" name="Freeform 3">
              <a:extLst>
                <a:ext uri="{FF2B5EF4-FFF2-40B4-BE49-F238E27FC236}">
                  <a16:creationId xmlns:a16="http://schemas.microsoft.com/office/drawing/2014/main" id="{0FBE8428-4FCB-8C0B-69AE-C74884D78770}"/>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70583601-C1C9-2BAA-9FD6-E8BDAB844376}"/>
              </a:ex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a:extLst>
                <a:ext uri="{FF2B5EF4-FFF2-40B4-BE49-F238E27FC236}">
                  <a16:creationId xmlns:a16="http://schemas.microsoft.com/office/drawing/2014/main" id="{BFC00DC3-41AF-D522-00FB-683F31A3E8FE}"/>
                </a:ext>
              </a:extLst>
            </p:cNvPr>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grpSp>
        <p:nvGrpSpPr>
          <p:cNvPr id="6" name="Group 6">
            <a:extLst>
              <a:ext uri="{FF2B5EF4-FFF2-40B4-BE49-F238E27FC236}">
                <a16:creationId xmlns:a16="http://schemas.microsoft.com/office/drawing/2014/main" id="{A4EDFF9E-ED92-BDB9-6E4D-F752412F0154}"/>
              </a:ext>
              <a:ext uri="{C183D7F6-B498-43B3-948B-1728B52AA6E4}">
                <adec:decorative xmlns:adec="http://schemas.microsoft.com/office/drawing/2017/decorative" val="1"/>
              </a:ext>
            </a:extLst>
          </p:cNvPr>
          <p:cNvGrpSpPr/>
          <p:nvPr/>
        </p:nvGrpSpPr>
        <p:grpSpPr>
          <a:xfrm>
            <a:off x="11068484" y="5695371"/>
            <a:ext cx="2274000" cy="2274000"/>
            <a:chOff x="0" y="0"/>
            <a:chExt cx="4548000" cy="4548000"/>
          </a:xfrm>
        </p:grpSpPr>
        <p:sp>
          <p:nvSpPr>
            <p:cNvPr id="7" name="Freeform 7">
              <a:extLst>
                <a:ext uri="{FF2B5EF4-FFF2-40B4-BE49-F238E27FC236}">
                  <a16:creationId xmlns:a16="http://schemas.microsoft.com/office/drawing/2014/main" id="{0B6A27F5-91CE-FA34-68FF-DE07670EA44B}"/>
                </a:ext>
              </a:extLst>
            </p:cNvPr>
            <p:cNvSpPr/>
            <p:nvPr/>
          </p:nvSpPr>
          <p:spPr>
            <a:xfrm>
              <a:off x="-21209" y="-20955"/>
              <a:ext cx="2376043" cy="2376424"/>
            </a:xfrm>
            <a:custGeom>
              <a:avLst/>
              <a:gdLst/>
              <a:ahLst/>
              <a:cxnLst/>
              <a:rect l="l" t="t" r="r" b="b"/>
              <a:pathLst>
                <a:path w="2376043" h="2376424">
                  <a:moveTo>
                    <a:pt x="22733" y="2376424"/>
                  </a:moveTo>
                  <a:cubicBezTo>
                    <a:pt x="0" y="1745615"/>
                    <a:pt x="240665" y="1133602"/>
                    <a:pt x="687070" y="687197"/>
                  </a:cubicBezTo>
                  <a:cubicBezTo>
                    <a:pt x="1133475" y="240792"/>
                    <a:pt x="1745234" y="0"/>
                    <a:pt x="2376043" y="22352"/>
                  </a:cubicBezTo>
                  <a:lnTo>
                    <a:pt x="2356739" y="566928"/>
                  </a:lnTo>
                  <a:cubicBezTo>
                    <a:pt x="1877060" y="549910"/>
                    <a:pt x="1411859" y="732917"/>
                    <a:pt x="1072388" y="1072388"/>
                  </a:cubicBezTo>
                  <a:cubicBezTo>
                    <a:pt x="732917" y="1411859"/>
                    <a:pt x="550037" y="1877187"/>
                    <a:pt x="567309" y="2356866"/>
                  </a:cubicBezTo>
                  <a:close/>
                </a:path>
              </a:pathLst>
            </a:custGeom>
            <a:solidFill>
              <a:srgbClr val="A8A6A8"/>
            </a:solidFill>
          </p:spPr>
          <p:txBody>
            <a:bodyPr/>
            <a:lstStyle/>
            <a:p>
              <a:endParaRPr lang="en-CA"/>
            </a:p>
          </p:txBody>
        </p:sp>
      </p:grpSp>
      <p:sp>
        <p:nvSpPr>
          <p:cNvPr id="8" name="TextBox 8">
            <a:extLst>
              <a:ext uri="{FF2B5EF4-FFF2-40B4-BE49-F238E27FC236}">
                <a16:creationId xmlns:a16="http://schemas.microsoft.com/office/drawing/2014/main" id="{7B222F5F-DD25-2AC6-E9A9-8C395D9B9672}"/>
              </a:ext>
            </a:extLst>
          </p:cNvPr>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Selecting Technology</a:t>
            </a:r>
          </a:p>
        </p:txBody>
      </p:sp>
      <p:sp>
        <p:nvSpPr>
          <p:cNvPr id="10" name="TextBox 9">
            <a:extLst>
              <a:ext uri="{FF2B5EF4-FFF2-40B4-BE49-F238E27FC236}">
                <a16:creationId xmlns:a16="http://schemas.microsoft.com/office/drawing/2014/main" id="{164BDBF2-9B4C-D1E5-F57A-534C2739BAC2}"/>
              </a:ext>
            </a:extLst>
          </p:cNvPr>
          <p:cNvSpPr txBox="1"/>
          <p:nvPr/>
        </p:nvSpPr>
        <p:spPr>
          <a:xfrm>
            <a:off x="1949450" y="2202836"/>
            <a:ext cx="8293100" cy="2972160"/>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Students</a:t>
            </a:r>
          </a:p>
          <a:p>
            <a:pPr marL="800100" marR="0" lvl="1" indent="-3429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Best resource</a:t>
            </a:r>
          </a:p>
          <a:p>
            <a:pPr marL="800100" marR="0" lvl="1" indent="-3429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Expert at what works for their needs</a:t>
            </a:r>
          </a:p>
          <a:p>
            <a:pPr marL="914400" marR="0" lvl="1" indent="-4572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endParaRPr kumimoji="0" lang="en-US" sz="2800" b="0" i="0" u="none" strike="noStrike" kern="1200" cap="none" spc="0" normalizeH="0" baseline="0" noProof="0">
              <a:ln>
                <a:noFill/>
              </a:ln>
              <a:solidFill>
                <a:srgbClr val="495965"/>
              </a:solidFill>
              <a:effectLst/>
              <a:uLnTx/>
              <a:uFillTx/>
              <a:latin typeface="Aptos" panose="020B0004020202020204"/>
              <a:ea typeface="+mn-ea"/>
              <a:cs typeface="+mn-cs"/>
            </a:endParaRPr>
          </a:p>
          <a:p>
            <a:pPr marL="457200" marR="0" lvl="0" indent="-4572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VPAT (Voluntary Product Accessibility Testing)</a:t>
            </a:r>
          </a:p>
          <a:p>
            <a:pPr marL="800100" marR="0" lvl="1" indent="-3429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Provides accessibility information, though reliability varies based on authorship and date of completion.</a:t>
            </a:r>
          </a:p>
        </p:txBody>
      </p:sp>
    </p:spTree>
    <p:extLst>
      <p:ext uri="{BB962C8B-B14F-4D97-AF65-F5344CB8AC3E}">
        <p14:creationId xmlns:p14="http://schemas.microsoft.com/office/powerpoint/2010/main" val="1235281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866CC-43E2-72A9-4010-57C7A55FA23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D94B0BB-786F-3ED4-7786-604A786DF26E}"/>
              </a:ext>
              <a:ext uri="{C183D7F6-B498-43B3-948B-1728B52AA6E4}">
                <adec:decorative xmlns:adec="http://schemas.microsoft.com/office/drawing/2017/decorative" val="1"/>
              </a:ext>
            </a:extLst>
          </p:cNvPr>
          <p:cNvGrpSpPr/>
          <p:nvPr/>
        </p:nvGrpSpPr>
        <p:grpSpPr>
          <a:xfrm rot="-5400000">
            <a:off x="10620013" y="-1462937"/>
            <a:ext cx="3183600" cy="3183600"/>
            <a:chOff x="0" y="0"/>
            <a:chExt cx="6367200" cy="6367200"/>
          </a:xfrm>
        </p:grpSpPr>
        <p:sp>
          <p:nvSpPr>
            <p:cNvPr id="3" name="Freeform 3">
              <a:extLst>
                <a:ext uri="{FF2B5EF4-FFF2-40B4-BE49-F238E27FC236}">
                  <a16:creationId xmlns:a16="http://schemas.microsoft.com/office/drawing/2014/main" id="{940D521F-5BC7-6884-978C-46E553663907}"/>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B0DF74A5-AA9B-EB95-48AA-1BEFC7491C13}"/>
              </a:ex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a:extLst>
                <a:ext uri="{FF2B5EF4-FFF2-40B4-BE49-F238E27FC236}">
                  <a16:creationId xmlns:a16="http://schemas.microsoft.com/office/drawing/2014/main" id="{6AEC4B95-31C7-7AD9-E1E3-F76C1D9C535F}"/>
                </a:ext>
              </a:extLst>
            </p:cNvPr>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grpSp>
        <p:nvGrpSpPr>
          <p:cNvPr id="6" name="Group 6">
            <a:extLst>
              <a:ext uri="{FF2B5EF4-FFF2-40B4-BE49-F238E27FC236}">
                <a16:creationId xmlns:a16="http://schemas.microsoft.com/office/drawing/2014/main" id="{B9ED17A8-C4BC-204D-752F-E2F19C03C6C1}"/>
              </a:ext>
              <a:ext uri="{C183D7F6-B498-43B3-948B-1728B52AA6E4}">
                <adec:decorative xmlns:adec="http://schemas.microsoft.com/office/drawing/2017/decorative" val="1"/>
              </a:ext>
            </a:extLst>
          </p:cNvPr>
          <p:cNvGrpSpPr/>
          <p:nvPr/>
        </p:nvGrpSpPr>
        <p:grpSpPr>
          <a:xfrm rot="-900003">
            <a:off x="-1957336" y="5761067"/>
            <a:ext cx="3183681" cy="3183681"/>
            <a:chOff x="0" y="0"/>
            <a:chExt cx="6367363" cy="6367363"/>
          </a:xfrm>
        </p:grpSpPr>
        <p:sp>
          <p:nvSpPr>
            <p:cNvPr id="7" name="Freeform 7">
              <a:extLst>
                <a:ext uri="{FF2B5EF4-FFF2-40B4-BE49-F238E27FC236}">
                  <a16:creationId xmlns:a16="http://schemas.microsoft.com/office/drawing/2014/main" id="{40BC9335-610A-625E-F370-E86C38E865F0}"/>
                </a:ext>
              </a:extLst>
            </p:cNvPr>
            <p:cNvSpPr/>
            <p:nvPr/>
          </p:nvSpPr>
          <p:spPr>
            <a:xfrm>
              <a:off x="4139946" y="227203"/>
              <a:ext cx="2227199" cy="2923286"/>
            </a:xfrm>
            <a:custGeom>
              <a:avLst/>
              <a:gdLst/>
              <a:ahLst/>
              <a:cxnLst/>
              <a:rect l="l" t="t" r="r" b="b"/>
              <a:pathLst>
                <a:path w="2227199" h="2923286">
                  <a:moveTo>
                    <a:pt x="224917" y="0"/>
                  </a:moveTo>
                  <a:cubicBezTo>
                    <a:pt x="1420368" y="477647"/>
                    <a:pt x="2210562" y="1628267"/>
                    <a:pt x="2227199" y="2915539"/>
                  </a:cubicBezTo>
                  <a:lnTo>
                    <a:pt x="1620774" y="2923286"/>
                  </a:lnTo>
                  <a:cubicBezTo>
                    <a:pt x="1607312" y="1881251"/>
                    <a:pt x="967740" y="949833"/>
                    <a:pt x="0" y="563118"/>
                  </a:cubicBezTo>
                  <a:close/>
                </a:path>
              </a:pathLst>
            </a:custGeom>
            <a:solidFill>
              <a:srgbClr val="D9D9D9"/>
            </a:solidFill>
          </p:spPr>
          <p:txBody>
            <a:bodyPr/>
            <a:lstStyle/>
            <a:p>
              <a:endParaRPr lang="en-CA"/>
            </a:p>
          </p:txBody>
        </p:sp>
      </p:grpSp>
      <p:sp>
        <p:nvSpPr>
          <p:cNvPr id="8" name="TextBox 8">
            <a:extLst>
              <a:ext uri="{FF2B5EF4-FFF2-40B4-BE49-F238E27FC236}">
                <a16:creationId xmlns:a16="http://schemas.microsoft.com/office/drawing/2014/main" id="{05379A94-1EF3-69A6-AC77-69173E346C25}"/>
              </a:ext>
            </a:extLst>
          </p:cNvPr>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Student Specific Assistive Technology</a:t>
            </a:r>
          </a:p>
        </p:txBody>
      </p:sp>
      <p:sp>
        <p:nvSpPr>
          <p:cNvPr id="10" name="TextBox 9">
            <a:extLst>
              <a:ext uri="{FF2B5EF4-FFF2-40B4-BE49-F238E27FC236}">
                <a16:creationId xmlns:a16="http://schemas.microsoft.com/office/drawing/2014/main" id="{DA805EA8-12B9-F537-FAE1-86D8AF904799}"/>
              </a:ext>
            </a:extLst>
          </p:cNvPr>
          <p:cNvSpPr txBox="1"/>
          <p:nvPr/>
        </p:nvSpPr>
        <p:spPr>
          <a:xfrm>
            <a:off x="1113934" y="2275114"/>
            <a:ext cx="9964132" cy="2980881"/>
          </a:xfrm>
          <a:prstGeom prst="rect">
            <a:avLst/>
          </a:prstGeom>
          <a:noFill/>
        </p:spPr>
        <p:txBody>
          <a:bodyPr wrap="square" lIns="91440" tIns="45720" rIns="91440" bIns="45720" anchor="t">
            <a:spAutoFit/>
          </a:bodyPr>
          <a:lstStyle/>
          <a:p>
            <a:pPr marL="457200" marR="0" lvl="0" indent="-4572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Screen Readers – JAWS, </a:t>
            </a:r>
            <a:r>
              <a:rPr kumimoji="0" lang="en-US" sz="2800" b="0" i="0" u="none" strike="noStrike" kern="1200" cap="none" spc="0" normalizeH="0" baseline="0" noProof="0" err="1">
                <a:ln>
                  <a:noFill/>
                </a:ln>
                <a:solidFill>
                  <a:srgbClr val="495965"/>
                </a:solidFill>
                <a:effectLst/>
                <a:uLnTx/>
                <a:uFillTx/>
                <a:latin typeface="Aptos" panose="020B0004020202020204"/>
                <a:ea typeface="+mn-ea"/>
                <a:cs typeface="+mn-cs"/>
              </a:rPr>
              <a:t>VoiceOver</a:t>
            </a: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 NVDA</a:t>
            </a:r>
          </a:p>
          <a:p>
            <a:pPr marL="800100" lvl="1" indent="-342900">
              <a:lnSpc>
                <a:spcPct val="90000"/>
              </a:lnSpc>
              <a:spcBef>
                <a:spcPts val="500"/>
              </a:spcBef>
              <a:buClr>
                <a:srgbClr val="7A003C"/>
              </a:buClr>
              <a:buSzPct val="150000"/>
              <a:buFont typeface="Arial" panose="020B0604020202020204" pitchFamily="34" charset="0"/>
              <a:buChar char="•"/>
              <a:defRPr/>
            </a:pPr>
            <a:r>
              <a:rPr lang="en-US" sz="2400">
                <a:solidFill>
                  <a:srgbClr val="495965"/>
                </a:solidFill>
                <a:latin typeface="Aptos" panose="020B0004020202020204"/>
              </a:rPr>
              <a:t>Separate</a:t>
            </a: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 program-like JAWS or NVDA or</a:t>
            </a:r>
            <a:r>
              <a:rPr lang="en-US" sz="2400">
                <a:solidFill>
                  <a:srgbClr val="495965"/>
                </a:solidFill>
                <a:latin typeface="Aptos" panose="020B0004020202020204"/>
              </a:rPr>
              <a:t> </a:t>
            </a:r>
          </a:p>
          <a:p>
            <a:pPr marL="800100" lvl="1" indent="-342900">
              <a:lnSpc>
                <a:spcPct val="90000"/>
              </a:lnSpc>
              <a:spcBef>
                <a:spcPts val="500"/>
              </a:spcBef>
              <a:buClr>
                <a:srgbClr val="7A003C"/>
              </a:buClr>
              <a:buSzPct val="150000"/>
              <a:buFont typeface="Arial" panose="020B0604020202020204" pitchFamily="34" charset="0"/>
              <a:buChar char="•"/>
              <a:defRPr/>
            </a:pPr>
            <a:r>
              <a:rPr lang="en-US" sz="2400">
                <a:solidFill>
                  <a:srgbClr val="495965"/>
                </a:solidFill>
                <a:latin typeface="Aptos" panose="020B0004020202020204"/>
              </a:rPr>
              <a:t>Built</a:t>
            </a: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 in OS based tool such as </a:t>
            </a:r>
            <a:r>
              <a:rPr kumimoji="0" lang="en-US" sz="2400" b="0" i="0" u="none" strike="noStrike" kern="1200" cap="none" spc="0" normalizeH="0" baseline="0" noProof="0" err="1">
                <a:ln>
                  <a:noFill/>
                </a:ln>
                <a:solidFill>
                  <a:srgbClr val="495965"/>
                </a:solidFill>
                <a:effectLst/>
                <a:uLnTx/>
                <a:uFillTx/>
                <a:latin typeface="Aptos" panose="020B0004020202020204"/>
                <a:ea typeface="+mn-ea"/>
                <a:cs typeface="+mn-cs"/>
              </a:rPr>
              <a:t>VoiceOver</a:t>
            </a: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a:t>
            </a:r>
            <a:endParaRPr lang="en-US"/>
          </a:p>
          <a:p>
            <a:pPr marL="800100" marR="0" lvl="1" indent="-3429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Provide class materials in a well formatted Word </a:t>
            </a:r>
            <a:r>
              <a:rPr lang="en-US" sz="2400">
                <a:solidFill>
                  <a:srgbClr val="495965"/>
                </a:solidFill>
                <a:latin typeface="Aptos" panose="020B0004020202020204"/>
              </a:rPr>
              <a:t>document</a:t>
            </a: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a:t>
            </a:r>
            <a:endParaRPr lang="en-US" sz="2400" b="0" i="0" u="none" strike="noStrike" kern="1200" cap="none" spc="0" normalizeH="0" baseline="0" noProof="0">
              <a:ln>
                <a:noFill/>
              </a:ln>
              <a:solidFill>
                <a:srgbClr val="495965"/>
              </a:solidFill>
              <a:effectLst/>
              <a:uLnTx/>
              <a:uFillTx/>
              <a:latin typeface="Aptos" panose="020B0004020202020204"/>
            </a:endParaRPr>
          </a:p>
          <a:p>
            <a:pPr marL="457200" marR="0" lvl="0" indent="-4572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Assistive Listening System (ALS)</a:t>
            </a:r>
            <a:endParaRPr lang="en-US" sz="2800" b="0" i="0" u="none" strike="noStrike" kern="1200" cap="none" spc="0" normalizeH="0" baseline="0" noProof="0">
              <a:ln>
                <a:noFill/>
              </a:ln>
              <a:solidFill>
                <a:srgbClr val="495965"/>
              </a:solidFill>
              <a:effectLst/>
              <a:uLnTx/>
              <a:uFillTx/>
              <a:latin typeface="Aptos" panose="020B0004020202020204"/>
            </a:endParaRPr>
          </a:p>
          <a:p>
            <a:pPr marL="800100" lvl="1" indent="-342900">
              <a:lnSpc>
                <a:spcPct val="90000"/>
              </a:lnSpc>
              <a:spcBef>
                <a:spcPts val="500"/>
              </a:spcBef>
              <a:buClr>
                <a:srgbClr val="7A003C"/>
              </a:buClr>
              <a:buSzPct val="150000"/>
              <a:buFont typeface="Arial" panose="020B0604020202020204" pitchFamily="34" charset="0"/>
              <a:buChar char="•"/>
              <a:defRPr/>
            </a:pPr>
            <a:r>
              <a:rPr lang="en-US" sz="2400">
                <a:solidFill>
                  <a:srgbClr val="495965"/>
                </a:solidFill>
                <a:latin typeface="Aptos" panose="020B0004020202020204"/>
              </a:rPr>
              <a:t>Wireless hearing system</a:t>
            </a:r>
          </a:p>
          <a:p>
            <a:pPr marL="800100" lvl="1" indent="-342900">
              <a:lnSpc>
                <a:spcPct val="90000"/>
              </a:lnSpc>
              <a:spcBef>
                <a:spcPts val="500"/>
              </a:spcBef>
              <a:buClr>
                <a:srgbClr val="7A003C"/>
              </a:buClr>
              <a:buSzPct val="150000"/>
              <a:buFont typeface="Arial" panose="020B0604020202020204" pitchFamily="34" charset="0"/>
              <a:buChar char="•"/>
              <a:defRPr/>
            </a:pP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Use the microphone </a:t>
            </a:r>
            <a:endParaRPr lang="en-US"/>
          </a:p>
        </p:txBody>
      </p:sp>
    </p:spTree>
    <p:extLst>
      <p:ext uri="{BB962C8B-B14F-4D97-AF65-F5344CB8AC3E}">
        <p14:creationId xmlns:p14="http://schemas.microsoft.com/office/powerpoint/2010/main" val="2886332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34B78-27CC-5A59-ED35-0D3AD09B99D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F3FFBAF-FE8F-34EB-8B2C-ACD7AC9D7B39}"/>
              </a:ext>
              <a:ext uri="{C183D7F6-B498-43B3-948B-1728B52AA6E4}">
                <adec:decorative xmlns:adec="http://schemas.microsoft.com/office/drawing/2017/decorative" val="1"/>
              </a:ext>
            </a:extLst>
          </p:cNvPr>
          <p:cNvGrpSpPr/>
          <p:nvPr/>
        </p:nvGrpSpPr>
        <p:grpSpPr>
          <a:xfrm rot="-10800000">
            <a:off x="-1719356" y="-1719356"/>
            <a:ext cx="3438714" cy="3438714"/>
            <a:chOff x="0" y="0"/>
            <a:chExt cx="6367200" cy="6367200"/>
          </a:xfrm>
        </p:grpSpPr>
        <p:sp>
          <p:nvSpPr>
            <p:cNvPr id="3" name="Freeform 3">
              <a:extLst>
                <a:ext uri="{FF2B5EF4-FFF2-40B4-BE49-F238E27FC236}">
                  <a16:creationId xmlns:a16="http://schemas.microsoft.com/office/drawing/2014/main" id="{99B38080-7EF1-20CA-3C9C-70CB806CA326}"/>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5A81296F-AB35-46EE-8046-9C646B5D985A}"/>
              </a:ex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a:extLst>
                <a:ext uri="{FF2B5EF4-FFF2-40B4-BE49-F238E27FC236}">
                  <a16:creationId xmlns:a16="http://schemas.microsoft.com/office/drawing/2014/main" id="{D9781CB5-AC24-B20B-6856-34377E7001FF}"/>
                </a:ext>
              </a:extLst>
            </p:cNvPr>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grpSp>
        <p:nvGrpSpPr>
          <p:cNvPr id="6" name="Group 6">
            <a:extLst>
              <a:ext uri="{FF2B5EF4-FFF2-40B4-BE49-F238E27FC236}">
                <a16:creationId xmlns:a16="http://schemas.microsoft.com/office/drawing/2014/main" id="{A52C1F71-BB59-FA32-40B3-1A6E35D9AC5F}"/>
              </a:ext>
              <a:ext uri="{C183D7F6-B498-43B3-948B-1728B52AA6E4}">
                <adec:decorative xmlns:adec="http://schemas.microsoft.com/office/drawing/2017/decorative" val="1"/>
              </a:ext>
            </a:extLst>
          </p:cNvPr>
          <p:cNvGrpSpPr/>
          <p:nvPr/>
        </p:nvGrpSpPr>
        <p:grpSpPr>
          <a:xfrm>
            <a:off x="11068484" y="5695371"/>
            <a:ext cx="2274000" cy="2274000"/>
            <a:chOff x="0" y="0"/>
            <a:chExt cx="4548000" cy="4548000"/>
          </a:xfrm>
        </p:grpSpPr>
        <p:sp>
          <p:nvSpPr>
            <p:cNvPr id="7" name="Freeform 7">
              <a:extLst>
                <a:ext uri="{FF2B5EF4-FFF2-40B4-BE49-F238E27FC236}">
                  <a16:creationId xmlns:a16="http://schemas.microsoft.com/office/drawing/2014/main" id="{2F21DA9C-671B-272B-D942-D36323C06FCB}"/>
                </a:ext>
              </a:extLst>
            </p:cNvPr>
            <p:cNvSpPr/>
            <p:nvPr/>
          </p:nvSpPr>
          <p:spPr>
            <a:xfrm>
              <a:off x="-21209" y="-20955"/>
              <a:ext cx="2376043" cy="2376424"/>
            </a:xfrm>
            <a:custGeom>
              <a:avLst/>
              <a:gdLst/>
              <a:ahLst/>
              <a:cxnLst/>
              <a:rect l="l" t="t" r="r" b="b"/>
              <a:pathLst>
                <a:path w="2376043" h="2376424">
                  <a:moveTo>
                    <a:pt x="22733" y="2376424"/>
                  </a:moveTo>
                  <a:cubicBezTo>
                    <a:pt x="0" y="1745615"/>
                    <a:pt x="240665" y="1133602"/>
                    <a:pt x="687070" y="687197"/>
                  </a:cubicBezTo>
                  <a:cubicBezTo>
                    <a:pt x="1133475" y="240792"/>
                    <a:pt x="1745234" y="0"/>
                    <a:pt x="2376043" y="22352"/>
                  </a:cubicBezTo>
                  <a:lnTo>
                    <a:pt x="2356739" y="566928"/>
                  </a:lnTo>
                  <a:cubicBezTo>
                    <a:pt x="1877060" y="549910"/>
                    <a:pt x="1411859" y="732917"/>
                    <a:pt x="1072388" y="1072388"/>
                  </a:cubicBezTo>
                  <a:cubicBezTo>
                    <a:pt x="732917" y="1411859"/>
                    <a:pt x="550037" y="1877187"/>
                    <a:pt x="567309" y="2356866"/>
                  </a:cubicBezTo>
                  <a:close/>
                </a:path>
              </a:pathLst>
            </a:custGeom>
            <a:solidFill>
              <a:srgbClr val="A8A6A8"/>
            </a:solidFill>
          </p:spPr>
          <p:txBody>
            <a:bodyPr/>
            <a:lstStyle/>
            <a:p>
              <a:endParaRPr lang="en-CA"/>
            </a:p>
          </p:txBody>
        </p:sp>
      </p:grpSp>
      <p:sp>
        <p:nvSpPr>
          <p:cNvPr id="8" name="TextBox 8">
            <a:extLst>
              <a:ext uri="{FF2B5EF4-FFF2-40B4-BE49-F238E27FC236}">
                <a16:creationId xmlns:a16="http://schemas.microsoft.com/office/drawing/2014/main" id="{AFFFD770-6859-60BC-BE74-EA70E54ADFC1}"/>
              </a:ext>
            </a:extLst>
          </p:cNvPr>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Student Specific AT – pg. 2</a:t>
            </a:r>
          </a:p>
        </p:txBody>
      </p:sp>
      <p:sp>
        <p:nvSpPr>
          <p:cNvPr id="10" name="TextBox 9">
            <a:extLst>
              <a:ext uri="{FF2B5EF4-FFF2-40B4-BE49-F238E27FC236}">
                <a16:creationId xmlns:a16="http://schemas.microsoft.com/office/drawing/2014/main" id="{AE23C290-D82D-4AD7-53EC-B9613B48EF58}"/>
              </a:ext>
            </a:extLst>
          </p:cNvPr>
          <p:cNvSpPr txBox="1"/>
          <p:nvPr/>
        </p:nvSpPr>
        <p:spPr>
          <a:xfrm>
            <a:off x="1397000" y="2270930"/>
            <a:ext cx="9398000" cy="2916761"/>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Mobility Devices</a:t>
            </a:r>
          </a:p>
          <a:p>
            <a:pPr marL="800100" marR="0" lvl="1" indent="-3429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Consult with students about seating preferences </a:t>
            </a:r>
          </a:p>
          <a:p>
            <a:pPr marL="800100" marR="0" lvl="1" indent="-3429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lang="en-US" sz="2400">
                <a:solidFill>
                  <a:srgbClr val="495965"/>
                </a:solidFill>
                <a:latin typeface="Aptos" panose="020B0004020202020204"/>
              </a:rPr>
              <a:t>R</a:t>
            </a:r>
            <a:r>
              <a:rPr kumimoji="0" lang="en-US" sz="2400" b="0" i="0" u="none" strike="noStrike" kern="1200" cap="none" spc="0" normalizeH="0" baseline="0" noProof="0" err="1">
                <a:ln>
                  <a:noFill/>
                </a:ln>
                <a:solidFill>
                  <a:srgbClr val="495965"/>
                </a:solidFill>
                <a:effectLst/>
                <a:uLnTx/>
                <a:uFillTx/>
                <a:latin typeface="Aptos" panose="020B0004020202020204"/>
                <a:ea typeface="+mn-ea"/>
                <a:cs typeface="+mn-cs"/>
              </a:rPr>
              <a:t>espect</a:t>
            </a: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 mobility devices as an extension of personal space. </a:t>
            </a:r>
          </a:p>
          <a:p>
            <a:pPr marL="457200" marR="0" lvl="0" indent="-4572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Speech to Text – Dragon Naturally Speaking, Dictate, etc.</a:t>
            </a:r>
          </a:p>
          <a:p>
            <a:pPr marL="800100" marR="0" lvl="1" indent="-3429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No direct assistance needed</a:t>
            </a:r>
          </a:p>
          <a:p>
            <a:pPr marL="800100" marR="0" lvl="1" indent="-3429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lang="en-US" sz="2400">
                <a:solidFill>
                  <a:srgbClr val="495965"/>
                </a:solidFill>
                <a:latin typeface="Aptos" panose="020B0004020202020204"/>
              </a:rPr>
              <a:t>I</a:t>
            </a:r>
            <a:r>
              <a:rPr kumimoji="0" lang="en-US" sz="2400" b="0" i="0" u="none" strike="noStrike" kern="1200" cap="none" spc="0" normalizeH="0" baseline="0" noProof="0" err="1">
                <a:ln>
                  <a:noFill/>
                </a:ln>
                <a:solidFill>
                  <a:srgbClr val="495965"/>
                </a:solidFill>
                <a:effectLst/>
                <a:uLnTx/>
                <a:uFillTx/>
                <a:latin typeface="Aptos" panose="020B0004020202020204"/>
                <a:ea typeface="+mn-ea"/>
                <a:cs typeface="+mn-cs"/>
              </a:rPr>
              <a:t>nstructors</a:t>
            </a: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 should be aware that spelling, grammar and punctuation may not be perfect</a:t>
            </a:r>
            <a:r>
              <a:rPr lang="en-US" sz="2400">
                <a:solidFill>
                  <a:srgbClr val="495965"/>
                </a:solidFill>
                <a:latin typeface="Aptos" panose="020B0004020202020204"/>
              </a:rPr>
              <a:t>.</a:t>
            </a:r>
            <a:endParaRPr kumimoji="0" lang="en-US" sz="2400" b="0" i="0" u="none" strike="noStrike" kern="1200" cap="none" spc="0" normalizeH="0" baseline="0" noProof="0">
              <a:ln>
                <a:noFill/>
              </a:ln>
              <a:solidFill>
                <a:srgbClr val="495965"/>
              </a:solidFill>
              <a:effectLst/>
              <a:uLnTx/>
              <a:uFillTx/>
              <a:latin typeface="Aptos" panose="020B0004020202020204"/>
              <a:ea typeface="+mn-ea"/>
              <a:cs typeface="+mn-cs"/>
            </a:endParaRPr>
          </a:p>
        </p:txBody>
      </p:sp>
    </p:spTree>
    <p:extLst>
      <p:ext uri="{BB962C8B-B14F-4D97-AF65-F5344CB8AC3E}">
        <p14:creationId xmlns:p14="http://schemas.microsoft.com/office/powerpoint/2010/main" val="4010595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E4BB3-E3E2-AF90-B170-AEFFB883304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0DCBA4B-ED7C-7295-67CB-E28CED7D8A71}"/>
              </a:ext>
              <a:ext uri="{C183D7F6-B498-43B3-948B-1728B52AA6E4}">
                <adec:decorative xmlns:adec="http://schemas.microsoft.com/office/drawing/2017/decorative" val="1"/>
              </a:ext>
            </a:extLst>
          </p:cNvPr>
          <p:cNvGrpSpPr/>
          <p:nvPr/>
        </p:nvGrpSpPr>
        <p:grpSpPr>
          <a:xfrm rot="-5400000">
            <a:off x="10620013" y="-1462937"/>
            <a:ext cx="3183600" cy="3183600"/>
            <a:chOff x="0" y="0"/>
            <a:chExt cx="6367200" cy="6367200"/>
          </a:xfrm>
        </p:grpSpPr>
        <p:sp>
          <p:nvSpPr>
            <p:cNvPr id="3" name="Freeform 3">
              <a:extLst>
                <a:ext uri="{FF2B5EF4-FFF2-40B4-BE49-F238E27FC236}">
                  <a16:creationId xmlns:a16="http://schemas.microsoft.com/office/drawing/2014/main" id="{00C23C23-4071-A231-09A4-762CF9F19105}"/>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CE9326EA-7AB9-E1CA-DBB4-F19F11E3D083}"/>
              </a:ex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a:extLst>
                <a:ext uri="{FF2B5EF4-FFF2-40B4-BE49-F238E27FC236}">
                  <a16:creationId xmlns:a16="http://schemas.microsoft.com/office/drawing/2014/main" id="{71C17B35-3F7F-8BEF-F2F1-7D73BC89A725}"/>
                </a:ext>
              </a:extLst>
            </p:cNvPr>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grpSp>
        <p:nvGrpSpPr>
          <p:cNvPr id="6" name="Group 6">
            <a:extLst>
              <a:ext uri="{FF2B5EF4-FFF2-40B4-BE49-F238E27FC236}">
                <a16:creationId xmlns:a16="http://schemas.microsoft.com/office/drawing/2014/main" id="{A06BF070-1091-D88D-3919-784BBC91C20A}"/>
              </a:ext>
              <a:ext uri="{C183D7F6-B498-43B3-948B-1728B52AA6E4}">
                <adec:decorative xmlns:adec="http://schemas.microsoft.com/office/drawing/2017/decorative" val="1"/>
              </a:ext>
            </a:extLst>
          </p:cNvPr>
          <p:cNvGrpSpPr/>
          <p:nvPr/>
        </p:nvGrpSpPr>
        <p:grpSpPr>
          <a:xfrm rot="-900003">
            <a:off x="-1957336" y="5761067"/>
            <a:ext cx="3183681" cy="3183681"/>
            <a:chOff x="0" y="0"/>
            <a:chExt cx="6367363" cy="6367363"/>
          </a:xfrm>
        </p:grpSpPr>
        <p:sp>
          <p:nvSpPr>
            <p:cNvPr id="7" name="Freeform 7">
              <a:extLst>
                <a:ext uri="{FF2B5EF4-FFF2-40B4-BE49-F238E27FC236}">
                  <a16:creationId xmlns:a16="http://schemas.microsoft.com/office/drawing/2014/main" id="{83AA1119-355B-2BE7-994F-336EA0B74181}"/>
                </a:ext>
              </a:extLst>
            </p:cNvPr>
            <p:cNvSpPr/>
            <p:nvPr/>
          </p:nvSpPr>
          <p:spPr>
            <a:xfrm>
              <a:off x="4139946" y="227203"/>
              <a:ext cx="2227199" cy="2923286"/>
            </a:xfrm>
            <a:custGeom>
              <a:avLst/>
              <a:gdLst/>
              <a:ahLst/>
              <a:cxnLst/>
              <a:rect l="l" t="t" r="r" b="b"/>
              <a:pathLst>
                <a:path w="2227199" h="2923286">
                  <a:moveTo>
                    <a:pt x="224917" y="0"/>
                  </a:moveTo>
                  <a:cubicBezTo>
                    <a:pt x="1420368" y="477647"/>
                    <a:pt x="2210562" y="1628267"/>
                    <a:pt x="2227199" y="2915539"/>
                  </a:cubicBezTo>
                  <a:lnTo>
                    <a:pt x="1620774" y="2923286"/>
                  </a:lnTo>
                  <a:cubicBezTo>
                    <a:pt x="1607312" y="1881251"/>
                    <a:pt x="967740" y="949833"/>
                    <a:pt x="0" y="563118"/>
                  </a:cubicBezTo>
                  <a:close/>
                </a:path>
              </a:pathLst>
            </a:custGeom>
            <a:solidFill>
              <a:srgbClr val="D9D9D9"/>
            </a:solidFill>
          </p:spPr>
          <p:txBody>
            <a:bodyPr/>
            <a:lstStyle/>
            <a:p>
              <a:endParaRPr lang="en-CA"/>
            </a:p>
          </p:txBody>
        </p:sp>
      </p:grpSp>
      <p:sp>
        <p:nvSpPr>
          <p:cNvPr id="8" name="TextBox 8">
            <a:extLst>
              <a:ext uri="{FF2B5EF4-FFF2-40B4-BE49-F238E27FC236}">
                <a16:creationId xmlns:a16="http://schemas.microsoft.com/office/drawing/2014/main" id="{63EDF934-67D3-C8E8-B974-E8643F802D0E}"/>
              </a:ext>
            </a:extLst>
          </p:cNvPr>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Class-wide Assistive Technology</a:t>
            </a:r>
          </a:p>
        </p:txBody>
      </p:sp>
      <p:sp>
        <p:nvSpPr>
          <p:cNvPr id="10" name="TextBox 9">
            <a:extLst>
              <a:ext uri="{FF2B5EF4-FFF2-40B4-BE49-F238E27FC236}">
                <a16:creationId xmlns:a16="http://schemas.microsoft.com/office/drawing/2014/main" id="{E3E38217-8B01-CD5A-E5A3-FC9051303957}"/>
              </a:ext>
            </a:extLst>
          </p:cNvPr>
          <p:cNvSpPr txBox="1"/>
          <p:nvPr/>
        </p:nvSpPr>
        <p:spPr>
          <a:xfrm>
            <a:off x="941387" y="2275114"/>
            <a:ext cx="10309225" cy="3194144"/>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
                <a:srgbClr val="7A003C"/>
              </a:buClr>
              <a:buSzPct val="150000"/>
              <a:buFont typeface="Arial" panose="020B0604020202020204" pitchFamily="34" charset="0"/>
              <a:buChar char="•"/>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Closed captions</a:t>
            </a:r>
          </a:p>
          <a:p>
            <a:pPr marL="914400" marR="0" lvl="1" indent="-4572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Essential for D/deaf and hard of hearing students</a:t>
            </a:r>
            <a:endParaRPr lang="en-US" sz="2800">
              <a:solidFill>
                <a:srgbClr val="495965"/>
              </a:solidFill>
              <a:latin typeface="Aptos" panose="020B0004020202020204"/>
            </a:endParaRPr>
          </a:p>
          <a:p>
            <a:pPr marL="914400" marR="0" lvl="1" indent="-4572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Required by AODA for all supplementary classroom content</a:t>
            </a:r>
          </a:p>
          <a:p>
            <a:pPr marL="457200" marR="0" lvl="0" indent="-457200" algn="l" defTabSz="914400" rtl="0" eaLnBrk="1" fontAlgn="auto" latinLnBrk="0" hangingPunct="1">
              <a:lnSpc>
                <a:spcPct val="90000"/>
              </a:lnSpc>
              <a:spcBef>
                <a:spcPts val="1000"/>
              </a:spcBef>
              <a:spcAft>
                <a:spcPts val="0"/>
              </a:spcAft>
              <a:buClr>
                <a:srgbClr val="7A003C"/>
              </a:buClr>
              <a:buSzPct val="150000"/>
              <a:buFont typeface="Arial" panose="020B0604020202020204" pitchFamily="34" charset="0"/>
              <a:buChar char="•"/>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Live Captions</a:t>
            </a:r>
          </a:p>
          <a:p>
            <a:pPr marL="914400" marR="0" lvl="1" indent="-4572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Use provided microphone and audio equipment for both instructor and anyone speaking in class.</a:t>
            </a:r>
          </a:p>
          <a:p>
            <a:pPr marL="914400" marR="0" lvl="1" indent="-4572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Stable internet is required.</a:t>
            </a:r>
          </a:p>
        </p:txBody>
      </p:sp>
    </p:spTree>
    <p:extLst>
      <p:ext uri="{BB962C8B-B14F-4D97-AF65-F5344CB8AC3E}">
        <p14:creationId xmlns:p14="http://schemas.microsoft.com/office/powerpoint/2010/main" val="3736573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10800000">
            <a:off x="-1719356" y="-1719356"/>
            <a:ext cx="3438714" cy="3438714"/>
            <a:chOff x="0" y="0"/>
            <a:chExt cx="6367200" cy="6367200"/>
          </a:xfrm>
        </p:grpSpPr>
        <p:sp>
          <p:nvSpPr>
            <p:cNvPr id="3" name="Freeform 3"/>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grpSp>
        <p:nvGrpSpPr>
          <p:cNvPr id="6" name="Group 6">
            <a:extLst>
              <a:ext uri="{C183D7F6-B498-43B3-948B-1728B52AA6E4}">
                <adec:decorative xmlns:adec="http://schemas.microsoft.com/office/drawing/2017/decorative" val="1"/>
              </a:ext>
            </a:extLst>
          </p:cNvPr>
          <p:cNvGrpSpPr/>
          <p:nvPr/>
        </p:nvGrpSpPr>
        <p:grpSpPr>
          <a:xfrm>
            <a:off x="11068484" y="5695371"/>
            <a:ext cx="2274000" cy="2274000"/>
            <a:chOff x="0" y="0"/>
            <a:chExt cx="4548000" cy="4548000"/>
          </a:xfrm>
        </p:grpSpPr>
        <p:sp>
          <p:nvSpPr>
            <p:cNvPr id="7" name="Freeform 7"/>
            <p:cNvSpPr/>
            <p:nvPr/>
          </p:nvSpPr>
          <p:spPr>
            <a:xfrm>
              <a:off x="-21209" y="-20955"/>
              <a:ext cx="2376043" cy="2376424"/>
            </a:xfrm>
            <a:custGeom>
              <a:avLst/>
              <a:gdLst/>
              <a:ahLst/>
              <a:cxnLst/>
              <a:rect l="l" t="t" r="r" b="b"/>
              <a:pathLst>
                <a:path w="2376043" h="2376424">
                  <a:moveTo>
                    <a:pt x="22733" y="2376424"/>
                  </a:moveTo>
                  <a:cubicBezTo>
                    <a:pt x="0" y="1745615"/>
                    <a:pt x="240665" y="1133602"/>
                    <a:pt x="687070" y="687197"/>
                  </a:cubicBezTo>
                  <a:cubicBezTo>
                    <a:pt x="1133475" y="240792"/>
                    <a:pt x="1745234" y="0"/>
                    <a:pt x="2376043" y="22352"/>
                  </a:cubicBezTo>
                  <a:lnTo>
                    <a:pt x="2356739" y="566928"/>
                  </a:lnTo>
                  <a:cubicBezTo>
                    <a:pt x="1877060" y="549910"/>
                    <a:pt x="1411859" y="732917"/>
                    <a:pt x="1072388" y="1072388"/>
                  </a:cubicBezTo>
                  <a:cubicBezTo>
                    <a:pt x="732917" y="1411859"/>
                    <a:pt x="550037" y="1877187"/>
                    <a:pt x="567309" y="2356866"/>
                  </a:cubicBezTo>
                  <a:close/>
                </a:path>
              </a:pathLst>
            </a:custGeom>
            <a:solidFill>
              <a:srgbClr val="A8A6A8"/>
            </a:solidFill>
          </p:spPr>
          <p:txBody>
            <a:bodyPr/>
            <a:lstStyle/>
            <a:p>
              <a:endParaRPr lang="en-CA"/>
            </a:p>
          </p:txBody>
        </p:sp>
      </p:grpSp>
      <p:sp>
        <p:nvSpPr>
          <p:cNvPr id="8" name="TextBox 8"/>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Land Acknowledgement </a:t>
            </a:r>
          </a:p>
        </p:txBody>
      </p:sp>
      <p:sp>
        <p:nvSpPr>
          <p:cNvPr id="11" name="TextBox 10">
            <a:extLst>
              <a:ext uri="{FF2B5EF4-FFF2-40B4-BE49-F238E27FC236}">
                <a16:creationId xmlns:a16="http://schemas.microsoft.com/office/drawing/2014/main" id="{3ACA7735-2BC8-CB71-93A7-8FCDE77BE57A}"/>
              </a:ext>
            </a:extLst>
          </p:cNvPr>
          <p:cNvSpPr txBox="1"/>
          <p:nvPr/>
        </p:nvSpPr>
        <p:spPr>
          <a:xfrm>
            <a:off x="652272" y="1911405"/>
            <a:ext cx="11301984" cy="5004896"/>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7A003C"/>
              </a:buClr>
              <a:buSzPct val="100000"/>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McMaster University is located on the traditional territory of the Haudenosaunee and Anishinaabe nations. Many urban Indigenous folk also continue to inhabit Hamilton and its surrounding areas. This territory was the subject of the Dish with One Spoon Wampum Belt Covenant, an agreement between the Iroquois Confederacy and the Ojibwe and allied nations to peaceably share and care for the resources around the Great Lakes. </a:t>
            </a:r>
          </a:p>
          <a:p>
            <a:pPr marR="0" lvl="0" algn="l" defTabSz="914400" rtl="0" eaLnBrk="1" fontAlgn="auto" latinLnBrk="0" hangingPunct="1">
              <a:lnSpc>
                <a:spcPct val="90000"/>
              </a:lnSpc>
              <a:spcBef>
                <a:spcPts val="1000"/>
              </a:spcBef>
              <a:spcAft>
                <a:spcPts val="0"/>
              </a:spcAft>
              <a:buClr>
                <a:srgbClr val="7A003C"/>
              </a:buClr>
              <a:buSzPct val="100000"/>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As we </a:t>
            </a:r>
            <a:r>
              <a:rPr lang="en-US" sz="2800">
                <a:solidFill>
                  <a:srgbClr val="495965"/>
                </a:solidFill>
                <a:latin typeface="Aptos" panose="020B0004020202020204"/>
              </a:rPr>
              <a:t>reflect on our presence here, as guests and uninvited settlers, we </a:t>
            </a: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recognize that accessibility is a key component of justice and inclusion for all communities, including Indigenous peoples and those belonging to our institution.</a:t>
            </a:r>
          </a:p>
          <a:p>
            <a:pPr marR="0" lvl="0" algn="l" defTabSz="914400" rtl="0" eaLnBrk="1" fontAlgn="auto" latinLnBrk="0" hangingPunct="1">
              <a:lnSpc>
                <a:spcPct val="90000"/>
              </a:lnSpc>
              <a:spcBef>
                <a:spcPts val="1000"/>
              </a:spcBef>
              <a:spcAft>
                <a:spcPts val="0"/>
              </a:spcAft>
              <a:buClr>
                <a:srgbClr val="7A003C"/>
              </a:buClr>
              <a:buSzPct val="100000"/>
              <a:tabLst/>
              <a:defRPr/>
            </a:pPr>
            <a:endParaRPr kumimoji="0" lang="en-US" sz="2800" b="0" i="0" u="none" strike="noStrike" kern="1200" cap="none" spc="0" normalizeH="0" baseline="0" noProof="0">
              <a:ln>
                <a:noFill/>
              </a:ln>
              <a:solidFill>
                <a:srgbClr val="495965"/>
              </a:solidFill>
              <a:effectLst/>
              <a:uLnTx/>
              <a:uFillTx/>
              <a:latin typeface="Aptos" panose="020B0004020202020204"/>
              <a:ea typeface="+mn-ea"/>
              <a:cs typeface="+mn-cs"/>
            </a:endParaRPr>
          </a:p>
        </p:txBody>
      </p:sp>
    </p:spTree>
    <p:extLst>
      <p:ext uri="{BB962C8B-B14F-4D97-AF65-F5344CB8AC3E}">
        <p14:creationId xmlns:p14="http://schemas.microsoft.com/office/powerpoint/2010/main" val="2600324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44EBA-5D95-3EC6-EB3D-63BEB061149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8B17279-2D62-C7B0-8898-7BEA0EA4A8EC}"/>
              </a:ext>
              <a:ext uri="{C183D7F6-B498-43B3-948B-1728B52AA6E4}">
                <adec:decorative xmlns:adec="http://schemas.microsoft.com/office/drawing/2017/decorative" val="1"/>
              </a:ext>
            </a:extLst>
          </p:cNvPr>
          <p:cNvGrpSpPr/>
          <p:nvPr/>
        </p:nvGrpSpPr>
        <p:grpSpPr>
          <a:xfrm rot="-10800000">
            <a:off x="-1719356" y="-1719356"/>
            <a:ext cx="3438714" cy="3438714"/>
            <a:chOff x="0" y="0"/>
            <a:chExt cx="6367200" cy="6367200"/>
          </a:xfrm>
        </p:grpSpPr>
        <p:sp>
          <p:nvSpPr>
            <p:cNvPr id="3" name="Freeform 3">
              <a:extLst>
                <a:ext uri="{FF2B5EF4-FFF2-40B4-BE49-F238E27FC236}">
                  <a16:creationId xmlns:a16="http://schemas.microsoft.com/office/drawing/2014/main" id="{F5E1F613-541F-723E-12D2-286C9306B04F}"/>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DFCA821D-29CB-298D-DBF2-57A215D4C5DD}"/>
              </a:ex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a:extLst>
                <a:ext uri="{FF2B5EF4-FFF2-40B4-BE49-F238E27FC236}">
                  <a16:creationId xmlns:a16="http://schemas.microsoft.com/office/drawing/2014/main" id="{D4804243-0682-7825-8220-D31BDDD2B0B0}"/>
                </a:ext>
              </a:extLst>
            </p:cNvPr>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grpSp>
        <p:nvGrpSpPr>
          <p:cNvPr id="6" name="Group 6">
            <a:extLst>
              <a:ext uri="{FF2B5EF4-FFF2-40B4-BE49-F238E27FC236}">
                <a16:creationId xmlns:a16="http://schemas.microsoft.com/office/drawing/2014/main" id="{B3D4AD62-2E7F-1474-F5C5-4A44EF517D63}"/>
              </a:ext>
              <a:ext uri="{C183D7F6-B498-43B3-948B-1728B52AA6E4}">
                <adec:decorative xmlns:adec="http://schemas.microsoft.com/office/drawing/2017/decorative" val="1"/>
              </a:ext>
            </a:extLst>
          </p:cNvPr>
          <p:cNvGrpSpPr/>
          <p:nvPr/>
        </p:nvGrpSpPr>
        <p:grpSpPr>
          <a:xfrm>
            <a:off x="11068484" y="5695371"/>
            <a:ext cx="2274000" cy="2274000"/>
            <a:chOff x="0" y="0"/>
            <a:chExt cx="4548000" cy="4548000"/>
          </a:xfrm>
        </p:grpSpPr>
        <p:sp>
          <p:nvSpPr>
            <p:cNvPr id="7" name="Freeform 7">
              <a:extLst>
                <a:ext uri="{FF2B5EF4-FFF2-40B4-BE49-F238E27FC236}">
                  <a16:creationId xmlns:a16="http://schemas.microsoft.com/office/drawing/2014/main" id="{3ABFAB2B-1BCE-BC91-3877-970B3840D134}"/>
                </a:ext>
              </a:extLst>
            </p:cNvPr>
            <p:cNvSpPr/>
            <p:nvPr/>
          </p:nvSpPr>
          <p:spPr>
            <a:xfrm>
              <a:off x="-21209" y="-20955"/>
              <a:ext cx="2376043" cy="2376424"/>
            </a:xfrm>
            <a:custGeom>
              <a:avLst/>
              <a:gdLst/>
              <a:ahLst/>
              <a:cxnLst/>
              <a:rect l="l" t="t" r="r" b="b"/>
              <a:pathLst>
                <a:path w="2376043" h="2376424">
                  <a:moveTo>
                    <a:pt x="22733" y="2376424"/>
                  </a:moveTo>
                  <a:cubicBezTo>
                    <a:pt x="0" y="1745615"/>
                    <a:pt x="240665" y="1133602"/>
                    <a:pt x="687070" y="687197"/>
                  </a:cubicBezTo>
                  <a:cubicBezTo>
                    <a:pt x="1133475" y="240792"/>
                    <a:pt x="1745234" y="0"/>
                    <a:pt x="2376043" y="22352"/>
                  </a:cubicBezTo>
                  <a:lnTo>
                    <a:pt x="2356739" y="566928"/>
                  </a:lnTo>
                  <a:cubicBezTo>
                    <a:pt x="1877060" y="549910"/>
                    <a:pt x="1411859" y="732917"/>
                    <a:pt x="1072388" y="1072388"/>
                  </a:cubicBezTo>
                  <a:cubicBezTo>
                    <a:pt x="732917" y="1411859"/>
                    <a:pt x="550037" y="1877187"/>
                    <a:pt x="567309" y="2356866"/>
                  </a:cubicBezTo>
                  <a:close/>
                </a:path>
              </a:pathLst>
            </a:custGeom>
            <a:solidFill>
              <a:srgbClr val="A8A6A8"/>
            </a:solidFill>
          </p:spPr>
          <p:txBody>
            <a:bodyPr/>
            <a:lstStyle/>
            <a:p>
              <a:endParaRPr lang="en-CA"/>
            </a:p>
          </p:txBody>
        </p:sp>
      </p:grpSp>
      <p:sp>
        <p:nvSpPr>
          <p:cNvPr id="8" name="TextBox 8">
            <a:extLst>
              <a:ext uri="{FF2B5EF4-FFF2-40B4-BE49-F238E27FC236}">
                <a16:creationId xmlns:a16="http://schemas.microsoft.com/office/drawing/2014/main" id="{35B741A0-0BFD-0D5F-32D6-AC1D7DD4839E}"/>
              </a:ext>
            </a:extLst>
          </p:cNvPr>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Class-wide AT – pg. 2</a:t>
            </a:r>
          </a:p>
        </p:txBody>
      </p:sp>
      <p:sp>
        <p:nvSpPr>
          <p:cNvPr id="12" name="TextBox 11">
            <a:extLst>
              <a:ext uri="{FF2B5EF4-FFF2-40B4-BE49-F238E27FC236}">
                <a16:creationId xmlns:a16="http://schemas.microsoft.com/office/drawing/2014/main" id="{527E6ACF-CD4A-5295-2016-B413630FF1CE}"/>
              </a:ext>
            </a:extLst>
          </p:cNvPr>
          <p:cNvSpPr txBox="1"/>
          <p:nvPr/>
        </p:nvSpPr>
        <p:spPr>
          <a:xfrm>
            <a:off x="674033" y="2158467"/>
            <a:ext cx="11887200" cy="3709798"/>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Described Video / Audio Description (DV/AD)</a:t>
            </a:r>
          </a:p>
          <a:p>
            <a:pPr marL="800100" lvl="1" indent="-342900">
              <a:lnSpc>
                <a:spcPct val="90000"/>
              </a:lnSpc>
              <a:spcBef>
                <a:spcPts val="500"/>
              </a:spcBef>
              <a:buClr>
                <a:srgbClr val="7A003C"/>
              </a:buClr>
              <a:buSzPct val="150000"/>
              <a:buFont typeface="Arial" panose="020B0604020202020204" pitchFamily="34" charset="0"/>
              <a:buChar char="•"/>
              <a:defRPr/>
            </a:pPr>
            <a:r>
              <a:rPr lang="en-US" sz="2400">
                <a:solidFill>
                  <a:srgbClr val="495965"/>
                </a:solidFill>
              </a:rPr>
              <a:t>Created when key visuals are not conveyed through audio</a:t>
            </a:r>
          </a:p>
          <a:p>
            <a:pPr marL="800100" lvl="1" indent="-342900">
              <a:lnSpc>
                <a:spcPct val="90000"/>
              </a:lnSpc>
              <a:spcBef>
                <a:spcPts val="500"/>
              </a:spcBef>
              <a:buClr>
                <a:srgbClr val="7A003C"/>
              </a:buClr>
              <a:buSzPct val="150000"/>
              <a:buFont typeface="Arial" panose="020B0604020202020204" pitchFamily="34" charset="0"/>
              <a:buChar char="•"/>
              <a:defRPr/>
            </a:pP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Standard: Same length as the original film</a:t>
            </a:r>
          </a:p>
          <a:p>
            <a:pPr marL="800100" lvl="1" indent="-342900">
              <a:lnSpc>
                <a:spcPct val="90000"/>
              </a:lnSpc>
              <a:spcBef>
                <a:spcPts val="500"/>
              </a:spcBef>
              <a:buClr>
                <a:srgbClr val="7A003C"/>
              </a:buClr>
              <a:buSzPct val="150000"/>
              <a:buFont typeface="Arial" panose="020B0604020202020204" pitchFamily="34" charset="0"/>
              <a:buChar char="•"/>
              <a:defRPr/>
            </a:pP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Extended: Film is paused to insert detailed descriptions</a:t>
            </a:r>
          </a:p>
          <a:p>
            <a:pPr marL="800100" lvl="1" indent="-342900">
              <a:lnSpc>
                <a:spcPct val="90000"/>
              </a:lnSpc>
              <a:spcBef>
                <a:spcPts val="500"/>
              </a:spcBef>
              <a:buClr>
                <a:srgbClr val="7A003C"/>
              </a:buClr>
              <a:buSzPct val="150000"/>
              <a:buFont typeface="Arial" panose="020B0604020202020204" pitchFamily="34" charset="0"/>
              <a:buChar char="•"/>
              <a:defRPr/>
            </a:pPr>
            <a:endParaRPr kumimoji="0" lang="en-US" sz="2400" b="0" i="0" u="none" strike="noStrike" kern="1200" cap="none" spc="0" normalizeH="0" baseline="0" noProof="0">
              <a:ln>
                <a:noFill/>
              </a:ln>
              <a:solidFill>
                <a:srgbClr val="495965"/>
              </a:solidFill>
              <a:effectLst/>
              <a:uLnTx/>
              <a:uFillTx/>
              <a:latin typeface="Aptos" panose="020B0004020202020204"/>
              <a:ea typeface="+mn-ea"/>
              <a:cs typeface="+mn-cs"/>
            </a:endParaRPr>
          </a:p>
          <a:p>
            <a:pPr marL="457200" indent="-457200">
              <a:lnSpc>
                <a:spcPct val="90000"/>
              </a:lnSpc>
              <a:spcBef>
                <a:spcPts val="500"/>
              </a:spcBef>
              <a:buClr>
                <a:srgbClr val="7A003C"/>
              </a:buClr>
              <a:buSzPct val="100000"/>
              <a:buFont typeface="Courier New" panose="02070309020205020404" pitchFamily="49" charset="0"/>
              <a:buChar char="o"/>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Learning Management Systems (LMS)</a:t>
            </a:r>
          </a:p>
          <a:p>
            <a:pPr marL="800100" marR="0" lvl="1" indent="-3429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Use built-in accessibility checkers</a:t>
            </a:r>
          </a:p>
          <a:p>
            <a:pPr marL="800100" marR="0" lvl="1" indent="-3429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Create content directly in the LMS </a:t>
            </a:r>
          </a:p>
          <a:p>
            <a:pPr marL="800100" marR="0" lvl="1" indent="-3429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lang="en-US" sz="2400">
                <a:solidFill>
                  <a:srgbClr val="495965"/>
                </a:solidFill>
                <a:latin typeface="Aptos" panose="020B0004020202020204"/>
              </a:rPr>
              <a:t>U</a:t>
            </a: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se proper headings, rather than bolding text.</a:t>
            </a:r>
          </a:p>
        </p:txBody>
      </p:sp>
    </p:spTree>
    <p:extLst>
      <p:ext uri="{BB962C8B-B14F-4D97-AF65-F5344CB8AC3E}">
        <p14:creationId xmlns:p14="http://schemas.microsoft.com/office/powerpoint/2010/main" val="4266104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CA889-FC36-1329-1CD3-34A4144DCC1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1E5F4F4-64F4-110D-09D0-AEA6D110032F}"/>
              </a:ext>
              <a:ext uri="{C183D7F6-B498-43B3-948B-1728B52AA6E4}">
                <adec:decorative xmlns:adec="http://schemas.microsoft.com/office/drawing/2017/decorative" val="1"/>
              </a:ext>
            </a:extLst>
          </p:cNvPr>
          <p:cNvGrpSpPr/>
          <p:nvPr/>
        </p:nvGrpSpPr>
        <p:grpSpPr>
          <a:xfrm rot="5400000">
            <a:off x="-2555980" y="4185777"/>
            <a:ext cx="5111960" cy="5111960"/>
            <a:chOff x="0" y="0"/>
            <a:chExt cx="6367200" cy="6367200"/>
          </a:xfrm>
        </p:grpSpPr>
        <p:sp>
          <p:nvSpPr>
            <p:cNvPr id="3" name="Freeform 3">
              <a:extLst>
                <a:ext uri="{FF2B5EF4-FFF2-40B4-BE49-F238E27FC236}">
                  <a16:creationId xmlns:a16="http://schemas.microsoft.com/office/drawing/2014/main" id="{7CD99542-689B-1631-A102-D34CF3205016}"/>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57A38BA3-7491-59AA-A39E-67D65063F8A3}"/>
              </a:ext>
              <a:ext uri="{C183D7F6-B498-43B3-948B-1728B52AA6E4}">
                <adec:decorative xmlns:adec="http://schemas.microsoft.com/office/drawing/2017/decorative" val="1"/>
              </a:ext>
            </a:extLst>
          </p:cNvPr>
          <p:cNvGrpSpPr/>
          <p:nvPr/>
        </p:nvGrpSpPr>
        <p:grpSpPr>
          <a:xfrm rot="9899997">
            <a:off x="10428348" y="-1763653"/>
            <a:ext cx="3527305" cy="3527305"/>
            <a:chOff x="0" y="0"/>
            <a:chExt cx="6367363" cy="6367363"/>
          </a:xfrm>
        </p:grpSpPr>
        <p:sp>
          <p:nvSpPr>
            <p:cNvPr id="5" name="Freeform 5">
              <a:extLst>
                <a:ext uri="{FF2B5EF4-FFF2-40B4-BE49-F238E27FC236}">
                  <a16:creationId xmlns:a16="http://schemas.microsoft.com/office/drawing/2014/main" id="{C35734F6-8598-781B-2ADD-F1FC3794A49B}"/>
                </a:ext>
              </a:extLst>
            </p:cNvPr>
            <p:cNvSpPr/>
            <p:nvPr/>
          </p:nvSpPr>
          <p:spPr>
            <a:xfrm>
              <a:off x="3802380" y="90805"/>
              <a:ext cx="2679065" cy="3935476"/>
            </a:xfrm>
            <a:custGeom>
              <a:avLst/>
              <a:gdLst/>
              <a:ahLst/>
              <a:cxnLst/>
              <a:rect l="l" t="t" r="r" b="b"/>
              <a:pathLst>
                <a:path w="2679065" h="3935476">
                  <a:moveTo>
                    <a:pt x="136398" y="0"/>
                  </a:moveTo>
                  <a:cubicBezTo>
                    <a:pt x="971931" y="203962"/>
                    <a:pt x="1689354" y="737362"/>
                    <a:pt x="2125345" y="1478661"/>
                  </a:cubicBezTo>
                  <a:cubicBezTo>
                    <a:pt x="2561336" y="2219960"/>
                    <a:pt x="2679065" y="3106166"/>
                    <a:pt x="2451354" y="3935476"/>
                  </a:cubicBezTo>
                  <a:lnTo>
                    <a:pt x="1896618" y="3783203"/>
                  </a:lnTo>
                  <a:cubicBezTo>
                    <a:pt x="2083054" y="3103753"/>
                    <a:pt x="1986788" y="2377694"/>
                    <a:pt x="1629537" y="1770253"/>
                  </a:cubicBezTo>
                  <a:cubicBezTo>
                    <a:pt x="1272286" y="1162812"/>
                    <a:pt x="684530" y="726059"/>
                    <a:pt x="0" y="558927"/>
                  </a:cubicBezTo>
                  <a:close/>
                </a:path>
              </a:pathLst>
            </a:custGeom>
            <a:solidFill>
              <a:srgbClr val="D9D9D9"/>
            </a:solidFill>
          </p:spPr>
          <p:txBody>
            <a:bodyPr/>
            <a:lstStyle/>
            <a:p>
              <a:endParaRPr lang="en-CA"/>
            </a:p>
          </p:txBody>
        </p:sp>
      </p:grpSp>
      <p:grpSp>
        <p:nvGrpSpPr>
          <p:cNvPr id="6" name="Group 6">
            <a:extLst>
              <a:ext uri="{FF2B5EF4-FFF2-40B4-BE49-F238E27FC236}">
                <a16:creationId xmlns:a16="http://schemas.microsoft.com/office/drawing/2014/main" id="{C940E354-BECD-EF76-FC15-4BE250A4EA79}"/>
              </a:ext>
              <a:ext uri="{C183D7F6-B498-43B3-948B-1728B52AA6E4}">
                <adec:decorative xmlns:adec="http://schemas.microsoft.com/office/drawing/2017/decorative" val="1"/>
              </a:ext>
            </a:extLst>
          </p:cNvPr>
          <p:cNvGrpSpPr/>
          <p:nvPr/>
        </p:nvGrpSpPr>
        <p:grpSpPr>
          <a:xfrm rot="-10800000">
            <a:off x="685800" y="2078096"/>
            <a:ext cx="10820400" cy="2602415"/>
            <a:chOff x="0" y="0"/>
            <a:chExt cx="21640800" cy="6668000"/>
          </a:xfrm>
        </p:grpSpPr>
        <p:sp>
          <p:nvSpPr>
            <p:cNvPr id="7" name="Freeform 7">
              <a:extLst>
                <a:ext uri="{FF2B5EF4-FFF2-40B4-BE49-F238E27FC236}">
                  <a16:creationId xmlns:a16="http://schemas.microsoft.com/office/drawing/2014/main" id="{D567E52D-7438-06E9-8B3E-87D99ADC2138}"/>
                </a:ext>
              </a:extLst>
            </p:cNvPr>
            <p:cNvSpPr/>
            <p:nvPr/>
          </p:nvSpPr>
          <p:spPr>
            <a:xfrm>
              <a:off x="0" y="0"/>
              <a:ext cx="21640726" cy="6668008"/>
            </a:xfrm>
            <a:custGeom>
              <a:avLst/>
              <a:gdLst/>
              <a:ahLst/>
              <a:cxnLst/>
              <a:rect l="l" t="t" r="r" b="b"/>
              <a:pathLst>
                <a:path w="21640726" h="6668008">
                  <a:moveTo>
                    <a:pt x="0" y="0"/>
                  </a:moveTo>
                  <a:lnTo>
                    <a:pt x="18165135" y="0"/>
                  </a:lnTo>
                  <a:cubicBezTo>
                    <a:pt x="20084633" y="0"/>
                    <a:pt x="21640726" y="497586"/>
                    <a:pt x="21640726" y="1111377"/>
                  </a:cubicBezTo>
                  <a:lnTo>
                    <a:pt x="21640726" y="6668008"/>
                  </a:lnTo>
                  <a:lnTo>
                    <a:pt x="0" y="6668008"/>
                  </a:lnTo>
                  <a:close/>
                </a:path>
              </a:pathLst>
            </a:custGeom>
            <a:solidFill>
              <a:srgbClr val="7A003C"/>
            </a:solidFill>
          </p:spPr>
          <p:txBody>
            <a:bodyPr/>
            <a:lstStyle/>
            <a:p>
              <a:endParaRPr lang="en-CA"/>
            </a:p>
          </p:txBody>
        </p:sp>
      </p:grpSp>
      <p:sp>
        <p:nvSpPr>
          <p:cNvPr id="10" name="Title 9">
            <a:extLst>
              <a:ext uri="{FF2B5EF4-FFF2-40B4-BE49-F238E27FC236}">
                <a16:creationId xmlns:a16="http://schemas.microsoft.com/office/drawing/2014/main" id="{5F0AFF9A-487C-2B04-0CA8-BC577AE8E08A}"/>
              </a:ext>
            </a:extLst>
          </p:cNvPr>
          <p:cNvSpPr txBox="1">
            <a:spLocks noGrp="1"/>
          </p:cNvSpPr>
          <p:nvPr>
            <p:ph type="title" idx="4294967295"/>
          </p:nvPr>
        </p:nvSpPr>
        <p:spPr>
          <a:xfrm>
            <a:off x="908050" y="2526989"/>
            <a:ext cx="10375900"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5400" b="1" i="0" u="none" strike="noStrike" kern="1200" cap="none" spc="0" normalizeH="0" baseline="0" noProof="0">
                <a:ln>
                  <a:noFill/>
                </a:ln>
                <a:solidFill>
                  <a:schemeClr val="bg1"/>
                </a:solidFill>
                <a:effectLst/>
                <a:uLnTx/>
                <a:uFillTx/>
                <a:latin typeface="Montserrat" panose="00000500000000000000" pitchFamily="2" charset="0"/>
                <a:ea typeface="+mn-ea"/>
                <a:cs typeface="+mn-cs"/>
              </a:rPr>
              <a:t>Accessible Research Consultations</a:t>
            </a:r>
          </a:p>
        </p:txBody>
      </p:sp>
      <p:sp>
        <p:nvSpPr>
          <p:cNvPr id="9" name="TextBox 8">
            <a:extLst>
              <a:ext uri="{FF2B5EF4-FFF2-40B4-BE49-F238E27FC236}">
                <a16:creationId xmlns:a16="http://schemas.microsoft.com/office/drawing/2014/main" id="{E4B76B2B-1139-1B91-A003-EF180CEF064B}"/>
              </a:ext>
            </a:extLst>
          </p:cNvPr>
          <p:cNvSpPr txBox="1"/>
          <p:nvPr/>
        </p:nvSpPr>
        <p:spPr>
          <a:xfrm>
            <a:off x="2349500" y="4838390"/>
            <a:ext cx="8801100" cy="482633"/>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Katie Merriman, Teaching &amp; Learning Librarian, STEM</a:t>
            </a:r>
          </a:p>
        </p:txBody>
      </p:sp>
    </p:spTree>
    <p:extLst>
      <p:ext uri="{BB962C8B-B14F-4D97-AF65-F5344CB8AC3E}">
        <p14:creationId xmlns:p14="http://schemas.microsoft.com/office/powerpoint/2010/main" val="3077856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44679-32CA-27DF-815C-386F496EFDCC}"/>
            </a:ext>
          </a:extLst>
        </p:cNvPr>
        <p:cNvGrpSpPr/>
        <p:nvPr/>
      </p:nvGrpSpPr>
      <p:grpSpPr>
        <a:xfrm>
          <a:off x="0" y="0"/>
          <a:ext cx="0" cy="0"/>
          <a:chOff x="0" y="0"/>
          <a:chExt cx="0" cy="0"/>
        </a:xfrm>
      </p:grpSpPr>
      <p:grpSp>
        <p:nvGrpSpPr>
          <p:cNvPr id="9" name="Group 2">
            <a:extLst>
              <a:ext uri="{FF2B5EF4-FFF2-40B4-BE49-F238E27FC236}">
                <a16:creationId xmlns:a16="http://schemas.microsoft.com/office/drawing/2014/main" id="{E7BC535A-F891-AB10-B132-FC680CCC5981}"/>
              </a:ext>
              <a:ext uri="{C183D7F6-B498-43B3-948B-1728B52AA6E4}">
                <adec:decorative xmlns:adec="http://schemas.microsoft.com/office/drawing/2017/decorative" val="1"/>
              </a:ext>
            </a:extLst>
          </p:cNvPr>
          <p:cNvGrpSpPr/>
          <p:nvPr/>
        </p:nvGrpSpPr>
        <p:grpSpPr>
          <a:xfrm rot="-5400000">
            <a:off x="9483842" y="-2391274"/>
            <a:ext cx="5623688" cy="5206089"/>
            <a:chOff x="0" y="0"/>
            <a:chExt cx="6367200" cy="6367200"/>
          </a:xfrm>
        </p:grpSpPr>
        <p:sp>
          <p:nvSpPr>
            <p:cNvPr id="11" name="Freeform 3">
              <a:extLst>
                <a:ext uri="{FF2B5EF4-FFF2-40B4-BE49-F238E27FC236}">
                  <a16:creationId xmlns:a16="http://schemas.microsoft.com/office/drawing/2014/main" id="{7D8D2F54-658F-E405-78A1-33A8C3026342}"/>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sp>
        <p:nvSpPr>
          <p:cNvPr id="13" name="Freeform 5">
            <a:extLst>
              <a:ext uri="{FF2B5EF4-FFF2-40B4-BE49-F238E27FC236}">
                <a16:creationId xmlns:a16="http://schemas.microsoft.com/office/drawing/2014/main" id="{2CFA373A-8D70-7C84-6A42-3918E9E6BB5E}"/>
              </a:ext>
              <a:ext uri="{C183D7F6-B498-43B3-948B-1728B52AA6E4}">
                <adec:decorative xmlns:adec="http://schemas.microsoft.com/office/drawing/2017/decorative" val="1"/>
              </a:ext>
            </a:extLst>
          </p:cNvPr>
          <p:cNvSpPr/>
          <p:nvPr/>
        </p:nvSpPr>
        <p:spPr>
          <a:xfrm>
            <a:off x="-205800" y="518767"/>
            <a:ext cx="12603607" cy="1700089"/>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nvGrpSpPr>
          <p:cNvPr id="6" name="Group 6">
            <a:extLst>
              <a:ext uri="{FF2B5EF4-FFF2-40B4-BE49-F238E27FC236}">
                <a16:creationId xmlns:a16="http://schemas.microsoft.com/office/drawing/2014/main" id="{B686B921-5BE1-7ED4-0296-EE748E091364}"/>
              </a:ext>
              <a:ext uri="{C183D7F6-B498-43B3-948B-1728B52AA6E4}">
                <adec:decorative xmlns:adec="http://schemas.microsoft.com/office/drawing/2017/decorative" val="1"/>
              </a:ext>
            </a:extLst>
          </p:cNvPr>
          <p:cNvGrpSpPr/>
          <p:nvPr/>
        </p:nvGrpSpPr>
        <p:grpSpPr>
          <a:xfrm rot="-900003">
            <a:off x="-1957336" y="5761067"/>
            <a:ext cx="3183681" cy="3183681"/>
            <a:chOff x="0" y="0"/>
            <a:chExt cx="6367363" cy="6367363"/>
          </a:xfrm>
        </p:grpSpPr>
        <p:sp>
          <p:nvSpPr>
            <p:cNvPr id="7" name="Freeform 7">
              <a:extLst>
                <a:ext uri="{FF2B5EF4-FFF2-40B4-BE49-F238E27FC236}">
                  <a16:creationId xmlns:a16="http://schemas.microsoft.com/office/drawing/2014/main" id="{4671157B-3BB0-3487-A714-20742EFAE97A}"/>
                </a:ext>
              </a:extLst>
            </p:cNvPr>
            <p:cNvSpPr/>
            <p:nvPr/>
          </p:nvSpPr>
          <p:spPr>
            <a:xfrm>
              <a:off x="4139946" y="227203"/>
              <a:ext cx="2227199" cy="2923286"/>
            </a:xfrm>
            <a:custGeom>
              <a:avLst/>
              <a:gdLst/>
              <a:ahLst/>
              <a:cxnLst/>
              <a:rect l="l" t="t" r="r" b="b"/>
              <a:pathLst>
                <a:path w="2227199" h="2923286">
                  <a:moveTo>
                    <a:pt x="224917" y="0"/>
                  </a:moveTo>
                  <a:cubicBezTo>
                    <a:pt x="1420368" y="477647"/>
                    <a:pt x="2210562" y="1628267"/>
                    <a:pt x="2227199" y="2915539"/>
                  </a:cubicBezTo>
                  <a:lnTo>
                    <a:pt x="1620774" y="2923286"/>
                  </a:lnTo>
                  <a:cubicBezTo>
                    <a:pt x="1607312" y="1881251"/>
                    <a:pt x="967740" y="949833"/>
                    <a:pt x="0" y="563118"/>
                  </a:cubicBezTo>
                  <a:close/>
                </a:path>
              </a:pathLst>
            </a:custGeom>
            <a:solidFill>
              <a:srgbClr val="D9D9D9"/>
            </a:solidFill>
          </p:spPr>
          <p:txBody>
            <a:bodyPr/>
            <a:lstStyle/>
            <a:p>
              <a:endParaRPr lang="en-CA"/>
            </a:p>
          </p:txBody>
        </p:sp>
      </p:grpSp>
      <p:sp>
        <p:nvSpPr>
          <p:cNvPr id="8" name="TextBox 8">
            <a:extLst>
              <a:ext uri="{FF2B5EF4-FFF2-40B4-BE49-F238E27FC236}">
                <a16:creationId xmlns:a16="http://schemas.microsoft.com/office/drawing/2014/main" id="{83701713-B2C2-0694-BC38-EE288CCFD152}"/>
              </a:ext>
            </a:extLst>
          </p:cNvPr>
          <p:cNvSpPr txBox="1">
            <a:spLocks noGrp="1"/>
          </p:cNvSpPr>
          <p:nvPr>
            <p:ph type="title" idx="4294967295"/>
          </p:nvPr>
        </p:nvSpPr>
        <p:spPr>
          <a:xfrm>
            <a:off x="1519783" y="753258"/>
            <a:ext cx="10195700"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Chapter Overview – Accessible Research Consultations</a:t>
            </a:r>
          </a:p>
        </p:txBody>
      </p:sp>
      <p:sp>
        <p:nvSpPr>
          <p:cNvPr id="10" name="TextBox 9">
            <a:extLst>
              <a:ext uri="{FF2B5EF4-FFF2-40B4-BE49-F238E27FC236}">
                <a16:creationId xmlns:a16="http://schemas.microsoft.com/office/drawing/2014/main" id="{C7609F76-F7CA-4980-708C-3E6D25625AA9}"/>
              </a:ext>
            </a:extLst>
          </p:cNvPr>
          <p:cNvSpPr txBox="1"/>
          <p:nvPr/>
        </p:nvSpPr>
        <p:spPr>
          <a:xfrm>
            <a:off x="1519783" y="2816516"/>
            <a:ext cx="9267400" cy="319722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solidFill>
                  <a:srgbClr val="495965"/>
                </a:solidFill>
                <a:effectLst/>
                <a:uLnTx/>
                <a:uFillTx/>
                <a:latin typeface="Aptos" panose="020B0004020202020204"/>
                <a:ea typeface="+mn-lt"/>
                <a:cs typeface="+mn-lt"/>
              </a:rPr>
              <a:t>This chapter examines the practice of research consultations and offers strategies for collaborating with students who require accessibility support. It provides recommendations for information professionals through the lens of Universal Design (UD) and Universal Design for Learning (UDL), addressing each phase of the research consultation process: scheduling, physical and virtual space considerations, and the consultation itself. </a:t>
            </a:r>
            <a:endParaRPr kumimoji="0" lang="en-GB" sz="2800" b="0" i="0" u="none" strike="noStrike" kern="1200" cap="none" spc="0" normalizeH="0" baseline="0" noProof="0">
              <a:ln>
                <a:noFill/>
              </a:ln>
              <a:solidFill>
                <a:srgbClr val="495965"/>
              </a:solidFill>
              <a:effectLst/>
              <a:uLnTx/>
              <a:uFillTx/>
              <a:latin typeface="Aptos" panose="020B0004020202020204"/>
              <a:ea typeface="+mn-ea"/>
              <a:cs typeface="+mn-cs"/>
            </a:endParaRPr>
          </a:p>
        </p:txBody>
      </p:sp>
    </p:spTree>
    <p:extLst>
      <p:ext uri="{BB962C8B-B14F-4D97-AF65-F5344CB8AC3E}">
        <p14:creationId xmlns:p14="http://schemas.microsoft.com/office/powerpoint/2010/main" val="1843990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1C3B1-9B0B-5693-6E3F-5AA1456970A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53BA2D9-B06A-9A2F-917C-7360F3645601}"/>
              </a:ext>
              <a:ext uri="{C183D7F6-B498-43B3-948B-1728B52AA6E4}">
                <adec:decorative xmlns:adec="http://schemas.microsoft.com/office/drawing/2017/decorative" val="1"/>
              </a:ext>
            </a:extLst>
          </p:cNvPr>
          <p:cNvGrpSpPr/>
          <p:nvPr/>
        </p:nvGrpSpPr>
        <p:grpSpPr>
          <a:xfrm rot="-10800000">
            <a:off x="-1719356" y="-1719356"/>
            <a:ext cx="3438714" cy="3438714"/>
            <a:chOff x="0" y="0"/>
            <a:chExt cx="6367200" cy="6367200"/>
          </a:xfrm>
        </p:grpSpPr>
        <p:sp>
          <p:nvSpPr>
            <p:cNvPr id="3" name="Freeform 3">
              <a:extLst>
                <a:ext uri="{FF2B5EF4-FFF2-40B4-BE49-F238E27FC236}">
                  <a16:creationId xmlns:a16="http://schemas.microsoft.com/office/drawing/2014/main" id="{71A2587B-6BB2-FECE-6125-8ED251537457}"/>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E01026F2-8B1F-6234-5F32-361DDECD5225}"/>
              </a:ex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a:extLst>
                <a:ext uri="{FF2B5EF4-FFF2-40B4-BE49-F238E27FC236}">
                  <a16:creationId xmlns:a16="http://schemas.microsoft.com/office/drawing/2014/main" id="{AC4F82A1-79B7-4F33-B28A-DCF7E5E13C51}"/>
                </a:ext>
              </a:extLst>
            </p:cNvPr>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grpSp>
        <p:nvGrpSpPr>
          <p:cNvPr id="6" name="Group 6">
            <a:extLst>
              <a:ext uri="{FF2B5EF4-FFF2-40B4-BE49-F238E27FC236}">
                <a16:creationId xmlns:a16="http://schemas.microsoft.com/office/drawing/2014/main" id="{FE9C2358-AE72-B1F2-7194-B6C5AD5D4CE7}"/>
              </a:ext>
              <a:ext uri="{C183D7F6-B498-43B3-948B-1728B52AA6E4}">
                <adec:decorative xmlns:adec="http://schemas.microsoft.com/office/drawing/2017/decorative" val="1"/>
              </a:ext>
            </a:extLst>
          </p:cNvPr>
          <p:cNvGrpSpPr/>
          <p:nvPr/>
        </p:nvGrpSpPr>
        <p:grpSpPr>
          <a:xfrm>
            <a:off x="11068484" y="5695371"/>
            <a:ext cx="2274000" cy="2274000"/>
            <a:chOff x="0" y="0"/>
            <a:chExt cx="4548000" cy="4548000"/>
          </a:xfrm>
        </p:grpSpPr>
        <p:sp>
          <p:nvSpPr>
            <p:cNvPr id="7" name="Freeform 7">
              <a:extLst>
                <a:ext uri="{FF2B5EF4-FFF2-40B4-BE49-F238E27FC236}">
                  <a16:creationId xmlns:a16="http://schemas.microsoft.com/office/drawing/2014/main" id="{221AD0D1-15E9-95FA-25BA-CCA304DD7C50}"/>
                </a:ext>
              </a:extLst>
            </p:cNvPr>
            <p:cNvSpPr/>
            <p:nvPr/>
          </p:nvSpPr>
          <p:spPr>
            <a:xfrm>
              <a:off x="-21209" y="-20955"/>
              <a:ext cx="2376043" cy="2376424"/>
            </a:xfrm>
            <a:custGeom>
              <a:avLst/>
              <a:gdLst/>
              <a:ahLst/>
              <a:cxnLst/>
              <a:rect l="l" t="t" r="r" b="b"/>
              <a:pathLst>
                <a:path w="2376043" h="2376424">
                  <a:moveTo>
                    <a:pt x="22733" y="2376424"/>
                  </a:moveTo>
                  <a:cubicBezTo>
                    <a:pt x="0" y="1745615"/>
                    <a:pt x="240665" y="1133602"/>
                    <a:pt x="687070" y="687197"/>
                  </a:cubicBezTo>
                  <a:cubicBezTo>
                    <a:pt x="1133475" y="240792"/>
                    <a:pt x="1745234" y="0"/>
                    <a:pt x="2376043" y="22352"/>
                  </a:cubicBezTo>
                  <a:lnTo>
                    <a:pt x="2356739" y="566928"/>
                  </a:lnTo>
                  <a:cubicBezTo>
                    <a:pt x="1877060" y="549910"/>
                    <a:pt x="1411859" y="732917"/>
                    <a:pt x="1072388" y="1072388"/>
                  </a:cubicBezTo>
                  <a:cubicBezTo>
                    <a:pt x="732917" y="1411859"/>
                    <a:pt x="550037" y="1877187"/>
                    <a:pt x="567309" y="2356866"/>
                  </a:cubicBezTo>
                  <a:close/>
                </a:path>
              </a:pathLst>
            </a:custGeom>
            <a:solidFill>
              <a:srgbClr val="A8A6A8"/>
            </a:solidFill>
          </p:spPr>
          <p:txBody>
            <a:bodyPr/>
            <a:lstStyle/>
            <a:p>
              <a:endParaRPr lang="en-CA"/>
            </a:p>
          </p:txBody>
        </p:sp>
      </p:grpSp>
      <p:sp>
        <p:nvSpPr>
          <p:cNvPr id="8" name="TextBox 8">
            <a:extLst>
              <a:ext uri="{FF2B5EF4-FFF2-40B4-BE49-F238E27FC236}">
                <a16:creationId xmlns:a16="http://schemas.microsoft.com/office/drawing/2014/main" id="{50F4EF9F-3631-C609-5B85-848C3928A238}"/>
              </a:ext>
            </a:extLst>
          </p:cNvPr>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Potential Barriers</a:t>
            </a:r>
          </a:p>
        </p:txBody>
      </p:sp>
      <p:sp>
        <p:nvSpPr>
          <p:cNvPr id="10" name="TextBox 9">
            <a:extLst>
              <a:ext uri="{FF2B5EF4-FFF2-40B4-BE49-F238E27FC236}">
                <a16:creationId xmlns:a16="http://schemas.microsoft.com/office/drawing/2014/main" id="{95B19A7F-DCEC-387E-FD90-DF71C1B3B978}"/>
              </a:ext>
            </a:extLst>
          </p:cNvPr>
          <p:cNvSpPr txBox="1"/>
          <p:nvPr/>
        </p:nvSpPr>
        <p:spPr>
          <a:xfrm>
            <a:off x="1519783" y="2775996"/>
            <a:ext cx="6299200" cy="2030749"/>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srgbClr val="7A003C"/>
              </a:buClr>
              <a:buSzTx/>
              <a:buFont typeface="Courier New" panose="02070309020205020404" pitchFamily="49" charset="0"/>
              <a:buChar char="o"/>
              <a:tabLst/>
              <a:defRPr/>
            </a:pPr>
            <a:r>
              <a:rPr kumimoji="0" lang="en-GB" sz="2800" b="0" i="0" u="none" strike="noStrike" kern="1200" cap="none" spc="0" normalizeH="0" baseline="0" noProof="0">
                <a:ln>
                  <a:noFill/>
                </a:ln>
                <a:solidFill>
                  <a:srgbClr val="495965"/>
                </a:solidFill>
                <a:effectLst/>
                <a:uLnTx/>
                <a:uFillTx/>
                <a:latin typeface="Aptos" panose="020B0004020202020204"/>
                <a:ea typeface="+mn-ea"/>
                <a:cs typeface="+mn-cs"/>
              </a:rPr>
              <a:t>Screens</a:t>
            </a:r>
          </a:p>
          <a:p>
            <a:pPr marL="228600" marR="0" lvl="0" indent="-228600" algn="l" defTabSz="914400" rtl="0" eaLnBrk="1" fontAlgn="auto" latinLnBrk="0" hangingPunct="1">
              <a:lnSpc>
                <a:spcPct val="90000"/>
              </a:lnSpc>
              <a:spcBef>
                <a:spcPts val="1000"/>
              </a:spcBef>
              <a:spcAft>
                <a:spcPts val="0"/>
              </a:spcAft>
              <a:buClr>
                <a:srgbClr val="7A003C"/>
              </a:buClr>
              <a:buSzTx/>
              <a:buFont typeface="Courier New" panose="02070309020205020404" pitchFamily="49" charset="0"/>
              <a:buChar char="o"/>
              <a:tabLst/>
              <a:defRPr/>
            </a:pPr>
            <a:r>
              <a:rPr kumimoji="0" lang="en-GB" sz="2800" b="0" i="0" u="none" strike="noStrike" kern="1200" cap="none" spc="0" normalizeH="0" baseline="0" noProof="0">
                <a:ln>
                  <a:noFill/>
                </a:ln>
                <a:solidFill>
                  <a:srgbClr val="495965"/>
                </a:solidFill>
                <a:effectLst/>
                <a:uLnTx/>
                <a:uFillTx/>
                <a:latin typeface="Aptos" panose="020B0004020202020204"/>
                <a:ea typeface="+mn-ea"/>
                <a:cs typeface="+mn-cs"/>
              </a:rPr>
              <a:t>Inaccessible tools </a:t>
            </a:r>
          </a:p>
          <a:p>
            <a:pPr marL="228600" marR="0" lvl="0" indent="-228600" algn="l" defTabSz="914400" rtl="0" eaLnBrk="1" fontAlgn="auto" latinLnBrk="0" hangingPunct="1">
              <a:lnSpc>
                <a:spcPct val="90000"/>
              </a:lnSpc>
              <a:spcBef>
                <a:spcPts val="1000"/>
              </a:spcBef>
              <a:spcAft>
                <a:spcPts val="0"/>
              </a:spcAft>
              <a:buClr>
                <a:srgbClr val="7A003C"/>
              </a:buClr>
              <a:buSzTx/>
              <a:buFont typeface="Courier New" panose="02070309020205020404" pitchFamily="49" charset="0"/>
              <a:buChar char="o"/>
              <a:tabLst/>
              <a:defRPr/>
            </a:pPr>
            <a:r>
              <a:rPr kumimoji="0" lang="en-GB" sz="2800" b="0" i="0" u="none" strike="noStrike" kern="1200" cap="none" spc="0" normalizeH="0" baseline="0" noProof="0">
                <a:ln>
                  <a:noFill/>
                </a:ln>
                <a:solidFill>
                  <a:srgbClr val="495965"/>
                </a:solidFill>
                <a:effectLst/>
                <a:uLnTx/>
                <a:uFillTx/>
                <a:latin typeface="Aptos" panose="020B0004020202020204"/>
                <a:ea typeface="+mn-ea"/>
                <a:cs typeface="+mn-cs"/>
              </a:rPr>
              <a:t>Consult locations</a:t>
            </a:r>
          </a:p>
          <a:p>
            <a:pPr marL="228600" marR="0" lvl="0" indent="-228600" algn="l" defTabSz="914400" rtl="0" eaLnBrk="1" fontAlgn="auto" latinLnBrk="0" hangingPunct="1">
              <a:lnSpc>
                <a:spcPct val="90000"/>
              </a:lnSpc>
              <a:spcBef>
                <a:spcPts val="1000"/>
              </a:spcBef>
              <a:spcAft>
                <a:spcPts val="0"/>
              </a:spcAft>
              <a:buClr>
                <a:srgbClr val="7A003C"/>
              </a:buClr>
              <a:buSzTx/>
              <a:buFont typeface="Courier New" panose="02070309020205020404" pitchFamily="49" charset="0"/>
              <a:buChar char="o"/>
              <a:tabLst/>
              <a:defRPr/>
            </a:pPr>
            <a:r>
              <a:rPr kumimoji="0" lang="en-GB" sz="2800" b="0" i="0" u="none" strike="noStrike" kern="1200" cap="none" spc="0" normalizeH="0" baseline="0" noProof="0">
                <a:ln>
                  <a:noFill/>
                </a:ln>
                <a:solidFill>
                  <a:srgbClr val="495965"/>
                </a:solidFill>
                <a:effectLst/>
                <a:uLnTx/>
                <a:uFillTx/>
                <a:latin typeface="Aptos" panose="020B0004020202020204"/>
                <a:ea typeface="+mn-ea"/>
                <a:cs typeface="+mn-cs"/>
              </a:rPr>
              <a:t>Audio/volume </a:t>
            </a:r>
          </a:p>
        </p:txBody>
      </p:sp>
    </p:spTree>
    <p:extLst>
      <p:ext uri="{BB962C8B-B14F-4D97-AF65-F5344CB8AC3E}">
        <p14:creationId xmlns:p14="http://schemas.microsoft.com/office/powerpoint/2010/main" val="760093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74322-B6D0-7F6F-7781-ECDE93AEEEF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7673250-509F-7ADE-259B-337DE80E5BDA}"/>
              </a:ext>
              <a:ext uri="{C183D7F6-B498-43B3-948B-1728B52AA6E4}">
                <adec:decorative xmlns:adec="http://schemas.microsoft.com/office/drawing/2017/decorative" val="1"/>
              </a:ext>
            </a:extLst>
          </p:cNvPr>
          <p:cNvGrpSpPr/>
          <p:nvPr/>
        </p:nvGrpSpPr>
        <p:grpSpPr>
          <a:xfrm rot="-5400000">
            <a:off x="10620013" y="-1462937"/>
            <a:ext cx="3183600" cy="3183600"/>
            <a:chOff x="0" y="0"/>
            <a:chExt cx="6367200" cy="6367200"/>
          </a:xfrm>
        </p:grpSpPr>
        <p:sp>
          <p:nvSpPr>
            <p:cNvPr id="3" name="Freeform 3">
              <a:extLst>
                <a:ext uri="{FF2B5EF4-FFF2-40B4-BE49-F238E27FC236}">
                  <a16:creationId xmlns:a16="http://schemas.microsoft.com/office/drawing/2014/main" id="{6BB754AB-3D68-DF1B-5094-5E08B19CB324}"/>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6F173923-FFFF-7756-782E-266DA211FDB7}"/>
              </a:ex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a:extLst>
                <a:ext uri="{FF2B5EF4-FFF2-40B4-BE49-F238E27FC236}">
                  <a16:creationId xmlns:a16="http://schemas.microsoft.com/office/drawing/2014/main" id="{02F784B1-1458-6ADB-E74B-85CF69320616}"/>
                </a:ext>
              </a:extLst>
            </p:cNvPr>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grpSp>
        <p:nvGrpSpPr>
          <p:cNvPr id="6" name="Group 6">
            <a:extLst>
              <a:ext uri="{FF2B5EF4-FFF2-40B4-BE49-F238E27FC236}">
                <a16:creationId xmlns:a16="http://schemas.microsoft.com/office/drawing/2014/main" id="{A5052678-2671-46F2-4B74-B5E7480BC488}"/>
              </a:ext>
              <a:ext uri="{C183D7F6-B498-43B3-948B-1728B52AA6E4}">
                <adec:decorative xmlns:adec="http://schemas.microsoft.com/office/drawing/2017/decorative" val="1"/>
              </a:ext>
            </a:extLst>
          </p:cNvPr>
          <p:cNvGrpSpPr/>
          <p:nvPr/>
        </p:nvGrpSpPr>
        <p:grpSpPr>
          <a:xfrm rot="-900003">
            <a:off x="-1957336" y="5761067"/>
            <a:ext cx="3183681" cy="3183681"/>
            <a:chOff x="0" y="0"/>
            <a:chExt cx="6367363" cy="6367363"/>
          </a:xfrm>
        </p:grpSpPr>
        <p:sp>
          <p:nvSpPr>
            <p:cNvPr id="7" name="Freeform 7">
              <a:extLst>
                <a:ext uri="{FF2B5EF4-FFF2-40B4-BE49-F238E27FC236}">
                  <a16:creationId xmlns:a16="http://schemas.microsoft.com/office/drawing/2014/main" id="{E79FC9D9-DB78-3C85-23C5-7BB8C588A2A0}"/>
                </a:ext>
              </a:extLst>
            </p:cNvPr>
            <p:cNvSpPr/>
            <p:nvPr/>
          </p:nvSpPr>
          <p:spPr>
            <a:xfrm>
              <a:off x="4139946" y="227203"/>
              <a:ext cx="2227199" cy="2923286"/>
            </a:xfrm>
            <a:custGeom>
              <a:avLst/>
              <a:gdLst/>
              <a:ahLst/>
              <a:cxnLst/>
              <a:rect l="l" t="t" r="r" b="b"/>
              <a:pathLst>
                <a:path w="2227199" h="2923286">
                  <a:moveTo>
                    <a:pt x="224917" y="0"/>
                  </a:moveTo>
                  <a:cubicBezTo>
                    <a:pt x="1420368" y="477647"/>
                    <a:pt x="2210562" y="1628267"/>
                    <a:pt x="2227199" y="2915539"/>
                  </a:cubicBezTo>
                  <a:lnTo>
                    <a:pt x="1620774" y="2923286"/>
                  </a:lnTo>
                  <a:cubicBezTo>
                    <a:pt x="1607312" y="1881251"/>
                    <a:pt x="967740" y="949833"/>
                    <a:pt x="0" y="563118"/>
                  </a:cubicBezTo>
                  <a:close/>
                </a:path>
              </a:pathLst>
            </a:custGeom>
            <a:solidFill>
              <a:srgbClr val="D9D9D9"/>
            </a:solidFill>
          </p:spPr>
          <p:txBody>
            <a:bodyPr/>
            <a:lstStyle/>
            <a:p>
              <a:endParaRPr lang="en-CA"/>
            </a:p>
          </p:txBody>
        </p:sp>
      </p:grpSp>
      <p:sp>
        <p:nvSpPr>
          <p:cNvPr id="8" name="TextBox 8">
            <a:extLst>
              <a:ext uri="{FF2B5EF4-FFF2-40B4-BE49-F238E27FC236}">
                <a16:creationId xmlns:a16="http://schemas.microsoft.com/office/drawing/2014/main" id="{CFBD4810-D7F2-E3E5-F540-60CFBE916172}"/>
              </a:ext>
            </a:extLst>
          </p:cNvPr>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Preparing for Consults</a:t>
            </a:r>
          </a:p>
        </p:txBody>
      </p:sp>
      <p:sp>
        <p:nvSpPr>
          <p:cNvPr id="12" name="TextBox 11">
            <a:extLst>
              <a:ext uri="{FF2B5EF4-FFF2-40B4-BE49-F238E27FC236}">
                <a16:creationId xmlns:a16="http://schemas.microsoft.com/office/drawing/2014/main" id="{00A43E80-A236-02C0-8C46-B5C4817D8447}"/>
              </a:ext>
            </a:extLst>
          </p:cNvPr>
          <p:cNvSpPr txBox="1"/>
          <p:nvPr/>
        </p:nvSpPr>
        <p:spPr>
          <a:xfrm>
            <a:off x="1519783" y="2191066"/>
            <a:ext cx="8778608" cy="3322000"/>
          </a:xfrm>
          <a:prstGeom prst="rect">
            <a:avLst/>
          </a:prstGeom>
          <a:noFill/>
        </p:spPr>
        <p:txBody>
          <a:bodyPr wrap="square" lIns="91440" tIns="45720" rIns="91440" bIns="45720" anchor="t">
            <a:spAutoFit/>
          </a:bodyPr>
          <a:lstStyle/>
          <a:p>
            <a:pPr marL="228600" marR="0" lvl="0" indent="-228600" algn="l" defTabSz="914400" rtl="0" eaLnBrk="1" fontAlgn="auto" latinLnBrk="0" hangingPunct="1">
              <a:lnSpc>
                <a:spcPct val="90000"/>
              </a:lnSpc>
              <a:spcBef>
                <a:spcPts val="1000"/>
              </a:spcBef>
              <a:spcAft>
                <a:spcPts val="0"/>
              </a:spcAft>
              <a:buClr>
                <a:srgbClr val="7A003C"/>
              </a:buClr>
              <a:buSzTx/>
              <a:buFont typeface="Courier New" panose="02070309020205020404" pitchFamily="49" charset="0"/>
              <a:buChar char="o"/>
              <a:tabLst/>
              <a:defRPr/>
            </a:pPr>
            <a:r>
              <a:rPr kumimoji="0" lang="en-GB" sz="2800" b="0" i="0" u="none" strike="noStrike" kern="1200" cap="none" spc="0" normalizeH="0" baseline="0" noProof="0">
                <a:ln>
                  <a:noFill/>
                </a:ln>
                <a:solidFill>
                  <a:srgbClr val="495965"/>
                </a:solidFill>
                <a:effectLst/>
                <a:uLnTx/>
                <a:uFillTx/>
                <a:latin typeface="Aptos" panose="020B0004020202020204"/>
                <a:ea typeface="+mn-ea"/>
                <a:cs typeface="+mn-cs"/>
              </a:rPr>
              <a:t>There are many questions to ask yourself!</a:t>
            </a:r>
          </a:p>
          <a:p>
            <a:pPr marL="228600" marR="0" lvl="0" indent="-228600" algn="l" defTabSz="914400" rtl="0" eaLnBrk="1" fontAlgn="auto" latinLnBrk="0" hangingPunct="1">
              <a:lnSpc>
                <a:spcPct val="90000"/>
              </a:lnSpc>
              <a:spcBef>
                <a:spcPts val="1000"/>
              </a:spcBef>
              <a:spcAft>
                <a:spcPts val="0"/>
              </a:spcAft>
              <a:buClr>
                <a:srgbClr val="7A003C"/>
              </a:buClr>
              <a:buSzPct val="150000"/>
              <a:buFont typeface="Arial" panose="020B0604020202020204" pitchFamily="34" charset="0"/>
              <a:buChar char="•"/>
              <a:tabLst/>
              <a:defRPr/>
            </a:pPr>
            <a:r>
              <a:rPr kumimoji="0" lang="en-GB" sz="2400" b="0" i="0" u="none" strike="noStrike" kern="1200" cap="none" spc="0" normalizeH="0" baseline="0" noProof="0">
                <a:ln>
                  <a:noFill/>
                </a:ln>
                <a:solidFill>
                  <a:srgbClr val="495965"/>
                </a:solidFill>
                <a:effectLst/>
                <a:uLnTx/>
                <a:uFillTx/>
                <a:latin typeface="Aptos" panose="020B0004020202020204"/>
                <a:ea typeface="+mn-ea"/>
                <a:cs typeface="+mn-cs"/>
              </a:rPr>
              <a:t>How are students made aware of this service?</a:t>
            </a:r>
            <a:endParaRPr lang="en-GB" sz="2400" b="0" i="0" u="none" strike="noStrike" kern="1200" cap="none" spc="0" normalizeH="0" baseline="0" noProof="0">
              <a:ln>
                <a:noFill/>
              </a:ln>
              <a:solidFill>
                <a:srgbClr val="495965"/>
              </a:solidFill>
              <a:effectLst/>
              <a:uLnTx/>
              <a:uFillTx/>
              <a:latin typeface="Aptos" panose="020B0004020202020204"/>
            </a:endParaRPr>
          </a:p>
          <a:p>
            <a:pPr marL="228600" marR="0" lvl="0" indent="-228600" algn="l" defTabSz="914400" rtl="0" eaLnBrk="1" fontAlgn="auto" latinLnBrk="0" hangingPunct="1">
              <a:lnSpc>
                <a:spcPct val="90000"/>
              </a:lnSpc>
              <a:spcBef>
                <a:spcPts val="1000"/>
              </a:spcBef>
              <a:spcAft>
                <a:spcPts val="0"/>
              </a:spcAft>
              <a:buClr>
                <a:srgbClr val="7A003C"/>
              </a:buClr>
              <a:buSzPct val="150000"/>
              <a:buFont typeface="Arial" panose="020B0604020202020204" pitchFamily="34" charset="0"/>
              <a:buChar char="•"/>
              <a:tabLst/>
              <a:defRPr/>
            </a:pPr>
            <a:r>
              <a:rPr kumimoji="0" lang="en-GB" sz="2400" b="0" i="0" u="none" strike="noStrike" kern="1200" cap="none" spc="0" normalizeH="0" baseline="0" noProof="0">
                <a:ln>
                  <a:noFill/>
                </a:ln>
                <a:solidFill>
                  <a:srgbClr val="495965"/>
                </a:solidFill>
                <a:effectLst/>
                <a:uLnTx/>
                <a:uFillTx/>
                <a:latin typeface="Aptos" panose="020B0004020202020204"/>
                <a:ea typeface="+mn-ea"/>
                <a:cs typeface="+mn-cs"/>
              </a:rPr>
              <a:t>How do students find the form/system to book with a librarian? </a:t>
            </a:r>
            <a:endParaRPr lang="en-GB" sz="2400" b="0" i="0" u="none" strike="noStrike" kern="1200" cap="none" spc="0" normalizeH="0" baseline="0" noProof="0">
              <a:ln>
                <a:noFill/>
              </a:ln>
              <a:solidFill>
                <a:srgbClr val="495965"/>
              </a:solidFill>
              <a:effectLst/>
              <a:uLnTx/>
              <a:uFillTx/>
              <a:latin typeface="Aptos" panose="020B0004020202020204"/>
            </a:endParaRPr>
          </a:p>
          <a:p>
            <a:pPr marL="228600" indent="-228600">
              <a:lnSpc>
                <a:spcPct val="90000"/>
              </a:lnSpc>
              <a:spcBef>
                <a:spcPts val="1000"/>
              </a:spcBef>
              <a:buClr>
                <a:srgbClr val="7A003C"/>
              </a:buClr>
              <a:buSzPct val="150000"/>
              <a:buFont typeface="Arial" panose="020B0604020202020204" pitchFamily="34" charset="0"/>
              <a:buChar char="•"/>
              <a:defRPr/>
            </a:pPr>
            <a:r>
              <a:rPr kumimoji="0" lang="en-GB" sz="2400" b="0" i="0" u="none" strike="noStrike" kern="1200" cap="none" spc="0" normalizeH="0" baseline="0" noProof="0">
                <a:ln>
                  <a:noFill/>
                </a:ln>
                <a:solidFill>
                  <a:srgbClr val="495965"/>
                </a:solidFill>
                <a:effectLst/>
                <a:uLnTx/>
                <a:uFillTx/>
                <a:latin typeface="Aptos" panose="020B0004020202020204"/>
                <a:ea typeface="+mn-ea"/>
                <a:cs typeface="+mn-cs"/>
              </a:rPr>
              <a:t>Does the form/system</a:t>
            </a:r>
            <a:r>
              <a:rPr lang="en-GB" sz="2400">
                <a:solidFill>
                  <a:srgbClr val="495965"/>
                </a:solidFill>
                <a:latin typeface="Aptos" panose="020B0004020202020204"/>
              </a:rPr>
              <a:t> meet WCAG standards</a:t>
            </a:r>
            <a:r>
              <a:rPr kumimoji="0" lang="en-GB" sz="2400" b="0" i="0" u="none" strike="noStrike" kern="1200" cap="none" spc="0" normalizeH="0" baseline="0" noProof="0">
                <a:ln>
                  <a:noFill/>
                </a:ln>
                <a:solidFill>
                  <a:srgbClr val="495965"/>
                </a:solidFill>
                <a:effectLst/>
                <a:uLnTx/>
                <a:uFillTx/>
                <a:latin typeface="Aptos" panose="020B0004020202020204"/>
                <a:ea typeface="+mn-ea"/>
                <a:cs typeface="+mn-cs"/>
              </a:rPr>
              <a:t> </a:t>
            </a:r>
            <a:r>
              <a:rPr lang="en-GB" sz="2400">
                <a:solidFill>
                  <a:srgbClr val="495965"/>
                </a:solidFill>
                <a:latin typeface="Aptos" panose="020B0004020202020204"/>
              </a:rPr>
              <a:t>of </a:t>
            </a:r>
            <a:r>
              <a:rPr kumimoji="0" lang="en-GB" sz="2400" b="0" i="0" u="none" strike="noStrike" kern="1200" cap="none" spc="0" normalizeH="0" baseline="0" noProof="0">
                <a:ln>
                  <a:noFill/>
                </a:ln>
                <a:solidFill>
                  <a:srgbClr val="495965"/>
                </a:solidFill>
                <a:effectLst/>
                <a:uLnTx/>
                <a:uFillTx/>
                <a:latin typeface="Aptos" panose="020B0004020202020204"/>
                <a:ea typeface="+mn-ea"/>
                <a:cs typeface="+mn-cs"/>
              </a:rPr>
              <a:t>accessibility? You can use tools like, </a:t>
            </a:r>
            <a:r>
              <a:rPr kumimoji="0" lang="en-GB" sz="2400" b="0" i="0" u="sng" strike="noStrike" kern="1200" cap="none" spc="0" normalizeH="0" baseline="0" noProof="0">
                <a:ln>
                  <a:noFill/>
                </a:ln>
                <a:solidFill>
                  <a:srgbClr val="495965"/>
                </a:solidFill>
                <a:effectLst/>
                <a:uLnTx/>
                <a:uFillTx/>
                <a:latin typeface="Aptos" panose="020B0004020202020204"/>
                <a:ea typeface="+mn-ea"/>
                <a:cs typeface="+mn-cs"/>
                <a:hlinkClick r:id="rId3">
                  <a:extLst>
                    <a:ext uri="{A12FA001-AC4F-418D-AE19-62706E023703}">
                      <ahyp:hlinkClr xmlns:ahyp="http://schemas.microsoft.com/office/drawing/2018/hyperlinkcolor" val="tx"/>
                    </a:ext>
                  </a:extLst>
                </a:hlinkClick>
              </a:rPr>
              <a:t>accessibility checker</a:t>
            </a:r>
            <a:r>
              <a:rPr kumimoji="0" lang="en-GB" sz="2400" b="0" i="0" u="none" strike="noStrike" kern="1200" cap="none" spc="0" normalizeH="0" baseline="0" noProof="0">
                <a:ln>
                  <a:noFill/>
                </a:ln>
                <a:solidFill>
                  <a:srgbClr val="495965"/>
                </a:solidFill>
                <a:effectLst/>
                <a:uLnTx/>
                <a:uFillTx/>
                <a:latin typeface="Aptos" panose="020B0004020202020204"/>
                <a:ea typeface="+mn-ea"/>
                <a:cs typeface="+mn-cs"/>
              </a:rPr>
              <a:t> to evaluate your webpages. </a:t>
            </a:r>
            <a:endParaRPr lang="en-GB" sz="2400" b="0" i="0" u="none" strike="noStrike" kern="1200" cap="none" spc="0" normalizeH="0" baseline="0" noProof="0">
              <a:ln>
                <a:noFill/>
              </a:ln>
              <a:solidFill>
                <a:srgbClr val="495965"/>
              </a:solidFill>
              <a:effectLst/>
              <a:uLnTx/>
              <a:uFillTx/>
              <a:latin typeface="Aptos" panose="020B0004020202020204"/>
            </a:endParaRPr>
          </a:p>
          <a:p>
            <a:pPr marL="228600" indent="-228600">
              <a:lnSpc>
                <a:spcPct val="90000"/>
              </a:lnSpc>
              <a:spcBef>
                <a:spcPts val="1000"/>
              </a:spcBef>
              <a:buClr>
                <a:srgbClr val="7A003C"/>
              </a:buClr>
              <a:buSzPct val="150000"/>
              <a:buFont typeface="Arial" panose="020B0604020202020204" pitchFamily="34" charset="0"/>
              <a:buChar char="•"/>
              <a:defRPr/>
            </a:pPr>
            <a:r>
              <a:rPr kumimoji="0" lang="en-GB" sz="2400" b="0" i="0" u="none" strike="noStrike" kern="1200" cap="none" spc="0" normalizeH="0" baseline="0" noProof="0">
                <a:ln>
                  <a:noFill/>
                </a:ln>
                <a:solidFill>
                  <a:srgbClr val="495965"/>
                </a:solidFill>
                <a:effectLst/>
                <a:uLnTx/>
                <a:uFillTx/>
                <a:ea typeface="+mn-lt"/>
                <a:cs typeface="+mn-lt"/>
              </a:rPr>
              <a:t>Are you providing students with options of in-person and/or virtual consultations</a:t>
            </a:r>
            <a:r>
              <a:rPr lang="en-GB" sz="2400">
                <a:solidFill>
                  <a:srgbClr val="495965"/>
                </a:solidFill>
                <a:ea typeface="+mn-lt"/>
                <a:cs typeface="+mn-lt"/>
              </a:rPr>
              <a:t>? - Consider offering both meeting spaces</a:t>
            </a:r>
            <a:endParaRPr lang="en-GB" sz="2400" b="0" i="0" u="none" strike="noStrike" kern="1200" cap="none" spc="0" normalizeH="0" baseline="0" noProof="0">
              <a:ln>
                <a:noFill/>
              </a:ln>
              <a:solidFill>
                <a:srgbClr val="495965"/>
              </a:solidFill>
              <a:effectLst/>
              <a:uLnTx/>
              <a:uFillTx/>
              <a:ea typeface="+mn-lt"/>
              <a:cs typeface="+mn-lt"/>
            </a:endParaRPr>
          </a:p>
        </p:txBody>
      </p:sp>
    </p:spTree>
    <p:extLst>
      <p:ext uri="{BB962C8B-B14F-4D97-AF65-F5344CB8AC3E}">
        <p14:creationId xmlns:p14="http://schemas.microsoft.com/office/powerpoint/2010/main" val="351378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9D77E-17FE-B461-6FDE-F5B23084F7E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432DD01-9CCE-9A5C-F3EA-AE6B41C1AB98}"/>
              </a:ext>
              <a:ext uri="{C183D7F6-B498-43B3-948B-1728B52AA6E4}">
                <adec:decorative xmlns:adec="http://schemas.microsoft.com/office/drawing/2017/decorative" val="1"/>
              </a:ext>
            </a:extLst>
          </p:cNvPr>
          <p:cNvGrpSpPr/>
          <p:nvPr/>
        </p:nvGrpSpPr>
        <p:grpSpPr>
          <a:xfrm rot="-10800000">
            <a:off x="-1719356" y="-1719356"/>
            <a:ext cx="3438714" cy="3438714"/>
            <a:chOff x="0" y="0"/>
            <a:chExt cx="6367200" cy="6367200"/>
          </a:xfrm>
        </p:grpSpPr>
        <p:sp>
          <p:nvSpPr>
            <p:cNvPr id="3" name="Freeform 3">
              <a:extLst>
                <a:ext uri="{FF2B5EF4-FFF2-40B4-BE49-F238E27FC236}">
                  <a16:creationId xmlns:a16="http://schemas.microsoft.com/office/drawing/2014/main" id="{84D842E0-3E47-C0E8-F40B-12CEBE3DD3F0}"/>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ECD34998-EA6E-4F4B-E616-9AF3CC0C958F}"/>
              </a:ex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a:extLst>
                <a:ext uri="{FF2B5EF4-FFF2-40B4-BE49-F238E27FC236}">
                  <a16:creationId xmlns:a16="http://schemas.microsoft.com/office/drawing/2014/main" id="{CA1C1699-114C-ECEF-23DC-0669046744DB}"/>
                </a:ext>
              </a:extLst>
            </p:cNvPr>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sp>
        <p:nvSpPr>
          <p:cNvPr id="8" name="TextBox 8">
            <a:extLst>
              <a:ext uri="{FF2B5EF4-FFF2-40B4-BE49-F238E27FC236}">
                <a16:creationId xmlns:a16="http://schemas.microsoft.com/office/drawing/2014/main" id="{61BC220A-C51C-AAA0-11D8-73A5F0B47C0B}"/>
              </a:ext>
            </a:extLst>
          </p:cNvPr>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Preparing for Consults – pg. 2</a:t>
            </a:r>
          </a:p>
        </p:txBody>
      </p:sp>
      <p:sp>
        <p:nvSpPr>
          <p:cNvPr id="12" name="Content Placeholder 3">
            <a:extLst>
              <a:ext uri="{FF2B5EF4-FFF2-40B4-BE49-F238E27FC236}">
                <a16:creationId xmlns:a16="http://schemas.microsoft.com/office/drawing/2014/main" id="{0351404C-0056-9F07-68D2-449FF3837EAF}"/>
              </a:ext>
            </a:extLst>
          </p:cNvPr>
          <p:cNvSpPr txBox="1">
            <a:spLocks/>
          </p:cNvSpPr>
          <p:nvPr/>
        </p:nvSpPr>
        <p:spPr>
          <a:xfrm>
            <a:off x="1519783" y="1911405"/>
            <a:ext cx="8431166" cy="308357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7A003C"/>
              </a:buClr>
              <a:buSzPct val="100000"/>
              <a:buNone/>
            </a:pPr>
            <a:r>
              <a:rPr lang="en-GB" sz="4000" b="1">
                <a:solidFill>
                  <a:srgbClr val="495965"/>
                </a:solidFill>
              </a:rPr>
              <a:t>In person spaces</a:t>
            </a:r>
          </a:p>
          <a:p>
            <a:pPr marL="0" indent="0">
              <a:buClr>
                <a:srgbClr val="7A003C"/>
              </a:buClr>
              <a:buSzPct val="100000"/>
              <a:buNone/>
            </a:pPr>
            <a:endParaRPr lang="en-GB">
              <a:solidFill>
                <a:srgbClr val="495965"/>
              </a:solidFill>
            </a:endParaRPr>
          </a:p>
          <a:p>
            <a:pPr>
              <a:buClr>
                <a:srgbClr val="7A003C"/>
              </a:buClr>
              <a:buSzPct val="100000"/>
              <a:buFont typeface="Courier New" panose="02070309020205020404" pitchFamily="49" charset="0"/>
              <a:buChar char="o"/>
            </a:pPr>
            <a:r>
              <a:rPr lang="en-GB">
                <a:solidFill>
                  <a:srgbClr val="495965"/>
                </a:solidFill>
              </a:rPr>
              <a:t>Wheelchair/mobility aid accessibility (stairs, floor gaps, steep ramps, large enough space, etc)</a:t>
            </a:r>
            <a:endParaRPr lang="en-US">
              <a:solidFill>
                <a:srgbClr val="495965"/>
              </a:solidFill>
            </a:endParaRPr>
          </a:p>
          <a:p>
            <a:pPr>
              <a:buClr>
                <a:srgbClr val="7A003C"/>
              </a:buClr>
              <a:buSzPct val="100000"/>
              <a:buFont typeface="Courier New" panose="02070309020205020404" pitchFamily="49" charset="0"/>
              <a:buChar char="o"/>
            </a:pPr>
            <a:r>
              <a:rPr lang="en-GB">
                <a:solidFill>
                  <a:srgbClr val="495965"/>
                </a:solidFill>
              </a:rPr>
              <a:t>Locked doors unclear signage</a:t>
            </a:r>
            <a:endParaRPr lang="en-US">
              <a:solidFill>
                <a:srgbClr val="495965"/>
              </a:solidFill>
            </a:endParaRPr>
          </a:p>
          <a:p>
            <a:pPr>
              <a:buClr>
                <a:srgbClr val="7A003C"/>
              </a:buClr>
              <a:buSzPct val="100000"/>
              <a:buFont typeface="Courier New" panose="02070309020205020404" pitchFamily="49" charset="0"/>
              <a:buChar char="o"/>
            </a:pPr>
            <a:r>
              <a:rPr lang="en-GB">
                <a:solidFill>
                  <a:srgbClr val="495965"/>
                </a:solidFill>
              </a:rPr>
              <a:t>Quiet, distraction free</a:t>
            </a:r>
            <a:endParaRPr lang="en-US">
              <a:solidFill>
                <a:srgbClr val="495965"/>
              </a:solidFill>
            </a:endParaRPr>
          </a:p>
          <a:p>
            <a:pPr>
              <a:buClr>
                <a:srgbClr val="7A003C"/>
              </a:buClr>
              <a:buSzPct val="100000"/>
              <a:buFont typeface="Courier New" panose="02070309020205020404" pitchFamily="49" charset="0"/>
              <a:buChar char="o"/>
            </a:pPr>
            <a:r>
              <a:rPr lang="en-GB">
                <a:solidFill>
                  <a:srgbClr val="495965"/>
                </a:solidFill>
              </a:rPr>
              <a:t>Strong </a:t>
            </a:r>
            <a:r>
              <a:rPr lang="en-GB" err="1">
                <a:solidFill>
                  <a:srgbClr val="495965"/>
                </a:solidFill>
              </a:rPr>
              <a:t>Wifi</a:t>
            </a:r>
            <a:r>
              <a:rPr lang="en-GB">
                <a:solidFill>
                  <a:srgbClr val="495965"/>
                </a:solidFill>
              </a:rPr>
              <a:t> connection, outlets, computer access </a:t>
            </a:r>
          </a:p>
        </p:txBody>
      </p:sp>
      <p:grpSp>
        <p:nvGrpSpPr>
          <p:cNvPr id="6" name="Group 6">
            <a:extLst>
              <a:ext uri="{FF2B5EF4-FFF2-40B4-BE49-F238E27FC236}">
                <a16:creationId xmlns:a16="http://schemas.microsoft.com/office/drawing/2014/main" id="{312921D5-58F6-537E-5E03-E30C276928B9}"/>
              </a:ext>
              <a:ext uri="{C183D7F6-B498-43B3-948B-1728B52AA6E4}">
                <adec:decorative xmlns:adec="http://schemas.microsoft.com/office/drawing/2017/decorative" val="1"/>
              </a:ext>
            </a:extLst>
          </p:cNvPr>
          <p:cNvGrpSpPr/>
          <p:nvPr/>
        </p:nvGrpSpPr>
        <p:grpSpPr>
          <a:xfrm>
            <a:off x="11068484" y="5695371"/>
            <a:ext cx="2274000" cy="2274000"/>
            <a:chOff x="0" y="0"/>
            <a:chExt cx="4548000" cy="4548000"/>
          </a:xfrm>
        </p:grpSpPr>
        <p:sp>
          <p:nvSpPr>
            <p:cNvPr id="7" name="Freeform 7">
              <a:extLst>
                <a:ext uri="{FF2B5EF4-FFF2-40B4-BE49-F238E27FC236}">
                  <a16:creationId xmlns:a16="http://schemas.microsoft.com/office/drawing/2014/main" id="{EEA02EA4-F69F-8DEA-4F27-8436DD2DD134}"/>
                </a:ext>
              </a:extLst>
            </p:cNvPr>
            <p:cNvSpPr/>
            <p:nvPr/>
          </p:nvSpPr>
          <p:spPr>
            <a:xfrm>
              <a:off x="-21209" y="-20955"/>
              <a:ext cx="2376043" cy="2376424"/>
            </a:xfrm>
            <a:custGeom>
              <a:avLst/>
              <a:gdLst/>
              <a:ahLst/>
              <a:cxnLst/>
              <a:rect l="l" t="t" r="r" b="b"/>
              <a:pathLst>
                <a:path w="2376043" h="2376424">
                  <a:moveTo>
                    <a:pt x="22733" y="2376424"/>
                  </a:moveTo>
                  <a:cubicBezTo>
                    <a:pt x="0" y="1745615"/>
                    <a:pt x="240665" y="1133602"/>
                    <a:pt x="687070" y="687197"/>
                  </a:cubicBezTo>
                  <a:cubicBezTo>
                    <a:pt x="1133475" y="240792"/>
                    <a:pt x="1745234" y="0"/>
                    <a:pt x="2376043" y="22352"/>
                  </a:cubicBezTo>
                  <a:lnTo>
                    <a:pt x="2356739" y="566928"/>
                  </a:lnTo>
                  <a:cubicBezTo>
                    <a:pt x="1877060" y="549910"/>
                    <a:pt x="1411859" y="732917"/>
                    <a:pt x="1072388" y="1072388"/>
                  </a:cubicBezTo>
                  <a:cubicBezTo>
                    <a:pt x="732917" y="1411859"/>
                    <a:pt x="550037" y="1877187"/>
                    <a:pt x="567309" y="2356866"/>
                  </a:cubicBezTo>
                  <a:close/>
                </a:path>
              </a:pathLst>
            </a:custGeom>
            <a:solidFill>
              <a:srgbClr val="A8A6A8"/>
            </a:solidFill>
          </p:spPr>
          <p:txBody>
            <a:bodyPr/>
            <a:lstStyle/>
            <a:p>
              <a:endParaRPr lang="en-CA"/>
            </a:p>
          </p:txBody>
        </p:sp>
      </p:grpSp>
    </p:spTree>
    <p:extLst>
      <p:ext uri="{BB962C8B-B14F-4D97-AF65-F5344CB8AC3E}">
        <p14:creationId xmlns:p14="http://schemas.microsoft.com/office/powerpoint/2010/main" val="4244753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627A1-6EDD-20E4-36CE-97B8956135A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C4D0627-D814-E436-4FA0-FFABCF1D2BA4}"/>
              </a:ext>
              <a:ext uri="{C183D7F6-B498-43B3-948B-1728B52AA6E4}">
                <adec:decorative xmlns:adec="http://schemas.microsoft.com/office/drawing/2017/decorative" val="1"/>
              </a:ext>
            </a:extLst>
          </p:cNvPr>
          <p:cNvGrpSpPr/>
          <p:nvPr/>
        </p:nvGrpSpPr>
        <p:grpSpPr>
          <a:xfrm rot="-10800000">
            <a:off x="-1719356" y="-1719356"/>
            <a:ext cx="3438714" cy="3438714"/>
            <a:chOff x="0" y="0"/>
            <a:chExt cx="6367200" cy="6367200"/>
          </a:xfrm>
        </p:grpSpPr>
        <p:sp>
          <p:nvSpPr>
            <p:cNvPr id="3" name="Freeform 3">
              <a:extLst>
                <a:ext uri="{FF2B5EF4-FFF2-40B4-BE49-F238E27FC236}">
                  <a16:creationId xmlns:a16="http://schemas.microsoft.com/office/drawing/2014/main" id="{6BD65FF7-1551-4AAA-EAC5-2ABAE57171E4}"/>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72459293-F5F1-FB2E-F86E-021770807C05}"/>
              </a:ex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a:extLst>
                <a:ext uri="{FF2B5EF4-FFF2-40B4-BE49-F238E27FC236}">
                  <a16:creationId xmlns:a16="http://schemas.microsoft.com/office/drawing/2014/main" id="{E8C32564-611B-7AB4-C262-B0F4924DFE32}"/>
                </a:ext>
              </a:extLst>
            </p:cNvPr>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grpSp>
        <p:nvGrpSpPr>
          <p:cNvPr id="6" name="Group 6">
            <a:extLst>
              <a:ext uri="{FF2B5EF4-FFF2-40B4-BE49-F238E27FC236}">
                <a16:creationId xmlns:a16="http://schemas.microsoft.com/office/drawing/2014/main" id="{8074A2EF-45B5-2C5D-CF00-0EE463E13975}"/>
              </a:ext>
              <a:ext uri="{C183D7F6-B498-43B3-948B-1728B52AA6E4}">
                <adec:decorative xmlns:adec="http://schemas.microsoft.com/office/drawing/2017/decorative" val="1"/>
              </a:ext>
            </a:extLst>
          </p:cNvPr>
          <p:cNvGrpSpPr/>
          <p:nvPr/>
        </p:nvGrpSpPr>
        <p:grpSpPr>
          <a:xfrm>
            <a:off x="11068484" y="5695371"/>
            <a:ext cx="2274000" cy="2274000"/>
            <a:chOff x="0" y="0"/>
            <a:chExt cx="4548000" cy="4548000"/>
          </a:xfrm>
        </p:grpSpPr>
        <p:sp>
          <p:nvSpPr>
            <p:cNvPr id="7" name="Freeform 7">
              <a:extLst>
                <a:ext uri="{FF2B5EF4-FFF2-40B4-BE49-F238E27FC236}">
                  <a16:creationId xmlns:a16="http://schemas.microsoft.com/office/drawing/2014/main" id="{BDF60A8D-5E8F-3168-13AE-17BB27279D4A}"/>
                </a:ext>
              </a:extLst>
            </p:cNvPr>
            <p:cNvSpPr/>
            <p:nvPr/>
          </p:nvSpPr>
          <p:spPr>
            <a:xfrm>
              <a:off x="-21209" y="-20955"/>
              <a:ext cx="2376043" cy="2376424"/>
            </a:xfrm>
            <a:custGeom>
              <a:avLst/>
              <a:gdLst/>
              <a:ahLst/>
              <a:cxnLst/>
              <a:rect l="l" t="t" r="r" b="b"/>
              <a:pathLst>
                <a:path w="2376043" h="2376424">
                  <a:moveTo>
                    <a:pt x="22733" y="2376424"/>
                  </a:moveTo>
                  <a:cubicBezTo>
                    <a:pt x="0" y="1745615"/>
                    <a:pt x="240665" y="1133602"/>
                    <a:pt x="687070" y="687197"/>
                  </a:cubicBezTo>
                  <a:cubicBezTo>
                    <a:pt x="1133475" y="240792"/>
                    <a:pt x="1745234" y="0"/>
                    <a:pt x="2376043" y="22352"/>
                  </a:cubicBezTo>
                  <a:lnTo>
                    <a:pt x="2356739" y="566928"/>
                  </a:lnTo>
                  <a:cubicBezTo>
                    <a:pt x="1877060" y="549910"/>
                    <a:pt x="1411859" y="732917"/>
                    <a:pt x="1072388" y="1072388"/>
                  </a:cubicBezTo>
                  <a:cubicBezTo>
                    <a:pt x="732917" y="1411859"/>
                    <a:pt x="550037" y="1877187"/>
                    <a:pt x="567309" y="2356866"/>
                  </a:cubicBezTo>
                  <a:close/>
                </a:path>
              </a:pathLst>
            </a:custGeom>
            <a:solidFill>
              <a:srgbClr val="A8A6A8"/>
            </a:solidFill>
          </p:spPr>
          <p:txBody>
            <a:bodyPr/>
            <a:lstStyle/>
            <a:p>
              <a:endParaRPr lang="en-CA"/>
            </a:p>
          </p:txBody>
        </p:sp>
      </p:grpSp>
      <p:sp>
        <p:nvSpPr>
          <p:cNvPr id="8" name="TextBox 8">
            <a:extLst>
              <a:ext uri="{FF2B5EF4-FFF2-40B4-BE49-F238E27FC236}">
                <a16:creationId xmlns:a16="http://schemas.microsoft.com/office/drawing/2014/main" id="{504A9BDE-98FF-8373-71EE-69E5C8E79319}"/>
              </a:ext>
            </a:extLst>
          </p:cNvPr>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Preparing for Consults – pg. 3</a:t>
            </a:r>
          </a:p>
        </p:txBody>
      </p:sp>
      <p:sp>
        <p:nvSpPr>
          <p:cNvPr id="14" name="Content Placeholder 5">
            <a:extLst>
              <a:ext uri="{FF2B5EF4-FFF2-40B4-BE49-F238E27FC236}">
                <a16:creationId xmlns:a16="http://schemas.microsoft.com/office/drawing/2014/main" id="{F145D4B8-DBAF-1C11-B810-2ED76A109AF7}"/>
              </a:ext>
            </a:extLst>
          </p:cNvPr>
          <p:cNvSpPr txBox="1">
            <a:spLocks/>
          </p:cNvSpPr>
          <p:nvPr/>
        </p:nvSpPr>
        <p:spPr>
          <a:xfrm>
            <a:off x="1449152" y="2270930"/>
            <a:ext cx="9293695" cy="3630927"/>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7A003C"/>
              </a:buClr>
              <a:buSzPct val="100000"/>
              <a:buNone/>
            </a:pPr>
            <a:r>
              <a:rPr lang="en-GB" sz="4300" b="1">
                <a:solidFill>
                  <a:srgbClr val="495965"/>
                </a:solidFill>
              </a:rPr>
              <a:t>Virtual Spaces</a:t>
            </a:r>
          </a:p>
          <a:p>
            <a:pPr marL="0" indent="0">
              <a:buClr>
                <a:srgbClr val="7A003C"/>
              </a:buClr>
              <a:buSzPct val="100000"/>
              <a:buNone/>
            </a:pPr>
            <a:endParaRPr lang="en-GB">
              <a:solidFill>
                <a:srgbClr val="495965"/>
              </a:solidFill>
            </a:endParaRPr>
          </a:p>
          <a:p>
            <a:pPr>
              <a:buClr>
                <a:srgbClr val="7A003C"/>
              </a:buClr>
              <a:buSzPct val="100000"/>
              <a:buFont typeface="Courier New" panose="02070309020205020404" pitchFamily="49" charset="0"/>
              <a:buChar char="o"/>
            </a:pPr>
            <a:r>
              <a:rPr lang="en-GB">
                <a:solidFill>
                  <a:srgbClr val="495965"/>
                </a:solidFill>
              </a:rPr>
              <a:t>Is the platform used by your organization accessible? Zoom is often considered to be the most accessible platform </a:t>
            </a:r>
            <a:endParaRPr lang="en-US">
              <a:solidFill>
                <a:srgbClr val="495965"/>
              </a:solidFill>
            </a:endParaRPr>
          </a:p>
          <a:p>
            <a:pPr marL="971550" lvl="1" indent="-285750">
              <a:buClr>
                <a:srgbClr val="7A003C"/>
              </a:buClr>
              <a:buSzPct val="150000"/>
            </a:pPr>
            <a:r>
              <a:rPr lang="en-GB">
                <a:solidFill>
                  <a:srgbClr val="495965"/>
                </a:solidFill>
              </a:rPr>
              <a:t>Ensure permissions for sharing are enabled</a:t>
            </a:r>
            <a:endParaRPr lang="en-US">
              <a:solidFill>
                <a:srgbClr val="495965"/>
              </a:solidFill>
            </a:endParaRPr>
          </a:p>
          <a:p>
            <a:pPr>
              <a:buClr>
                <a:srgbClr val="7A003C"/>
              </a:buClr>
              <a:buSzPct val="100000"/>
              <a:buFont typeface="Courier New" panose="02070309020205020404" pitchFamily="49" charset="0"/>
              <a:buChar char="o"/>
            </a:pPr>
            <a:r>
              <a:rPr lang="en-GB">
                <a:solidFill>
                  <a:srgbClr val="495965"/>
                </a:solidFill>
              </a:rPr>
              <a:t>Recording meetings</a:t>
            </a:r>
            <a:endParaRPr lang="en-GB" baseline="30000">
              <a:solidFill>
                <a:srgbClr val="495965"/>
              </a:solidFill>
            </a:endParaRPr>
          </a:p>
          <a:p>
            <a:pPr>
              <a:buClr>
                <a:srgbClr val="7A003C"/>
              </a:buClr>
              <a:buSzPct val="100000"/>
              <a:buFont typeface="Courier New" panose="02070309020205020404" pitchFamily="49" charset="0"/>
              <a:buChar char="o"/>
            </a:pPr>
            <a:r>
              <a:rPr lang="en-GB">
                <a:solidFill>
                  <a:srgbClr val="495965"/>
                </a:solidFill>
              </a:rPr>
              <a:t>Sharing transcripts </a:t>
            </a:r>
            <a:endParaRPr lang="en-US">
              <a:solidFill>
                <a:srgbClr val="495965"/>
              </a:solidFill>
            </a:endParaRPr>
          </a:p>
          <a:p>
            <a:pPr>
              <a:buClr>
                <a:srgbClr val="7A003C"/>
              </a:buClr>
              <a:buSzPct val="100000"/>
              <a:buFont typeface="Courier New" panose="02070309020205020404" pitchFamily="49" charset="0"/>
              <a:buChar char="o"/>
            </a:pPr>
            <a:r>
              <a:rPr lang="en-GB">
                <a:solidFill>
                  <a:srgbClr val="495965"/>
                </a:solidFill>
              </a:rPr>
              <a:t>Live captioning</a:t>
            </a:r>
            <a:endParaRPr lang="en-US">
              <a:solidFill>
                <a:srgbClr val="495965"/>
              </a:solidFill>
            </a:endParaRPr>
          </a:p>
          <a:p>
            <a:endParaRPr lang="en-GB" sz="1200"/>
          </a:p>
          <a:p>
            <a:endParaRPr lang="en-GB"/>
          </a:p>
        </p:txBody>
      </p:sp>
    </p:spTree>
    <p:extLst>
      <p:ext uri="{BB962C8B-B14F-4D97-AF65-F5344CB8AC3E}">
        <p14:creationId xmlns:p14="http://schemas.microsoft.com/office/powerpoint/2010/main" val="178367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7920E-0923-72F6-2B8F-21BE8378DAF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DC80693-ADA7-6282-B464-4B15ED4F510F}"/>
              </a:ext>
              <a:ext uri="{C183D7F6-B498-43B3-948B-1728B52AA6E4}">
                <adec:decorative xmlns:adec="http://schemas.microsoft.com/office/drawing/2017/decorative" val="1"/>
              </a:ext>
            </a:extLst>
          </p:cNvPr>
          <p:cNvGrpSpPr/>
          <p:nvPr/>
        </p:nvGrpSpPr>
        <p:grpSpPr>
          <a:xfrm rot="-5400000">
            <a:off x="10620013" y="-1462937"/>
            <a:ext cx="3183600" cy="3183600"/>
            <a:chOff x="0" y="0"/>
            <a:chExt cx="6367200" cy="6367200"/>
          </a:xfrm>
        </p:grpSpPr>
        <p:sp>
          <p:nvSpPr>
            <p:cNvPr id="3" name="Freeform 3">
              <a:extLst>
                <a:ext uri="{FF2B5EF4-FFF2-40B4-BE49-F238E27FC236}">
                  <a16:creationId xmlns:a16="http://schemas.microsoft.com/office/drawing/2014/main" id="{0ACB68E9-6657-406B-8767-B6291F553B06}"/>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D0A51897-38A0-7438-225A-1D54FC73B3D6}"/>
              </a:ex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a:extLst>
                <a:ext uri="{FF2B5EF4-FFF2-40B4-BE49-F238E27FC236}">
                  <a16:creationId xmlns:a16="http://schemas.microsoft.com/office/drawing/2014/main" id="{CF003BB2-0B40-788E-A4EE-80CC51DA20AD}"/>
                </a:ext>
              </a:extLst>
            </p:cNvPr>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grpSp>
        <p:nvGrpSpPr>
          <p:cNvPr id="6" name="Group 6">
            <a:extLst>
              <a:ext uri="{FF2B5EF4-FFF2-40B4-BE49-F238E27FC236}">
                <a16:creationId xmlns:a16="http://schemas.microsoft.com/office/drawing/2014/main" id="{844CEC27-06E8-4819-71F3-2F01B1AD17CC}"/>
              </a:ext>
              <a:ext uri="{C183D7F6-B498-43B3-948B-1728B52AA6E4}">
                <adec:decorative xmlns:adec="http://schemas.microsoft.com/office/drawing/2017/decorative" val="1"/>
              </a:ext>
            </a:extLst>
          </p:cNvPr>
          <p:cNvGrpSpPr/>
          <p:nvPr/>
        </p:nvGrpSpPr>
        <p:grpSpPr>
          <a:xfrm rot="-900003">
            <a:off x="-1957336" y="5761067"/>
            <a:ext cx="3183681" cy="3183681"/>
            <a:chOff x="0" y="0"/>
            <a:chExt cx="6367363" cy="6367363"/>
          </a:xfrm>
        </p:grpSpPr>
        <p:sp>
          <p:nvSpPr>
            <p:cNvPr id="7" name="Freeform 7">
              <a:extLst>
                <a:ext uri="{FF2B5EF4-FFF2-40B4-BE49-F238E27FC236}">
                  <a16:creationId xmlns:a16="http://schemas.microsoft.com/office/drawing/2014/main" id="{5A510EF2-0A3E-69BE-A810-BEB9D37B5E7A}"/>
                </a:ext>
              </a:extLst>
            </p:cNvPr>
            <p:cNvSpPr/>
            <p:nvPr/>
          </p:nvSpPr>
          <p:spPr>
            <a:xfrm>
              <a:off x="4139946" y="227203"/>
              <a:ext cx="2227199" cy="2923286"/>
            </a:xfrm>
            <a:custGeom>
              <a:avLst/>
              <a:gdLst/>
              <a:ahLst/>
              <a:cxnLst/>
              <a:rect l="l" t="t" r="r" b="b"/>
              <a:pathLst>
                <a:path w="2227199" h="2923286">
                  <a:moveTo>
                    <a:pt x="224917" y="0"/>
                  </a:moveTo>
                  <a:cubicBezTo>
                    <a:pt x="1420368" y="477647"/>
                    <a:pt x="2210562" y="1628267"/>
                    <a:pt x="2227199" y="2915539"/>
                  </a:cubicBezTo>
                  <a:lnTo>
                    <a:pt x="1620774" y="2923286"/>
                  </a:lnTo>
                  <a:cubicBezTo>
                    <a:pt x="1607312" y="1881251"/>
                    <a:pt x="967740" y="949833"/>
                    <a:pt x="0" y="563118"/>
                  </a:cubicBezTo>
                  <a:close/>
                </a:path>
              </a:pathLst>
            </a:custGeom>
            <a:solidFill>
              <a:srgbClr val="D9D9D9"/>
            </a:solidFill>
          </p:spPr>
          <p:txBody>
            <a:bodyPr/>
            <a:lstStyle/>
            <a:p>
              <a:endParaRPr lang="en-CA"/>
            </a:p>
          </p:txBody>
        </p:sp>
      </p:grpSp>
      <p:sp>
        <p:nvSpPr>
          <p:cNvPr id="8" name="TextBox 8">
            <a:extLst>
              <a:ext uri="{FF2B5EF4-FFF2-40B4-BE49-F238E27FC236}">
                <a16:creationId xmlns:a16="http://schemas.microsoft.com/office/drawing/2014/main" id="{54D65A39-DD36-1011-F766-C50520F7886E}"/>
              </a:ext>
            </a:extLst>
          </p:cNvPr>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Recommendations During Consults</a:t>
            </a:r>
          </a:p>
        </p:txBody>
      </p:sp>
      <p:sp>
        <p:nvSpPr>
          <p:cNvPr id="10" name="TextBox 9">
            <a:extLst>
              <a:ext uri="{FF2B5EF4-FFF2-40B4-BE49-F238E27FC236}">
                <a16:creationId xmlns:a16="http://schemas.microsoft.com/office/drawing/2014/main" id="{7EC7C5E0-194F-FC71-79F3-D69775A04AA1}"/>
              </a:ext>
            </a:extLst>
          </p:cNvPr>
          <p:cNvSpPr txBox="1"/>
          <p:nvPr/>
        </p:nvSpPr>
        <p:spPr>
          <a:xfrm>
            <a:off x="1519784" y="1884308"/>
            <a:ext cx="10195700" cy="4596195"/>
          </a:xfrm>
          <a:prstGeom prst="rect">
            <a:avLst/>
          </a:prstGeom>
          <a:noFill/>
        </p:spPr>
        <p:txBody>
          <a:bodyPr wrap="square" lIns="91440" tIns="45720" rIns="91440" bIns="45720" anchor="t">
            <a:spAutoFit/>
          </a:bodyPr>
          <a:lstStyle/>
          <a:p>
            <a:pPr marL="228600" indent="-228600">
              <a:lnSpc>
                <a:spcPct val="90000"/>
              </a:lnSpc>
              <a:spcBef>
                <a:spcPts val="1000"/>
              </a:spcBef>
              <a:buClr>
                <a:srgbClr val="7A003C"/>
              </a:buClr>
              <a:buFont typeface="Courier New" panose="02070309020205020404" pitchFamily="49" charset="0"/>
              <a:buChar char="o"/>
              <a:defRPr/>
            </a:pPr>
            <a:r>
              <a:rPr kumimoji="0" lang="en-GB" sz="2800" b="0" i="0" u="none" strike="noStrike" kern="1200" cap="none" spc="0" normalizeH="0" baseline="0" noProof="0">
                <a:ln>
                  <a:noFill/>
                </a:ln>
                <a:solidFill>
                  <a:srgbClr val="495965"/>
                </a:solidFill>
                <a:effectLst/>
                <a:uLnTx/>
                <a:uFillTx/>
                <a:latin typeface="Aptos" panose="020B0004020202020204"/>
                <a:ea typeface="+mn-ea"/>
                <a:cs typeface="+mn-cs"/>
              </a:rPr>
              <a:t>Audio support (hearing impairment</a:t>
            </a:r>
            <a:r>
              <a:rPr lang="en-GB" sz="2800">
                <a:solidFill>
                  <a:srgbClr val="495965"/>
                </a:solidFill>
                <a:latin typeface="Aptos" panose="020B0004020202020204"/>
              </a:rPr>
              <a:t>,</a:t>
            </a:r>
            <a:r>
              <a:rPr kumimoji="0" lang="en-GB" sz="2800" b="0" i="0" u="none" strike="noStrike" kern="1200" cap="none" spc="0" normalizeH="0" baseline="0" noProof="0">
                <a:ln>
                  <a:noFill/>
                </a:ln>
                <a:solidFill>
                  <a:srgbClr val="495965"/>
                </a:solidFill>
                <a:effectLst/>
                <a:uLnTx/>
                <a:uFillTx/>
                <a:latin typeface="Aptos" panose="020B0004020202020204"/>
                <a:ea typeface="+mn-ea"/>
                <a:cs typeface="+mn-cs"/>
              </a:rPr>
              <a:t> or </a:t>
            </a:r>
            <a:r>
              <a:rPr lang="en-GB" sz="2800">
                <a:solidFill>
                  <a:srgbClr val="495965"/>
                </a:solidFill>
                <a:latin typeface="Aptos" panose="020B0004020202020204"/>
              </a:rPr>
              <a:t>auditory processing disorders</a:t>
            </a:r>
            <a:r>
              <a:rPr kumimoji="0" lang="en-GB" sz="2800" b="0" i="0" u="none" strike="noStrike" kern="1200" cap="none" spc="0" normalizeH="0" baseline="0" noProof="0">
                <a:ln>
                  <a:noFill/>
                </a:ln>
                <a:solidFill>
                  <a:srgbClr val="495965"/>
                </a:solidFill>
                <a:effectLst/>
                <a:uLnTx/>
                <a:uFillTx/>
                <a:latin typeface="Aptos" panose="020B0004020202020204"/>
                <a:ea typeface="+mn-ea"/>
                <a:cs typeface="+mn-cs"/>
              </a:rPr>
              <a:t>)</a:t>
            </a:r>
            <a:endParaRPr kumimoji="0" lang="en-US" sz="2800" b="0" i="0" u="none" strike="noStrike" kern="1200" cap="none" spc="0" normalizeH="0" baseline="0" noProof="0">
              <a:ln>
                <a:noFill/>
              </a:ln>
              <a:solidFill>
                <a:srgbClr val="495965"/>
              </a:solidFill>
              <a:effectLst/>
              <a:uLnTx/>
              <a:uFillTx/>
              <a:latin typeface="Aptos" panose="020B0004020202020204"/>
              <a:ea typeface="+mn-ea"/>
              <a:cs typeface="+mn-cs"/>
            </a:endParaRPr>
          </a:p>
          <a:p>
            <a:pPr marL="1143000" marR="0" lvl="1" indent="-4572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kumimoji="0" lang="en-GB" sz="2400" b="0" i="0" u="none" strike="noStrike" kern="1200" cap="none" spc="0" normalizeH="0" baseline="0" noProof="0">
                <a:ln>
                  <a:noFill/>
                </a:ln>
                <a:solidFill>
                  <a:srgbClr val="495965"/>
                </a:solidFill>
                <a:effectLst/>
                <a:uLnTx/>
                <a:uFillTx/>
                <a:latin typeface="Aptos" panose="020B0004020202020204"/>
                <a:ea typeface="+mn-ea"/>
                <a:cs typeface="+mn-cs"/>
              </a:rPr>
              <a:t>Supports: live captions, slower speech, </a:t>
            </a:r>
            <a:r>
              <a:rPr lang="en-GB" sz="2400">
                <a:solidFill>
                  <a:srgbClr val="495965"/>
                </a:solidFill>
                <a:latin typeface="Aptos" panose="020B0004020202020204"/>
              </a:rPr>
              <a:t>jargon-free</a:t>
            </a:r>
            <a:r>
              <a:rPr kumimoji="0" lang="en-GB" sz="2400" b="0" i="0" u="none" strike="noStrike" kern="1200" cap="none" spc="0" normalizeH="0" baseline="0" noProof="0">
                <a:ln>
                  <a:noFill/>
                </a:ln>
                <a:solidFill>
                  <a:srgbClr val="495965"/>
                </a:solidFill>
                <a:effectLst/>
                <a:uLnTx/>
                <a:uFillTx/>
                <a:latin typeface="Aptos" panose="020B0004020202020204"/>
                <a:ea typeface="+mn-ea"/>
                <a:cs typeface="+mn-cs"/>
              </a:rPr>
              <a:t> language</a:t>
            </a:r>
            <a:endParaRPr lang="en-GB" sz="2400" b="0" i="0" u="none" strike="noStrike" kern="1200" cap="none" spc="0" normalizeH="0" baseline="0" noProof="0">
              <a:ln>
                <a:noFill/>
              </a:ln>
              <a:solidFill>
                <a:srgbClr val="495965"/>
              </a:solidFill>
              <a:effectLst/>
              <a:uLnTx/>
              <a:uFillTx/>
              <a:latin typeface="Aptos" panose="020B0004020202020204"/>
            </a:endParaRPr>
          </a:p>
          <a:p>
            <a:pPr marL="228600" indent="-228600">
              <a:lnSpc>
                <a:spcPct val="90000"/>
              </a:lnSpc>
              <a:spcBef>
                <a:spcPts val="1000"/>
              </a:spcBef>
              <a:buClr>
                <a:srgbClr val="7A003C"/>
              </a:buClr>
              <a:buFont typeface="Courier New" panose="02070309020205020404" pitchFamily="49" charset="0"/>
              <a:buChar char="o"/>
              <a:defRPr/>
            </a:pPr>
            <a:r>
              <a:rPr kumimoji="0" lang="en-GB" sz="2800" b="0" i="0" u="none" strike="noStrike" kern="1200" cap="none" spc="0" normalizeH="0" baseline="0" noProof="0">
                <a:ln>
                  <a:noFill/>
                </a:ln>
                <a:solidFill>
                  <a:srgbClr val="495965"/>
                </a:solidFill>
                <a:effectLst/>
                <a:uLnTx/>
                <a:uFillTx/>
                <a:latin typeface="Aptos" panose="020B0004020202020204"/>
                <a:ea typeface="+mn-ea"/>
                <a:cs typeface="+mn-cs"/>
              </a:rPr>
              <a:t>Visual (visual impairment, or </a:t>
            </a:r>
            <a:r>
              <a:rPr lang="en-GB" sz="2800">
                <a:solidFill>
                  <a:srgbClr val="495965"/>
                </a:solidFill>
                <a:latin typeface="Aptos" panose="020B0004020202020204"/>
              </a:rPr>
              <a:t>auditory processing disorders</a:t>
            </a:r>
            <a:r>
              <a:rPr kumimoji="0" lang="en-GB" sz="2800" b="0" i="0" u="none" strike="noStrike" kern="1200" cap="none" spc="0" normalizeH="0" baseline="0" noProof="0">
                <a:ln>
                  <a:noFill/>
                </a:ln>
                <a:solidFill>
                  <a:srgbClr val="495965"/>
                </a:solidFill>
                <a:effectLst/>
                <a:uLnTx/>
                <a:uFillTx/>
                <a:latin typeface="Aptos" panose="020B0004020202020204"/>
                <a:ea typeface="+mn-ea"/>
                <a:cs typeface="+mn-cs"/>
              </a:rPr>
              <a:t>), </a:t>
            </a:r>
            <a:endParaRPr lang="en-GB" sz="2800" b="0" i="0" u="none" strike="noStrike" kern="1200" cap="none" spc="0" normalizeH="0" baseline="0" noProof="0">
              <a:ln>
                <a:noFill/>
              </a:ln>
              <a:solidFill>
                <a:srgbClr val="495965"/>
              </a:solidFill>
              <a:effectLst/>
              <a:uLnTx/>
              <a:uFillTx/>
              <a:latin typeface="Aptos" panose="020B0004020202020204"/>
            </a:endParaRPr>
          </a:p>
          <a:p>
            <a:pPr marL="1143000" marR="0" lvl="1" indent="-4572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kumimoji="0" lang="en-GB" sz="2400" b="0" i="0" u="none" strike="noStrike" kern="1200" cap="none" spc="0" normalizeH="0" baseline="0" noProof="0">
                <a:ln>
                  <a:noFill/>
                </a:ln>
                <a:solidFill>
                  <a:srgbClr val="495965"/>
                </a:solidFill>
                <a:effectLst/>
                <a:uLnTx/>
                <a:uFillTx/>
                <a:latin typeface="Aptos" panose="020B0004020202020204"/>
                <a:ea typeface="+mn-ea"/>
                <a:cs typeface="+mn-cs"/>
              </a:rPr>
              <a:t>Supports: Zooming in on text and screen visuals, using descriptive language, changing the visual display of your computer,</a:t>
            </a:r>
            <a:endParaRPr lang="en-GB" sz="2400" b="0" i="0" u="none" strike="noStrike" kern="1200" cap="none" spc="0" normalizeH="0" baseline="0" noProof="0">
              <a:ln>
                <a:noFill/>
              </a:ln>
              <a:solidFill>
                <a:srgbClr val="495965"/>
              </a:solidFill>
              <a:effectLst/>
              <a:uLnTx/>
              <a:uFillTx/>
              <a:latin typeface="Aptos" panose="020B0004020202020204"/>
            </a:endParaRPr>
          </a:p>
          <a:p>
            <a:pPr marL="228600" indent="-228600">
              <a:lnSpc>
                <a:spcPct val="90000"/>
              </a:lnSpc>
              <a:spcBef>
                <a:spcPts val="1000"/>
              </a:spcBef>
              <a:buClr>
                <a:srgbClr val="7A003C"/>
              </a:buClr>
              <a:buFont typeface="Courier New" panose="02070309020205020404" pitchFamily="49" charset="0"/>
              <a:buChar char="o"/>
              <a:defRPr/>
            </a:pPr>
            <a:r>
              <a:rPr kumimoji="0" lang="en-GB" sz="2800" b="0" i="0" u="none" strike="noStrike" kern="1200" cap="none" spc="0" normalizeH="0" baseline="0" noProof="0">
                <a:ln>
                  <a:noFill/>
                </a:ln>
                <a:solidFill>
                  <a:srgbClr val="495965"/>
                </a:solidFill>
                <a:effectLst/>
                <a:uLnTx/>
                <a:uFillTx/>
                <a:latin typeface="Aptos" panose="020B0004020202020204"/>
                <a:ea typeface="+mn-ea"/>
                <a:cs typeface="+mn-cs"/>
              </a:rPr>
              <a:t>Content/communication (language barriers, </a:t>
            </a:r>
            <a:r>
              <a:rPr lang="en-GB" sz="2800">
                <a:solidFill>
                  <a:srgbClr val="495965"/>
                </a:solidFill>
                <a:latin typeface="Aptos" panose="020B0004020202020204"/>
              </a:rPr>
              <a:t>auditory processing disorders)</a:t>
            </a:r>
            <a:endParaRPr lang="en-GB" sz="2800" b="0" i="0" u="none" strike="noStrike" kern="1200" cap="none" spc="0" normalizeH="0" baseline="0" noProof="0">
              <a:ln>
                <a:noFill/>
              </a:ln>
              <a:solidFill>
                <a:srgbClr val="495965"/>
              </a:solidFill>
              <a:effectLst/>
              <a:uLnTx/>
              <a:uFillTx/>
              <a:latin typeface="Aptos" panose="020B0004020202020204"/>
            </a:endParaRPr>
          </a:p>
          <a:p>
            <a:pPr marL="1143000" marR="0" lvl="1" indent="-4572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kumimoji="0" lang="en-GB" sz="2800" b="0" i="0" u="none" strike="noStrike" kern="1200" cap="none" spc="0" normalizeH="0" baseline="0" noProof="0">
                <a:ln>
                  <a:noFill/>
                </a:ln>
                <a:solidFill>
                  <a:srgbClr val="495965"/>
                </a:solidFill>
                <a:effectLst/>
                <a:uLnTx/>
                <a:uFillTx/>
                <a:latin typeface="Aptos" panose="020B0004020202020204"/>
                <a:ea typeface="+mn-ea"/>
                <a:cs typeface="+mn-cs"/>
              </a:rPr>
              <a:t> </a:t>
            </a:r>
            <a:r>
              <a:rPr kumimoji="0" lang="en-GB" sz="2400" b="0" i="0" u="none" strike="noStrike" kern="1200" cap="none" spc="0" normalizeH="0" baseline="0" noProof="0">
                <a:ln>
                  <a:noFill/>
                </a:ln>
                <a:solidFill>
                  <a:srgbClr val="495965"/>
                </a:solidFill>
                <a:effectLst/>
                <a:uLnTx/>
                <a:uFillTx/>
                <a:latin typeface="Aptos" panose="020B0004020202020204"/>
                <a:ea typeface="+mn-ea"/>
                <a:cs typeface="+mn-cs"/>
              </a:rPr>
              <a:t>Lead with kindness and patience, provide space for invisible disabilities, you never know someone's experiences</a:t>
            </a:r>
            <a:endParaRPr kumimoji="0" lang="en-GB" sz="2400" b="0" i="0" u="none" strike="noStrike" kern="1200" cap="none" spc="0" normalizeH="0" baseline="30000" noProof="0">
              <a:ln>
                <a:noFill/>
              </a:ln>
              <a:solidFill>
                <a:srgbClr val="495965"/>
              </a:solidFill>
              <a:effectLst/>
              <a:uLnTx/>
              <a:uFillTx/>
              <a:latin typeface="Aptos" panose="020B0004020202020204"/>
              <a:ea typeface="+mn-ea"/>
              <a:cs typeface="+mn-cs"/>
            </a:endParaRPr>
          </a:p>
          <a:p>
            <a:pPr marL="1143000" marR="0" lvl="1" indent="-4572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kumimoji="0" lang="en-GB" sz="2400" b="0" i="0" u="none" strike="noStrike" kern="1200" cap="none" spc="0" normalizeH="0" baseline="0" noProof="0">
                <a:ln>
                  <a:noFill/>
                </a:ln>
                <a:solidFill>
                  <a:srgbClr val="495965"/>
                </a:solidFill>
                <a:effectLst/>
                <a:uLnTx/>
                <a:uFillTx/>
                <a:latin typeface="Aptos" panose="020B0004020202020204"/>
                <a:ea typeface="+mn-ea"/>
                <a:cs typeface="+mn-cs"/>
              </a:rPr>
              <a:t>Recording consults</a:t>
            </a:r>
            <a:endParaRPr lang="en-GB" sz="2400" b="0" i="0" u="none" strike="noStrike" kern="1200" cap="none" spc="0" normalizeH="0" baseline="0" noProof="0">
              <a:ln>
                <a:noFill/>
              </a:ln>
              <a:solidFill>
                <a:srgbClr val="495965"/>
              </a:solidFill>
              <a:effectLst/>
              <a:uLnTx/>
              <a:uFillTx/>
              <a:latin typeface="Aptos" panose="020B0004020202020204"/>
            </a:endParaRPr>
          </a:p>
        </p:txBody>
      </p:sp>
    </p:spTree>
    <p:extLst>
      <p:ext uri="{BB962C8B-B14F-4D97-AF65-F5344CB8AC3E}">
        <p14:creationId xmlns:p14="http://schemas.microsoft.com/office/powerpoint/2010/main" val="3957742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539C5-BC55-D504-5AA4-A3BDAE2D6D1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5C6644E-466B-F6A3-059C-10744B4E05CE}"/>
              </a:ext>
              <a:ext uri="{C183D7F6-B498-43B3-948B-1728B52AA6E4}">
                <adec:decorative xmlns:adec="http://schemas.microsoft.com/office/drawing/2017/decorative" val="1"/>
              </a:ext>
            </a:extLst>
          </p:cNvPr>
          <p:cNvGrpSpPr/>
          <p:nvPr/>
        </p:nvGrpSpPr>
        <p:grpSpPr>
          <a:xfrm rot="5400000">
            <a:off x="-2555980" y="4185777"/>
            <a:ext cx="5111960" cy="5111960"/>
            <a:chOff x="0" y="0"/>
            <a:chExt cx="6367200" cy="6367200"/>
          </a:xfrm>
        </p:grpSpPr>
        <p:sp>
          <p:nvSpPr>
            <p:cNvPr id="3" name="Freeform 3">
              <a:extLst>
                <a:ext uri="{FF2B5EF4-FFF2-40B4-BE49-F238E27FC236}">
                  <a16:creationId xmlns:a16="http://schemas.microsoft.com/office/drawing/2014/main" id="{7C2F831C-6C46-31BA-5CD6-4B8E9D22A947}"/>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C8397DE2-6371-4EF7-4285-6629E2970C53}"/>
              </a:ext>
              <a:ext uri="{C183D7F6-B498-43B3-948B-1728B52AA6E4}">
                <adec:decorative xmlns:adec="http://schemas.microsoft.com/office/drawing/2017/decorative" val="1"/>
              </a:ext>
            </a:extLst>
          </p:cNvPr>
          <p:cNvGrpSpPr/>
          <p:nvPr/>
        </p:nvGrpSpPr>
        <p:grpSpPr>
          <a:xfrm rot="9899997">
            <a:off x="10428348" y="-1763653"/>
            <a:ext cx="3527305" cy="3527305"/>
            <a:chOff x="0" y="0"/>
            <a:chExt cx="6367363" cy="6367363"/>
          </a:xfrm>
        </p:grpSpPr>
        <p:sp>
          <p:nvSpPr>
            <p:cNvPr id="5" name="Freeform 5">
              <a:extLst>
                <a:ext uri="{FF2B5EF4-FFF2-40B4-BE49-F238E27FC236}">
                  <a16:creationId xmlns:a16="http://schemas.microsoft.com/office/drawing/2014/main" id="{35CFFC7A-3DF5-3719-1C31-F961AD54DAA6}"/>
                </a:ext>
              </a:extLst>
            </p:cNvPr>
            <p:cNvSpPr/>
            <p:nvPr/>
          </p:nvSpPr>
          <p:spPr>
            <a:xfrm>
              <a:off x="3802380" y="90805"/>
              <a:ext cx="2679065" cy="3935476"/>
            </a:xfrm>
            <a:custGeom>
              <a:avLst/>
              <a:gdLst/>
              <a:ahLst/>
              <a:cxnLst/>
              <a:rect l="l" t="t" r="r" b="b"/>
              <a:pathLst>
                <a:path w="2679065" h="3935476">
                  <a:moveTo>
                    <a:pt x="136398" y="0"/>
                  </a:moveTo>
                  <a:cubicBezTo>
                    <a:pt x="971931" y="203962"/>
                    <a:pt x="1689354" y="737362"/>
                    <a:pt x="2125345" y="1478661"/>
                  </a:cubicBezTo>
                  <a:cubicBezTo>
                    <a:pt x="2561336" y="2219960"/>
                    <a:pt x="2679065" y="3106166"/>
                    <a:pt x="2451354" y="3935476"/>
                  </a:cubicBezTo>
                  <a:lnTo>
                    <a:pt x="1896618" y="3783203"/>
                  </a:lnTo>
                  <a:cubicBezTo>
                    <a:pt x="2083054" y="3103753"/>
                    <a:pt x="1986788" y="2377694"/>
                    <a:pt x="1629537" y="1770253"/>
                  </a:cubicBezTo>
                  <a:cubicBezTo>
                    <a:pt x="1272286" y="1162812"/>
                    <a:pt x="684530" y="726059"/>
                    <a:pt x="0" y="558927"/>
                  </a:cubicBezTo>
                  <a:close/>
                </a:path>
              </a:pathLst>
            </a:custGeom>
            <a:solidFill>
              <a:srgbClr val="D9D9D9"/>
            </a:solidFill>
          </p:spPr>
          <p:txBody>
            <a:bodyPr/>
            <a:lstStyle/>
            <a:p>
              <a:endParaRPr lang="en-CA"/>
            </a:p>
          </p:txBody>
        </p:sp>
      </p:grpSp>
      <p:grpSp>
        <p:nvGrpSpPr>
          <p:cNvPr id="6" name="Group 6">
            <a:extLst>
              <a:ext uri="{FF2B5EF4-FFF2-40B4-BE49-F238E27FC236}">
                <a16:creationId xmlns:a16="http://schemas.microsoft.com/office/drawing/2014/main" id="{31DC0D9D-2DC4-8DD8-1AF1-AE3C64A97E6C}"/>
              </a:ext>
              <a:ext uri="{C183D7F6-B498-43B3-948B-1728B52AA6E4}">
                <adec:decorative xmlns:adec="http://schemas.microsoft.com/office/drawing/2017/decorative" val="1"/>
              </a:ext>
            </a:extLst>
          </p:cNvPr>
          <p:cNvGrpSpPr/>
          <p:nvPr/>
        </p:nvGrpSpPr>
        <p:grpSpPr>
          <a:xfrm rot="-10800000">
            <a:off x="685800" y="2078096"/>
            <a:ext cx="10820400" cy="2602415"/>
            <a:chOff x="0" y="0"/>
            <a:chExt cx="21640800" cy="6668000"/>
          </a:xfrm>
        </p:grpSpPr>
        <p:sp>
          <p:nvSpPr>
            <p:cNvPr id="7" name="Freeform 7">
              <a:extLst>
                <a:ext uri="{FF2B5EF4-FFF2-40B4-BE49-F238E27FC236}">
                  <a16:creationId xmlns:a16="http://schemas.microsoft.com/office/drawing/2014/main" id="{024404E0-F88C-92BE-98A7-84D1D01960FD}"/>
                </a:ext>
              </a:extLst>
            </p:cNvPr>
            <p:cNvSpPr/>
            <p:nvPr/>
          </p:nvSpPr>
          <p:spPr>
            <a:xfrm>
              <a:off x="0" y="0"/>
              <a:ext cx="21640726" cy="6668008"/>
            </a:xfrm>
            <a:custGeom>
              <a:avLst/>
              <a:gdLst/>
              <a:ahLst/>
              <a:cxnLst/>
              <a:rect l="l" t="t" r="r" b="b"/>
              <a:pathLst>
                <a:path w="21640726" h="6668008">
                  <a:moveTo>
                    <a:pt x="0" y="0"/>
                  </a:moveTo>
                  <a:lnTo>
                    <a:pt x="18165135" y="0"/>
                  </a:lnTo>
                  <a:cubicBezTo>
                    <a:pt x="20084633" y="0"/>
                    <a:pt x="21640726" y="497586"/>
                    <a:pt x="21640726" y="1111377"/>
                  </a:cubicBezTo>
                  <a:lnTo>
                    <a:pt x="21640726" y="6668008"/>
                  </a:lnTo>
                  <a:lnTo>
                    <a:pt x="0" y="6668008"/>
                  </a:lnTo>
                  <a:close/>
                </a:path>
              </a:pathLst>
            </a:custGeom>
            <a:solidFill>
              <a:srgbClr val="7A003C"/>
            </a:solidFill>
          </p:spPr>
          <p:txBody>
            <a:bodyPr/>
            <a:lstStyle/>
            <a:p>
              <a:endParaRPr lang="en-CA"/>
            </a:p>
          </p:txBody>
        </p:sp>
      </p:grpSp>
      <p:sp>
        <p:nvSpPr>
          <p:cNvPr id="10" name="Title 9">
            <a:extLst>
              <a:ext uri="{FF2B5EF4-FFF2-40B4-BE49-F238E27FC236}">
                <a16:creationId xmlns:a16="http://schemas.microsoft.com/office/drawing/2014/main" id="{F1B00472-F801-2673-9E12-C4A8700C8CCB}"/>
              </a:ext>
            </a:extLst>
          </p:cNvPr>
          <p:cNvSpPr txBox="1">
            <a:spLocks noGrp="1"/>
          </p:cNvSpPr>
          <p:nvPr>
            <p:ph type="title" idx="4294967295"/>
          </p:nvPr>
        </p:nvSpPr>
        <p:spPr>
          <a:xfrm>
            <a:off x="908050" y="2967335"/>
            <a:ext cx="103759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5400" b="1" i="0" u="none" strike="noStrike" kern="1200" cap="none" spc="0" normalizeH="0" baseline="0" noProof="0">
                <a:ln>
                  <a:noFill/>
                </a:ln>
                <a:solidFill>
                  <a:schemeClr val="bg1"/>
                </a:solidFill>
                <a:effectLst/>
                <a:uLnTx/>
                <a:uFillTx/>
                <a:latin typeface="Montserrat" panose="00000500000000000000" pitchFamily="2" charset="0"/>
                <a:ea typeface="+mn-ea"/>
                <a:cs typeface="+mn-cs"/>
              </a:rPr>
              <a:t>Access Services</a:t>
            </a:r>
          </a:p>
        </p:txBody>
      </p:sp>
      <p:sp>
        <p:nvSpPr>
          <p:cNvPr id="9" name="TextBox 8">
            <a:extLst>
              <a:ext uri="{FF2B5EF4-FFF2-40B4-BE49-F238E27FC236}">
                <a16:creationId xmlns:a16="http://schemas.microsoft.com/office/drawing/2014/main" id="{26D7F6DA-3C90-3270-FF01-F06DDB8408F3}"/>
              </a:ext>
            </a:extLst>
          </p:cNvPr>
          <p:cNvSpPr txBox="1"/>
          <p:nvPr/>
        </p:nvSpPr>
        <p:spPr>
          <a:xfrm>
            <a:off x="2349500" y="4838390"/>
            <a:ext cx="8801100" cy="8704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Matthew Fesnak, Library Services Platform &amp; Discovery 	Services Librarian</a:t>
            </a:r>
          </a:p>
        </p:txBody>
      </p:sp>
    </p:spTree>
    <p:extLst>
      <p:ext uri="{BB962C8B-B14F-4D97-AF65-F5344CB8AC3E}">
        <p14:creationId xmlns:p14="http://schemas.microsoft.com/office/powerpoint/2010/main" val="2319461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90F28-A1D6-3963-83D8-C166070B750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52071EF-4F6F-9F53-DC00-5F3722D0A3C1}"/>
              </a:ext>
              <a:ext uri="{C183D7F6-B498-43B3-948B-1728B52AA6E4}">
                <adec:decorative xmlns:adec="http://schemas.microsoft.com/office/drawing/2017/decorative" val="1"/>
              </a:ext>
            </a:extLst>
          </p:cNvPr>
          <p:cNvGrpSpPr/>
          <p:nvPr/>
        </p:nvGrpSpPr>
        <p:grpSpPr>
          <a:xfrm rot="-10800000">
            <a:off x="-4032830" y="-3147179"/>
            <a:ext cx="6253777" cy="6004422"/>
            <a:chOff x="0" y="0"/>
            <a:chExt cx="6367200" cy="6367200"/>
          </a:xfrm>
        </p:grpSpPr>
        <p:sp>
          <p:nvSpPr>
            <p:cNvPr id="3" name="Freeform 3">
              <a:extLst>
                <a:ext uri="{FF2B5EF4-FFF2-40B4-BE49-F238E27FC236}">
                  <a16:creationId xmlns:a16="http://schemas.microsoft.com/office/drawing/2014/main" id="{D07A97A2-1897-C74B-AB69-685776F89799}"/>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sp>
        <p:nvSpPr>
          <p:cNvPr id="9" name="Freeform 5">
            <a:extLst>
              <a:ext uri="{FF2B5EF4-FFF2-40B4-BE49-F238E27FC236}">
                <a16:creationId xmlns:a16="http://schemas.microsoft.com/office/drawing/2014/main" id="{7F8C019B-0F98-8622-3944-1DDBE09CD028}"/>
              </a:ext>
              <a:ext uri="{C183D7F6-B498-43B3-948B-1728B52AA6E4}">
                <adec:decorative xmlns:adec="http://schemas.microsoft.com/office/drawing/2017/decorative" val="1"/>
              </a:ext>
            </a:extLst>
          </p:cNvPr>
          <p:cNvSpPr/>
          <p:nvPr/>
        </p:nvSpPr>
        <p:spPr>
          <a:xfrm>
            <a:off x="-205800" y="518767"/>
            <a:ext cx="12603607" cy="1700089"/>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nvGrpSpPr>
          <p:cNvPr id="6" name="Group 6">
            <a:extLst>
              <a:ext uri="{FF2B5EF4-FFF2-40B4-BE49-F238E27FC236}">
                <a16:creationId xmlns:a16="http://schemas.microsoft.com/office/drawing/2014/main" id="{0E25FD09-5132-CD9B-4A34-07CD805D59A0}"/>
              </a:ext>
              <a:ext uri="{C183D7F6-B498-43B3-948B-1728B52AA6E4}">
                <adec:decorative xmlns:adec="http://schemas.microsoft.com/office/drawing/2017/decorative" val="1"/>
              </a:ext>
            </a:extLst>
          </p:cNvPr>
          <p:cNvGrpSpPr/>
          <p:nvPr/>
        </p:nvGrpSpPr>
        <p:grpSpPr>
          <a:xfrm>
            <a:off x="11068484" y="5695371"/>
            <a:ext cx="2274000" cy="2274000"/>
            <a:chOff x="0" y="0"/>
            <a:chExt cx="4548000" cy="4548000"/>
          </a:xfrm>
        </p:grpSpPr>
        <p:sp>
          <p:nvSpPr>
            <p:cNvPr id="7" name="Freeform 7">
              <a:extLst>
                <a:ext uri="{FF2B5EF4-FFF2-40B4-BE49-F238E27FC236}">
                  <a16:creationId xmlns:a16="http://schemas.microsoft.com/office/drawing/2014/main" id="{FE890FD4-072B-57D0-FDF3-4FB151FBF414}"/>
                </a:ext>
              </a:extLst>
            </p:cNvPr>
            <p:cNvSpPr/>
            <p:nvPr/>
          </p:nvSpPr>
          <p:spPr>
            <a:xfrm>
              <a:off x="-21209" y="-20955"/>
              <a:ext cx="2376043" cy="2376424"/>
            </a:xfrm>
            <a:custGeom>
              <a:avLst/>
              <a:gdLst/>
              <a:ahLst/>
              <a:cxnLst/>
              <a:rect l="l" t="t" r="r" b="b"/>
              <a:pathLst>
                <a:path w="2376043" h="2376424">
                  <a:moveTo>
                    <a:pt x="22733" y="2376424"/>
                  </a:moveTo>
                  <a:cubicBezTo>
                    <a:pt x="0" y="1745615"/>
                    <a:pt x="240665" y="1133602"/>
                    <a:pt x="687070" y="687197"/>
                  </a:cubicBezTo>
                  <a:cubicBezTo>
                    <a:pt x="1133475" y="240792"/>
                    <a:pt x="1745234" y="0"/>
                    <a:pt x="2376043" y="22352"/>
                  </a:cubicBezTo>
                  <a:lnTo>
                    <a:pt x="2356739" y="566928"/>
                  </a:lnTo>
                  <a:cubicBezTo>
                    <a:pt x="1877060" y="549910"/>
                    <a:pt x="1411859" y="732917"/>
                    <a:pt x="1072388" y="1072388"/>
                  </a:cubicBezTo>
                  <a:cubicBezTo>
                    <a:pt x="732917" y="1411859"/>
                    <a:pt x="550037" y="1877187"/>
                    <a:pt x="567309" y="2356866"/>
                  </a:cubicBezTo>
                  <a:close/>
                </a:path>
              </a:pathLst>
            </a:custGeom>
            <a:solidFill>
              <a:srgbClr val="A8A6A8"/>
            </a:solidFill>
          </p:spPr>
          <p:txBody>
            <a:bodyPr/>
            <a:lstStyle/>
            <a:p>
              <a:endParaRPr lang="en-CA"/>
            </a:p>
          </p:txBody>
        </p:sp>
      </p:grpSp>
      <p:sp>
        <p:nvSpPr>
          <p:cNvPr id="8" name="TextBox 8">
            <a:extLst>
              <a:ext uri="{FF2B5EF4-FFF2-40B4-BE49-F238E27FC236}">
                <a16:creationId xmlns:a16="http://schemas.microsoft.com/office/drawing/2014/main" id="{791346BA-4CEC-F418-5BCC-68C34C065DBE}"/>
              </a:ext>
            </a:extLst>
          </p:cNvPr>
          <p:cNvSpPr txBox="1">
            <a:spLocks noGrp="1"/>
          </p:cNvSpPr>
          <p:nvPr>
            <p:ph type="title" idx="4294967295"/>
          </p:nvPr>
        </p:nvSpPr>
        <p:spPr>
          <a:xfrm>
            <a:off x="998150" y="1061034"/>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Chapter Overview – Access Services</a:t>
            </a:r>
          </a:p>
        </p:txBody>
      </p:sp>
      <p:sp>
        <p:nvSpPr>
          <p:cNvPr id="10" name="TextBox 9">
            <a:extLst>
              <a:ext uri="{FF2B5EF4-FFF2-40B4-BE49-F238E27FC236}">
                <a16:creationId xmlns:a16="http://schemas.microsoft.com/office/drawing/2014/main" id="{FD5D23E5-1F7C-55C7-FCDD-AEF6252D45CB}"/>
              </a:ext>
            </a:extLst>
          </p:cNvPr>
          <p:cNvSpPr txBox="1"/>
          <p:nvPr/>
        </p:nvSpPr>
        <p:spPr>
          <a:xfrm>
            <a:off x="998150" y="2614483"/>
            <a:ext cx="10417521" cy="4229299"/>
          </a:xfrm>
          <a:prstGeom prst="rect">
            <a:avLst/>
          </a:prstGeom>
          <a:noFill/>
        </p:spPr>
        <p:txBody>
          <a:bodyPr wrap="square" lIns="91440" tIns="45720" rIns="91440" bIns="45720" anchor="t">
            <a:spAutoFit/>
          </a:bodyPr>
          <a:lstStyle/>
          <a:p>
            <a:pPr marL="228600" indent="-228600">
              <a:lnSpc>
                <a:spcPct val="90000"/>
              </a:lnSpc>
              <a:spcBef>
                <a:spcPts val="1000"/>
              </a:spcBef>
              <a:buClr>
                <a:srgbClr val="7A003C"/>
              </a:buClr>
              <a:buFont typeface="Courier New" panose="02070309020205020404" pitchFamily="49" charset="0"/>
              <a:buChar char="o"/>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Examination of different aspects of library services, including directing users to materials, </a:t>
            </a:r>
            <a:r>
              <a:rPr lang="en-US" sz="2800">
                <a:solidFill>
                  <a:srgbClr val="495965"/>
                </a:solidFill>
                <a:latin typeface="Aptos" panose="020B0004020202020204"/>
              </a:rPr>
              <a:t>supporting learning, guiding</a:t>
            </a: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 research, and providing opportunities for engagement</a:t>
            </a:r>
          </a:p>
          <a:p>
            <a:pPr marL="228600" marR="0" lvl="0" indent="-228600" algn="l" defTabSz="914400" rtl="0" eaLnBrk="1" fontAlgn="auto" latinLnBrk="0" hangingPunct="1">
              <a:lnSpc>
                <a:spcPct val="90000"/>
              </a:lnSpc>
              <a:spcBef>
                <a:spcPts val="1000"/>
              </a:spcBef>
              <a:spcAft>
                <a:spcPts val="0"/>
              </a:spcAft>
              <a:buClr>
                <a:srgbClr val="7A003C"/>
              </a:buClr>
              <a:buSzTx/>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The accessibility of library services can be affected by many things, and this chapter tries to consider as many aspects as possible</a:t>
            </a:r>
            <a:endParaRPr lang="en-US" sz="2800" b="0" i="0" u="none" strike="noStrike" kern="1200" cap="none" spc="0" normalizeH="0" baseline="0" noProof="0">
              <a:ln>
                <a:noFill/>
              </a:ln>
              <a:solidFill>
                <a:srgbClr val="495965"/>
              </a:solidFill>
              <a:effectLst/>
              <a:uLnTx/>
              <a:uFillTx/>
              <a:latin typeface="Aptos" panose="020B0004020202020204"/>
            </a:endParaRPr>
          </a:p>
          <a:p>
            <a:pPr marL="228600" marR="0" lvl="0" indent="-228600" algn="l" defTabSz="914400" rtl="0" eaLnBrk="1" fontAlgn="auto" latinLnBrk="0" hangingPunct="1">
              <a:lnSpc>
                <a:spcPct val="90000"/>
              </a:lnSpc>
              <a:spcBef>
                <a:spcPts val="1000"/>
              </a:spcBef>
              <a:spcAft>
                <a:spcPts val="0"/>
              </a:spcAft>
              <a:buClr>
                <a:srgbClr val="7A003C"/>
              </a:buClr>
              <a:buSzTx/>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Focus on providing useful guidelines from government and library agencies, like the governments of Ontario and Canada, ALA, CFLA, and ACRL, along with my own comments and relevant references</a:t>
            </a:r>
            <a:endParaRPr lang="en-US" sz="2800" b="0" i="0" u="none" strike="noStrike" kern="1200" cap="none" spc="0" normalizeH="0" baseline="0" noProof="0">
              <a:ln>
                <a:noFill/>
              </a:ln>
              <a:solidFill>
                <a:srgbClr val="495965"/>
              </a:solidFill>
              <a:effectLst/>
              <a:uLnTx/>
              <a:uFillTx/>
              <a:latin typeface="Aptos" panose="020B0004020202020204"/>
            </a:endParaRPr>
          </a:p>
        </p:txBody>
      </p:sp>
    </p:spTree>
    <p:extLst>
      <p:ext uri="{BB962C8B-B14F-4D97-AF65-F5344CB8AC3E}">
        <p14:creationId xmlns:p14="http://schemas.microsoft.com/office/powerpoint/2010/main" val="756441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5400000">
            <a:off x="10620013" y="-1462937"/>
            <a:ext cx="3183600" cy="3183600"/>
            <a:chOff x="0" y="0"/>
            <a:chExt cx="6367200" cy="6367200"/>
          </a:xfrm>
        </p:grpSpPr>
        <p:sp>
          <p:nvSpPr>
            <p:cNvPr id="3" name="Freeform 3"/>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grpSp>
        <p:nvGrpSpPr>
          <p:cNvPr id="6" name="Group 6">
            <a:extLst>
              <a:ext uri="{C183D7F6-B498-43B3-948B-1728B52AA6E4}">
                <adec:decorative xmlns:adec="http://schemas.microsoft.com/office/drawing/2017/decorative" val="1"/>
              </a:ext>
            </a:extLst>
          </p:cNvPr>
          <p:cNvGrpSpPr/>
          <p:nvPr/>
        </p:nvGrpSpPr>
        <p:grpSpPr>
          <a:xfrm rot="-900003">
            <a:off x="-1957336" y="5761067"/>
            <a:ext cx="3183681" cy="3183681"/>
            <a:chOff x="0" y="0"/>
            <a:chExt cx="6367363" cy="6367363"/>
          </a:xfrm>
        </p:grpSpPr>
        <p:sp>
          <p:nvSpPr>
            <p:cNvPr id="7" name="Freeform 7"/>
            <p:cNvSpPr/>
            <p:nvPr/>
          </p:nvSpPr>
          <p:spPr>
            <a:xfrm>
              <a:off x="4139946" y="227203"/>
              <a:ext cx="2227199" cy="2923286"/>
            </a:xfrm>
            <a:custGeom>
              <a:avLst/>
              <a:gdLst/>
              <a:ahLst/>
              <a:cxnLst/>
              <a:rect l="l" t="t" r="r" b="b"/>
              <a:pathLst>
                <a:path w="2227199" h="2923286">
                  <a:moveTo>
                    <a:pt x="224917" y="0"/>
                  </a:moveTo>
                  <a:cubicBezTo>
                    <a:pt x="1420368" y="477647"/>
                    <a:pt x="2210562" y="1628267"/>
                    <a:pt x="2227199" y="2915539"/>
                  </a:cubicBezTo>
                  <a:lnTo>
                    <a:pt x="1620774" y="2923286"/>
                  </a:lnTo>
                  <a:cubicBezTo>
                    <a:pt x="1607312" y="1881251"/>
                    <a:pt x="967740" y="949833"/>
                    <a:pt x="0" y="563118"/>
                  </a:cubicBezTo>
                  <a:close/>
                </a:path>
              </a:pathLst>
            </a:custGeom>
            <a:solidFill>
              <a:srgbClr val="D9D9D9"/>
            </a:solidFill>
          </p:spPr>
          <p:txBody>
            <a:bodyPr/>
            <a:lstStyle/>
            <a:p>
              <a:endParaRPr lang="en-CA"/>
            </a:p>
          </p:txBody>
        </p:sp>
      </p:grpSp>
      <p:sp>
        <p:nvSpPr>
          <p:cNvPr id="8" name="TextBox 8"/>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Introductions</a:t>
            </a:r>
          </a:p>
        </p:txBody>
      </p:sp>
      <p:pic>
        <p:nvPicPr>
          <p:cNvPr id="14" name="Picture 13" descr="A photo of Matt Fesnak wearing glasses and smiling">
            <a:extLst>
              <a:ext uri="{FF2B5EF4-FFF2-40B4-BE49-F238E27FC236}">
                <a16:creationId xmlns:a16="http://schemas.microsoft.com/office/drawing/2014/main" id="{EED74942-5488-1259-77E8-C8687E2A8A9C}"/>
              </a:ext>
            </a:extLst>
          </p:cNvPr>
          <p:cNvPicPr>
            <a:picLocks noChangeAspect="1"/>
          </p:cNvPicPr>
          <p:nvPr/>
        </p:nvPicPr>
        <p:blipFill>
          <a:blip r:embed="rId3"/>
          <a:srcRect t="4253" b="4253"/>
          <a:stretch>
            <a:fillRect/>
          </a:stretch>
        </p:blipFill>
        <p:spPr>
          <a:xfrm>
            <a:off x="580823" y="2291457"/>
            <a:ext cx="1878947" cy="2278380"/>
          </a:xfrm>
          <a:prstGeom prst="ellipse">
            <a:avLst/>
          </a:prstGeom>
          <a:ln w="190500" cap="rnd">
            <a:solidFill>
              <a:srgbClr val="FDBF57"/>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7" name="TextBox 16">
            <a:extLst>
              <a:ext uri="{FF2B5EF4-FFF2-40B4-BE49-F238E27FC236}">
                <a16:creationId xmlns:a16="http://schemas.microsoft.com/office/drawing/2014/main" id="{0C98BB80-C5B7-04AB-4313-939D435D8023}"/>
              </a:ext>
            </a:extLst>
          </p:cNvPr>
          <p:cNvSpPr txBox="1"/>
          <p:nvPr/>
        </p:nvSpPr>
        <p:spPr>
          <a:xfrm>
            <a:off x="685183" y="5320587"/>
            <a:ext cx="2251710" cy="685509"/>
          </a:xfrm>
          <a:prstGeom prst="rect">
            <a:avLst/>
          </a:prstGeom>
          <a:noFill/>
        </p:spPr>
        <p:txBody>
          <a:bodyPr wrap="square">
            <a:spAutoFit/>
          </a:bodyP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2800" b="0" i="0" u="none" strike="noStrike" kern="1200" cap="none" spc="0" normalizeH="0" baseline="0" noProof="0">
                <a:ln>
                  <a:noFill/>
                </a:ln>
                <a:solidFill>
                  <a:srgbClr val="495965"/>
                </a:solidFill>
                <a:effectLst/>
                <a:uLnTx/>
                <a:uFillTx/>
                <a:latin typeface="Aptos Display" panose="020F0302020204030204"/>
                <a:ea typeface="Montserrat"/>
                <a:cs typeface="Montserrat"/>
                <a:sym typeface="Montserrat"/>
              </a:rPr>
              <a:t>Matt </a:t>
            </a:r>
          </a:p>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2800" b="0" i="0" u="none" strike="noStrike" kern="1200" cap="none" spc="0" normalizeH="0" baseline="0" noProof="0">
                <a:ln>
                  <a:noFill/>
                </a:ln>
                <a:solidFill>
                  <a:srgbClr val="495965"/>
                </a:solidFill>
                <a:effectLst/>
                <a:uLnTx/>
                <a:uFillTx/>
                <a:latin typeface="Aptos Display" panose="020F0302020204030204"/>
                <a:ea typeface="Montserrat"/>
                <a:cs typeface="Montserrat"/>
                <a:sym typeface="Montserrat"/>
              </a:rPr>
              <a:t>Fesnak</a:t>
            </a:r>
          </a:p>
        </p:txBody>
      </p:sp>
      <p:pic>
        <p:nvPicPr>
          <p:cNvPr id="27" name="Picture 26" descr="A photo of Anna Flak, showcasing a brunette with glasses and a nose ring">
            <a:extLst>
              <a:ext uri="{FF2B5EF4-FFF2-40B4-BE49-F238E27FC236}">
                <a16:creationId xmlns:a16="http://schemas.microsoft.com/office/drawing/2014/main" id="{57CC8D49-7D5E-9401-EE8C-5A3922E8F19F}"/>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6700"/>
                    </a14:imgEffect>
                  </a14:imgLayer>
                </a14:imgProps>
              </a:ext>
              <a:ext uri="{28A0092B-C50C-407E-A947-70E740481C1C}">
                <a14:useLocalDpi xmlns:a14="http://schemas.microsoft.com/office/drawing/2010/main" val="0"/>
              </a:ext>
            </a:extLst>
          </a:blip>
          <a:stretch>
            <a:fillRect/>
          </a:stretch>
        </p:blipFill>
        <p:spPr>
          <a:xfrm>
            <a:off x="2936893" y="2317734"/>
            <a:ext cx="1878947" cy="2278380"/>
          </a:xfrm>
          <a:prstGeom prst="ellipse">
            <a:avLst/>
          </a:prstGeom>
          <a:ln w="190500" cap="rnd">
            <a:solidFill>
              <a:srgbClr val="FDBF57"/>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TextBox 9"/>
          <p:cNvSpPr txBox="1"/>
          <p:nvPr/>
        </p:nvSpPr>
        <p:spPr>
          <a:xfrm>
            <a:off x="3141568" y="5366754"/>
            <a:ext cx="1608661" cy="593176"/>
          </a:xfrm>
          <a:prstGeom prst="rect">
            <a:avLst/>
          </a:prstGeom>
        </p:spPr>
        <p:txBody>
          <a:bodyPr wrap="square" lIns="0" tIns="0" rIns="0" bIns="0" rtlCol="0" anchor="t">
            <a:spAutoFit/>
          </a:bodyPr>
          <a:lstStyle/>
          <a:p>
            <a:pPr algn="ctr">
              <a:lnSpc>
                <a:spcPts val="2239"/>
              </a:lnSpc>
            </a:pPr>
            <a:r>
              <a:rPr lang="en-US" sz="2800">
                <a:solidFill>
                  <a:srgbClr val="495965"/>
                </a:solidFill>
                <a:latin typeface="+mj-lt"/>
                <a:ea typeface="Montserrat"/>
                <a:cs typeface="Montserrat"/>
                <a:sym typeface="Montserrat"/>
              </a:rPr>
              <a:t>Anna </a:t>
            </a:r>
          </a:p>
          <a:p>
            <a:pPr algn="ctr">
              <a:lnSpc>
                <a:spcPts val="2239"/>
              </a:lnSpc>
            </a:pPr>
            <a:r>
              <a:rPr lang="en-US" sz="2800">
                <a:solidFill>
                  <a:srgbClr val="495965"/>
                </a:solidFill>
                <a:latin typeface="+mj-lt"/>
                <a:ea typeface="Montserrat"/>
                <a:cs typeface="Montserrat"/>
                <a:sym typeface="Montserrat"/>
              </a:rPr>
              <a:t>Flak</a:t>
            </a:r>
          </a:p>
        </p:txBody>
      </p:sp>
      <p:pic>
        <p:nvPicPr>
          <p:cNvPr id="10" name="Picture 9" descr="A photo of Katie Harding with glasses and blonde hair.">
            <a:extLst>
              <a:ext uri="{FF2B5EF4-FFF2-40B4-BE49-F238E27FC236}">
                <a16:creationId xmlns:a16="http://schemas.microsoft.com/office/drawing/2014/main" id="{DF2A2408-B941-5BEF-EF19-FAF59889C145}"/>
              </a:ext>
            </a:extLst>
          </p:cNvPr>
          <p:cNvPicPr>
            <a:picLocks noChangeAspect="1"/>
          </p:cNvPicPr>
          <p:nvPr/>
        </p:nvPicPr>
        <p:blipFill>
          <a:blip r:embed="rId6"/>
          <a:stretch>
            <a:fillRect/>
          </a:stretch>
        </p:blipFill>
        <p:spPr>
          <a:xfrm>
            <a:off x="5296903" y="2355834"/>
            <a:ext cx="2079259" cy="2240280"/>
          </a:xfrm>
          <a:prstGeom prst="ellipse">
            <a:avLst/>
          </a:prstGeom>
          <a:ln w="190500" cap="rnd">
            <a:solidFill>
              <a:srgbClr val="FDBF57"/>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3" name="TextBox 12">
            <a:extLst>
              <a:ext uri="{FF2B5EF4-FFF2-40B4-BE49-F238E27FC236}">
                <a16:creationId xmlns:a16="http://schemas.microsoft.com/office/drawing/2014/main" id="{C86525FD-377D-2372-3382-14518C71C1B2}"/>
              </a:ext>
            </a:extLst>
          </p:cNvPr>
          <p:cNvSpPr txBox="1"/>
          <p:nvPr/>
        </p:nvSpPr>
        <p:spPr>
          <a:xfrm>
            <a:off x="4954905" y="5320587"/>
            <a:ext cx="2343150" cy="685509"/>
          </a:xfrm>
          <a:prstGeom prst="rect">
            <a:avLst/>
          </a:prstGeom>
          <a:noFill/>
        </p:spPr>
        <p:txBody>
          <a:bodyPr wrap="square">
            <a:spAutoFit/>
          </a:bodyP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2800" b="0" i="0" u="none" strike="noStrike" kern="1200" cap="none" spc="0" normalizeH="0" baseline="0" noProof="0">
                <a:ln>
                  <a:noFill/>
                </a:ln>
                <a:solidFill>
                  <a:srgbClr val="495965"/>
                </a:solidFill>
                <a:effectLst/>
                <a:uLnTx/>
                <a:uFillTx/>
                <a:latin typeface="Aptos Display" panose="020F0302020204030204"/>
                <a:ea typeface="Montserrat"/>
                <a:cs typeface="Montserrat"/>
                <a:sym typeface="Montserrat"/>
              </a:rPr>
              <a:t>Katie </a:t>
            </a:r>
          </a:p>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2800" b="0" i="0" u="none" strike="noStrike" kern="1200" cap="none" spc="0" normalizeH="0" baseline="0" noProof="0">
                <a:ln>
                  <a:noFill/>
                </a:ln>
                <a:solidFill>
                  <a:srgbClr val="495965"/>
                </a:solidFill>
                <a:effectLst/>
                <a:uLnTx/>
                <a:uFillTx/>
                <a:latin typeface="Aptos Display" panose="020F0302020204030204"/>
                <a:ea typeface="Montserrat"/>
                <a:cs typeface="Montserrat"/>
                <a:sym typeface="Montserrat"/>
              </a:rPr>
              <a:t>Harding</a:t>
            </a:r>
          </a:p>
        </p:txBody>
      </p:sp>
      <p:pic>
        <p:nvPicPr>
          <p:cNvPr id="11" name="Picture 10" descr="A photo of Katie Merriman wearing a black dress, smiling with red hair.">
            <a:extLst>
              <a:ext uri="{FF2B5EF4-FFF2-40B4-BE49-F238E27FC236}">
                <a16:creationId xmlns:a16="http://schemas.microsoft.com/office/drawing/2014/main" id="{FE7E8BAE-4AFB-8D84-DD04-0933A8281504}"/>
              </a:ext>
            </a:extLst>
          </p:cNvPr>
          <p:cNvPicPr>
            <a:picLocks noChangeAspect="1"/>
          </p:cNvPicPr>
          <p:nvPr/>
        </p:nvPicPr>
        <p:blipFill>
          <a:blip r:embed="rId7"/>
          <a:srcRect l="22497" r="22497"/>
          <a:stretch>
            <a:fillRect/>
          </a:stretch>
        </p:blipFill>
        <p:spPr>
          <a:xfrm>
            <a:off x="7858868" y="2355834"/>
            <a:ext cx="1878947" cy="2278380"/>
          </a:xfrm>
          <a:prstGeom prst="ellipse">
            <a:avLst/>
          </a:prstGeom>
          <a:ln w="190500" cap="rnd">
            <a:solidFill>
              <a:srgbClr val="FDBF57"/>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1" name="TextBox 20">
            <a:extLst>
              <a:ext uri="{FF2B5EF4-FFF2-40B4-BE49-F238E27FC236}">
                <a16:creationId xmlns:a16="http://schemas.microsoft.com/office/drawing/2014/main" id="{BC73612C-0B9B-9FF4-7DAA-5FDE18F5C1DD}"/>
              </a:ext>
            </a:extLst>
          </p:cNvPr>
          <p:cNvSpPr txBox="1"/>
          <p:nvPr/>
        </p:nvSpPr>
        <p:spPr>
          <a:xfrm>
            <a:off x="8012853" y="5274420"/>
            <a:ext cx="1570978" cy="685509"/>
          </a:xfrm>
          <a:prstGeom prst="rect">
            <a:avLst/>
          </a:prstGeom>
          <a:noFill/>
        </p:spPr>
        <p:txBody>
          <a:bodyPr wrap="square">
            <a:spAutoFit/>
          </a:bodyP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2800" b="0" i="0" u="none" strike="noStrike" kern="1200" cap="none" spc="0" normalizeH="0" baseline="0" noProof="0">
                <a:ln>
                  <a:noFill/>
                </a:ln>
                <a:solidFill>
                  <a:srgbClr val="495965"/>
                </a:solidFill>
                <a:effectLst/>
                <a:uLnTx/>
                <a:uFillTx/>
                <a:latin typeface="Aptos Display" panose="020F0302020204030204"/>
                <a:ea typeface="Montserrat"/>
                <a:cs typeface="Montserrat"/>
                <a:sym typeface="Montserrat"/>
              </a:rPr>
              <a:t>Katie </a:t>
            </a:r>
          </a:p>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2800" b="0" i="0" u="none" strike="noStrike" kern="1200" cap="none" spc="0" normalizeH="0" baseline="0" noProof="0">
                <a:ln>
                  <a:noFill/>
                </a:ln>
                <a:solidFill>
                  <a:srgbClr val="495965"/>
                </a:solidFill>
                <a:effectLst/>
                <a:uLnTx/>
                <a:uFillTx/>
                <a:latin typeface="Aptos Display" panose="020F0302020204030204"/>
                <a:ea typeface="Montserrat"/>
                <a:cs typeface="Montserrat"/>
                <a:sym typeface="Montserrat"/>
              </a:rPr>
              <a:t>Merriman</a:t>
            </a:r>
          </a:p>
        </p:txBody>
      </p:sp>
      <p:pic>
        <p:nvPicPr>
          <p:cNvPr id="12" name="Picture 11" descr="A photo of Nancy Waite with blonde hair and glasses smiling.">
            <a:extLst>
              <a:ext uri="{FF2B5EF4-FFF2-40B4-BE49-F238E27FC236}">
                <a16:creationId xmlns:a16="http://schemas.microsoft.com/office/drawing/2014/main" id="{4C73E505-5C71-3DCC-FFC9-D2FADBC35182}"/>
              </a:ext>
            </a:extLst>
          </p:cNvPr>
          <p:cNvPicPr>
            <a:picLocks noChangeAspect="1"/>
          </p:cNvPicPr>
          <p:nvPr/>
        </p:nvPicPr>
        <p:blipFill>
          <a:blip r:embed="rId8"/>
          <a:stretch>
            <a:fillRect/>
          </a:stretch>
        </p:blipFill>
        <p:spPr>
          <a:xfrm>
            <a:off x="9999294" y="2360882"/>
            <a:ext cx="2000689" cy="2136236"/>
          </a:xfrm>
          <a:prstGeom prst="ellipse">
            <a:avLst/>
          </a:prstGeom>
          <a:ln w="190500" cap="rnd">
            <a:solidFill>
              <a:srgbClr val="FDBF57"/>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5" name="TextBox 24">
            <a:extLst>
              <a:ext uri="{FF2B5EF4-FFF2-40B4-BE49-F238E27FC236}">
                <a16:creationId xmlns:a16="http://schemas.microsoft.com/office/drawing/2014/main" id="{52FA47A3-20E5-5FE4-313B-D0FFB445E9CA}"/>
              </a:ext>
            </a:extLst>
          </p:cNvPr>
          <p:cNvSpPr txBox="1"/>
          <p:nvPr/>
        </p:nvSpPr>
        <p:spPr>
          <a:xfrm>
            <a:off x="10298629" y="5274421"/>
            <a:ext cx="1269148" cy="685509"/>
          </a:xfrm>
          <a:prstGeom prst="rect">
            <a:avLst/>
          </a:prstGeom>
          <a:noFill/>
        </p:spPr>
        <p:txBody>
          <a:bodyPr wrap="square">
            <a:spAutoFit/>
          </a:bodyP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2800" b="0" i="0" u="none" strike="noStrike" kern="1200" cap="none" spc="0" normalizeH="0" baseline="0" noProof="0">
                <a:ln>
                  <a:noFill/>
                </a:ln>
                <a:solidFill>
                  <a:srgbClr val="495965"/>
                </a:solidFill>
                <a:effectLst/>
                <a:uLnTx/>
                <a:uFillTx/>
                <a:latin typeface="Aptos Display" panose="020F0302020204030204"/>
                <a:ea typeface="Montserrat"/>
                <a:cs typeface="Montserrat"/>
                <a:sym typeface="Montserrat"/>
              </a:rPr>
              <a:t>Nancy </a:t>
            </a:r>
          </a:p>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2800" b="0" i="0" u="none" strike="noStrike" kern="1200" cap="none" spc="0" normalizeH="0" baseline="0" noProof="0">
                <a:ln>
                  <a:noFill/>
                </a:ln>
                <a:solidFill>
                  <a:srgbClr val="495965"/>
                </a:solidFill>
                <a:effectLst/>
                <a:uLnTx/>
                <a:uFillTx/>
                <a:latin typeface="Aptos Display" panose="020F0302020204030204"/>
                <a:ea typeface="Montserrat"/>
                <a:cs typeface="Montserrat"/>
                <a:sym typeface="Montserrat"/>
              </a:rPr>
              <a:t>Waite</a:t>
            </a:r>
          </a:p>
        </p:txBody>
      </p:sp>
    </p:spTree>
    <p:extLst>
      <p:ext uri="{BB962C8B-B14F-4D97-AF65-F5344CB8AC3E}">
        <p14:creationId xmlns:p14="http://schemas.microsoft.com/office/powerpoint/2010/main" val="200310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22E99-1E07-C952-7F36-B151C8AB79F5}"/>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D2BEC60A-709C-59AA-8D4F-B0E576BDEB86}"/>
              </a:ex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a:extLst>
                <a:ext uri="{FF2B5EF4-FFF2-40B4-BE49-F238E27FC236}">
                  <a16:creationId xmlns:a16="http://schemas.microsoft.com/office/drawing/2014/main" id="{7B474287-16B1-4FAC-1B5B-260C9832CEFB}"/>
                </a:ext>
              </a:extLst>
            </p:cNvPr>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sp>
        <p:nvSpPr>
          <p:cNvPr id="8" name="TextBox 8">
            <a:extLst>
              <a:ext uri="{FF2B5EF4-FFF2-40B4-BE49-F238E27FC236}">
                <a16:creationId xmlns:a16="http://schemas.microsoft.com/office/drawing/2014/main" id="{B49551B1-B0B2-6F1B-D717-1B86D1C5AE27}"/>
              </a:ext>
            </a:extLst>
          </p:cNvPr>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Library Service Then &amp; Now</a:t>
            </a:r>
          </a:p>
        </p:txBody>
      </p:sp>
      <p:grpSp>
        <p:nvGrpSpPr>
          <p:cNvPr id="2" name="Group 2">
            <a:extLst>
              <a:ext uri="{FF2B5EF4-FFF2-40B4-BE49-F238E27FC236}">
                <a16:creationId xmlns:a16="http://schemas.microsoft.com/office/drawing/2014/main" id="{E80FF63E-ABE3-4EAC-1362-2D59E1627B5B}"/>
              </a:ext>
              <a:ext uri="{C183D7F6-B498-43B3-948B-1728B52AA6E4}">
                <adec:decorative xmlns:adec="http://schemas.microsoft.com/office/drawing/2017/decorative" val="1"/>
              </a:ext>
            </a:extLst>
          </p:cNvPr>
          <p:cNvGrpSpPr/>
          <p:nvPr/>
        </p:nvGrpSpPr>
        <p:grpSpPr>
          <a:xfrm rot="-10800000">
            <a:off x="-1719356" y="-1719356"/>
            <a:ext cx="3438714" cy="3438714"/>
            <a:chOff x="0" y="0"/>
            <a:chExt cx="6367200" cy="6367200"/>
          </a:xfrm>
        </p:grpSpPr>
        <p:sp>
          <p:nvSpPr>
            <p:cNvPr id="3" name="Freeform 3">
              <a:extLst>
                <a:ext uri="{FF2B5EF4-FFF2-40B4-BE49-F238E27FC236}">
                  <a16:creationId xmlns:a16="http://schemas.microsoft.com/office/drawing/2014/main" id="{F2EE0BAC-1046-094F-FC4C-587043BD418A}"/>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pic>
        <p:nvPicPr>
          <p:cNvPr id="10" name="Picture 9" descr="A close up of a sign that reads Public Library Reference Service.">
            <a:extLst>
              <a:ext uri="{FF2B5EF4-FFF2-40B4-BE49-F238E27FC236}">
                <a16:creationId xmlns:a16="http://schemas.microsoft.com/office/drawing/2014/main" id="{449A3AC3-EFC3-F7C0-44AC-BBA9BF7FDF50}"/>
              </a:ext>
            </a:extLst>
          </p:cNvPr>
          <p:cNvPicPr>
            <a:picLocks noChangeAspect="1"/>
          </p:cNvPicPr>
          <p:nvPr/>
        </p:nvPicPr>
        <p:blipFill>
          <a:blip r:embed="rId3"/>
          <a:srcRect r="87" b="6742"/>
          <a:stretch>
            <a:fillRect/>
          </a:stretch>
        </p:blipFill>
        <p:spPr>
          <a:xfrm>
            <a:off x="1870596" y="1520932"/>
            <a:ext cx="8450808" cy="1225836"/>
          </a:xfrm>
          <a:prstGeom prst="rect">
            <a:avLst/>
          </a:prstGeom>
        </p:spPr>
      </p:pic>
      <p:pic>
        <p:nvPicPr>
          <p:cNvPr id="12" name="Picture 11" descr="A person and a child standing in front of a library asking for support">
            <a:extLst>
              <a:ext uri="{FF2B5EF4-FFF2-40B4-BE49-F238E27FC236}">
                <a16:creationId xmlns:a16="http://schemas.microsoft.com/office/drawing/2014/main" id="{9328CF3F-D9AC-FB8C-A2EF-1AFB0F779CCA}"/>
              </a:ext>
            </a:extLst>
          </p:cNvPr>
          <p:cNvPicPr>
            <a:picLocks noChangeAspect="1"/>
          </p:cNvPicPr>
          <p:nvPr/>
        </p:nvPicPr>
        <p:blipFill>
          <a:blip r:embed="rId4"/>
          <a:srcRect l="1427" t="-222" b="5546"/>
          <a:stretch>
            <a:fillRect/>
          </a:stretch>
        </p:blipFill>
        <p:spPr>
          <a:xfrm>
            <a:off x="131496" y="3037733"/>
            <a:ext cx="5623985" cy="3007060"/>
          </a:xfrm>
          <a:prstGeom prst="rect">
            <a:avLst/>
          </a:prstGeom>
        </p:spPr>
      </p:pic>
      <p:pic>
        <p:nvPicPr>
          <p:cNvPr id="13" name="Picture 12" descr="A group of men sitting at a table in front of a stack of books">
            <a:extLst>
              <a:ext uri="{FF2B5EF4-FFF2-40B4-BE49-F238E27FC236}">
                <a16:creationId xmlns:a16="http://schemas.microsoft.com/office/drawing/2014/main" id="{947BC372-49AF-0C60-9CE5-15CD32BD56FA}"/>
              </a:ext>
            </a:extLst>
          </p:cNvPr>
          <p:cNvPicPr>
            <a:picLocks noChangeAspect="1"/>
          </p:cNvPicPr>
          <p:nvPr/>
        </p:nvPicPr>
        <p:blipFill>
          <a:blip r:embed="rId5"/>
          <a:stretch>
            <a:fillRect/>
          </a:stretch>
        </p:blipFill>
        <p:spPr>
          <a:xfrm>
            <a:off x="6077066" y="3037733"/>
            <a:ext cx="5810250" cy="3181350"/>
          </a:xfrm>
          <a:prstGeom prst="rect">
            <a:avLst/>
          </a:prstGeom>
        </p:spPr>
      </p:pic>
      <p:grpSp>
        <p:nvGrpSpPr>
          <p:cNvPr id="6" name="Group 6">
            <a:extLst>
              <a:ext uri="{FF2B5EF4-FFF2-40B4-BE49-F238E27FC236}">
                <a16:creationId xmlns:a16="http://schemas.microsoft.com/office/drawing/2014/main" id="{3C1E4EDC-BF27-5D47-CB37-29A066F2AA03}"/>
              </a:ext>
              <a:ext uri="{C183D7F6-B498-43B3-948B-1728B52AA6E4}">
                <adec:decorative xmlns:adec="http://schemas.microsoft.com/office/drawing/2017/decorative" val="1"/>
              </a:ext>
            </a:extLst>
          </p:cNvPr>
          <p:cNvGrpSpPr/>
          <p:nvPr/>
        </p:nvGrpSpPr>
        <p:grpSpPr>
          <a:xfrm>
            <a:off x="11068484" y="5695371"/>
            <a:ext cx="2274000" cy="2274000"/>
            <a:chOff x="0" y="0"/>
            <a:chExt cx="4548000" cy="4548000"/>
          </a:xfrm>
        </p:grpSpPr>
        <p:sp>
          <p:nvSpPr>
            <p:cNvPr id="7" name="Freeform 7">
              <a:extLst>
                <a:ext uri="{FF2B5EF4-FFF2-40B4-BE49-F238E27FC236}">
                  <a16:creationId xmlns:a16="http://schemas.microsoft.com/office/drawing/2014/main" id="{78CF7CA3-BF3D-F8D9-2E8B-BAB965F5A842}"/>
                </a:ext>
              </a:extLst>
            </p:cNvPr>
            <p:cNvSpPr/>
            <p:nvPr/>
          </p:nvSpPr>
          <p:spPr>
            <a:xfrm>
              <a:off x="-21209" y="-20955"/>
              <a:ext cx="2376043" cy="2376424"/>
            </a:xfrm>
            <a:custGeom>
              <a:avLst/>
              <a:gdLst/>
              <a:ahLst/>
              <a:cxnLst/>
              <a:rect l="l" t="t" r="r" b="b"/>
              <a:pathLst>
                <a:path w="2376043" h="2376424">
                  <a:moveTo>
                    <a:pt x="22733" y="2376424"/>
                  </a:moveTo>
                  <a:cubicBezTo>
                    <a:pt x="0" y="1745615"/>
                    <a:pt x="240665" y="1133602"/>
                    <a:pt x="687070" y="687197"/>
                  </a:cubicBezTo>
                  <a:cubicBezTo>
                    <a:pt x="1133475" y="240792"/>
                    <a:pt x="1745234" y="0"/>
                    <a:pt x="2376043" y="22352"/>
                  </a:cubicBezTo>
                  <a:lnTo>
                    <a:pt x="2356739" y="566928"/>
                  </a:lnTo>
                  <a:cubicBezTo>
                    <a:pt x="1877060" y="549910"/>
                    <a:pt x="1411859" y="732917"/>
                    <a:pt x="1072388" y="1072388"/>
                  </a:cubicBezTo>
                  <a:cubicBezTo>
                    <a:pt x="732917" y="1411859"/>
                    <a:pt x="550037" y="1877187"/>
                    <a:pt x="567309" y="2356866"/>
                  </a:cubicBezTo>
                  <a:close/>
                </a:path>
              </a:pathLst>
            </a:custGeom>
            <a:solidFill>
              <a:srgbClr val="A8A6A8"/>
            </a:solidFill>
          </p:spPr>
          <p:txBody>
            <a:bodyPr/>
            <a:lstStyle/>
            <a:p>
              <a:endParaRPr lang="en-CA"/>
            </a:p>
          </p:txBody>
        </p:sp>
      </p:grpSp>
    </p:spTree>
    <p:extLst>
      <p:ext uri="{BB962C8B-B14F-4D97-AF65-F5344CB8AC3E}">
        <p14:creationId xmlns:p14="http://schemas.microsoft.com/office/powerpoint/2010/main" val="3400360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E7CD5-39FE-A3C3-53E0-5A6E7BC3ECD6}"/>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33476D4B-3930-D289-6394-CBCC4C68A098}"/>
              </a:ex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a:extLst>
                <a:ext uri="{FF2B5EF4-FFF2-40B4-BE49-F238E27FC236}">
                  <a16:creationId xmlns:a16="http://schemas.microsoft.com/office/drawing/2014/main" id="{BF68A5DF-1772-81FB-DE0E-78FA41CAF161}"/>
                </a:ext>
              </a:extLst>
            </p:cNvPr>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sp>
        <p:nvSpPr>
          <p:cNvPr id="8" name="TextBox 8">
            <a:extLst>
              <a:ext uri="{FF2B5EF4-FFF2-40B4-BE49-F238E27FC236}">
                <a16:creationId xmlns:a16="http://schemas.microsoft.com/office/drawing/2014/main" id="{973B7EE8-8A61-5827-E14D-478FD4EA66CC}"/>
              </a:ext>
            </a:extLst>
          </p:cNvPr>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Attitude towards Users</a:t>
            </a:r>
          </a:p>
        </p:txBody>
      </p:sp>
      <p:sp>
        <p:nvSpPr>
          <p:cNvPr id="11" name="TextBox 10">
            <a:extLst>
              <a:ext uri="{FF2B5EF4-FFF2-40B4-BE49-F238E27FC236}">
                <a16:creationId xmlns:a16="http://schemas.microsoft.com/office/drawing/2014/main" id="{DDE4E9CC-8374-BA12-A792-5D26240385C9}"/>
              </a:ext>
            </a:extLst>
          </p:cNvPr>
          <p:cNvSpPr txBox="1"/>
          <p:nvPr/>
        </p:nvSpPr>
        <p:spPr>
          <a:xfrm>
            <a:off x="1519783" y="2515893"/>
            <a:ext cx="6989217" cy="2162067"/>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srgbClr val="7A003C"/>
              </a:buClr>
              <a:buSzTx/>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Reflect on the biases embedded in your service policies</a:t>
            </a:r>
          </a:p>
          <a:p>
            <a:pPr marL="228600" marR="0" lvl="0" indent="-228600" algn="l" defTabSz="914400" rtl="0" eaLnBrk="1" fontAlgn="auto" latinLnBrk="0" hangingPunct="1">
              <a:lnSpc>
                <a:spcPct val="90000"/>
              </a:lnSpc>
              <a:spcBef>
                <a:spcPts val="1000"/>
              </a:spcBef>
              <a:spcAft>
                <a:spcPts val="0"/>
              </a:spcAft>
              <a:buClr>
                <a:srgbClr val="7A003C"/>
              </a:buClr>
              <a:buSzTx/>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Securitization in libraries creates a lot of issues for mentally ill, disabled, and/or neurodivergent users</a:t>
            </a:r>
          </a:p>
        </p:txBody>
      </p:sp>
      <p:pic>
        <p:nvPicPr>
          <p:cNvPr id="9" name="Picture 8" descr="A person with headphones on with an exacerbated expression">
            <a:extLst>
              <a:ext uri="{FF2B5EF4-FFF2-40B4-BE49-F238E27FC236}">
                <a16:creationId xmlns:a16="http://schemas.microsoft.com/office/drawing/2014/main" id="{B78F74E2-25B2-30AD-7920-0D3B6769075A}"/>
              </a:ext>
            </a:extLst>
          </p:cNvPr>
          <p:cNvPicPr>
            <a:picLocks noChangeAspect="1"/>
          </p:cNvPicPr>
          <p:nvPr/>
        </p:nvPicPr>
        <p:blipFill>
          <a:blip r:embed="rId3"/>
          <a:stretch>
            <a:fillRect/>
          </a:stretch>
        </p:blipFill>
        <p:spPr>
          <a:xfrm>
            <a:off x="7901923" y="3358381"/>
            <a:ext cx="3497887" cy="3514725"/>
          </a:xfrm>
          <a:prstGeom prst="rect">
            <a:avLst/>
          </a:prstGeom>
        </p:spPr>
      </p:pic>
      <p:grpSp>
        <p:nvGrpSpPr>
          <p:cNvPr id="6" name="Group 6">
            <a:extLst>
              <a:ext uri="{FF2B5EF4-FFF2-40B4-BE49-F238E27FC236}">
                <a16:creationId xmlns:a16="http://schemas.microsoft.com/office/drawing/2014/main" id="{8F1237D3-9453-FD32-C50D-F9646ECC2971}"/>
              </a:ext>
              <a:ext uri="{C183D7F6-B498-43B3-948B-1728B52AA6E4}">
                <adec:decorative xmlns:adec="http://schemas.microsoft.com/office/drawing/2017/decorative" val="1"/>
              </a:ext>
            </a:extLst>
          </p:cNvPr>
          <p:cNvGrpSpPr/>
          <p:nvPr/>
        </p:nvGrpSpPr>
        <p:grpSpPr>
          <a:xfrm>
            <a:off x="11068484" y="5695371"/>
            <a:ext cx="2274000" cy="2274000"/>
            <a:chOff x="0" y="0"/>
            <a:chExt cx="4548000" cy="4548000"/>
          </a:xfrm>
        </p:grpSpPr>
        <p:sp>
          <p:nvSpPr>
            <p:cNvPr id="7" name="Freeform 7">
              <a:extLst>
                <a:ext uri="{FF2B5EF4-FFF2-40B4-BE49-F238E27FC236}">
                  <a16:creationId xmlns:a16="http://schemas.microsoft.com/office/drawing/2014/main" id="{607B03D0-F79C-9D98-B08C-D480E7A76B5B}"/>
                </a:ext>
              </a:extLst>
            </p:cNvPr>
            <p:cNvSpPr/>
            <p:nvPr/>
          </p:nvSpPr>
          <p:spPr>
            <a:xfrm>
              <a:off x="-21209" y="-20955"/>
              <a:ext cx="2376043" cy="2376424"/>
            </a:xfrm>
            <a:custGeom>
              <a:avLst/>
              <a:gdLst/>
              <a:ahLst/>
              <a:cxnLst/>
              <a:rect l="l" t="t" r="r" b="b"/>
              <a:pathLst>
                <a:path w="2376043" h="2376424">
                  <a:moveTo>
                    <a:pt x="22733" y="2376424"/>
                  </a:moveTo>
                  <a:cubicBezTo>
                    <a:pt x="0" y="1745615"/>
                    <a:pt x="240665" y="1133602"/>
                    <a:pt x="687070" y="687197"/>
                  </a:cubicBezTo>
                  <a:cubicBezTo>
                    <a:pt x="1133475" y="240792"/>
                    <a:pt x="1745234" y="0"/>
                    <a:pt x="2376043" y="22352"/>
                  </a:cubicBezTo>
                  <a:lnTo>
                    <a:pt x="2356739" y="566928"/>
                  </a:lnTo>
                  <a:cubicBezTo>
                    <a:pt x="1877060" y="549910"/>
                    <a:pt x="1411859" y="732917"/>
                    <a:pt x="1072388" y="1072388"/>
                  </a:cubicBezTo>
                  <a:cubicBezTo>
                    <a:pt x="732917" y="1411859"/>
                    <a:pt x="550037" y="1877187"/>
                    <a:pt x="567309" y="2356866"/>
                  </a:cubicBezTo>
                  <a:close/>
                </a:path>
              </a:pathLst>
            </a:custGeom>
            <a:solidFill>
              <a:srgbClr val="A8A6A8"/>
            </a:solidFill>
          </p:spPr>
          <p:txBody>
            <a:bodyPr/>
            <a:lstStyle/>
            <a:p>
              <a:endParaRPr lang="en-CA"/>
            </a:p>
          </p:txBody>
        </p:sp>
      </p:grpSp>
      <p:grpSp>
        <p:nvGrpSpPr>
          <p:cNvPr id="2" name="Group 2">
            <a:extLst>
              <a:ext uri="{FF2B5EF4-FFF2-40B4-BE49-F238E27FC236}">
                <a16:creationId xmlns:a16="http://schemas.microsoft.com/office/drawing/2014/main" id="{2B634280-9830-57E6-60A6-9ED88ECA39CA}"/>
              </a:ext>
              <a:ext uri="{C183D7F6-B498-43B3-948B-1728B52AA6E4}">
                <adec:decorative xmlns:adec="http://schemas.microsoft.com/office/drawing/2017/decorative" val="1"/>
              </a:ext>
            </a:extLst>
          </p:cNvPr>
          <p:cNvGrpSpPr/>
          <p:nvPr/>
        </p:nvGrpSpPr>
        <p:grpSpPr>
          <a:xfrm rot="-10800000">
            <a:off x="-1719356" y="-1719356"/>
            <a:ext cx="3438714" cy="3438714"/>
            <a:chOff x="0" y="0"/>
            <a:chExt cx="6367200" cy="6367200"/>
          </a:xfrm>
        </p:grpSpPr>
        <p:sp>
          <p:nvSpPr>
            <p:cNvPr id="3" name="Freeform 3">
              <a:extLst>
                <a:ext uri="{FF2B5EF4-FFF2-40B4-BE49-F238E27FC236}">
                  <a16:creationId xmlns:a16="http://schemas.microsoft.com/office/drawing/2014/main" id="{D3447905-0A1B-00F1-F054-18367E66F9D7}"/>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spTree>
    <p:extLst>
      <p:ext uri="{BB962C8B-B14F-4D97-AF65-F5344CB8AC3E}">
        <p14:creationId xmlns:p14="http://schemas.microsoft.com/office/powerpoint/2010/main" val="61684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9206B-D3A0-4694-DCBF-6BF4E64507E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4CF96AD-AF18-83E1-E9DF-D37AAA4945E1}"/>
              </a:ext>
              <a:ext uri="{C183D7F6-B498-43B3-948B-1728B52AA6E4}">
                <adec:decorative xmlns:adec="http://schemas.microsoft.com/office/drawing/2017/decorative" val="1"/>
              </a:ext>
            </a:extLst>
          </p:cNvPr>
          <p:cNvGrpSpPr/>
          <p:nvPr/>
        </p:nvGrpSpPr>
        <p:grpSpPr>
          <a:xfrm rot="-5400000">
            <a:off x="10620013" y="-1462937"/>
            <a:ext cx="3183600" cy="3183600"/>
            <a:chOff x="0" y="0"/>
            <a:chExt cx="6367200" cy="6367200"/>
          </a:xfrm>
        </p:grpSpPr>
        <p:sp>
          <p:nvSpPr>
            <p:cNvPr id="3" name="Freeform 3">
              <a:extLst>
                <a:ext uri="{FF2B5EF4-FFF2-40B4-BE49-F238E27FC236}">
                  <a16:creationId xmlns:a16="http://schemas.microsoft.com/office/drawing/2014/main" id="{0985AACA-0397-70EB-8923-412397DA488D}"/>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AD47BC32-F0BA-5ABC-308A-915FD307D5D0}"/>
              </a:ex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a:extLst>
                <a:ext uri="{FF2B5EF4-FFF2-40B4-BE49-F238E27FC236}">
                  <a16:creationId xmlns:a16="http://schemas.microsoft.com/office/drawing/2014/main" id="{3F86D7DD-77B4-7E74-543B-D9507DAA4B2D}"/>
                </a:ext>
              </a:extLst>
            </p:cNvPr>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grpSp>
        <p:nvGrpSpPr>
          <p:cNvPr id="6" name="Group 6">
            <a:extLst>
              <a:ext uri="{FF2B5EF4-FFF2-40B4-BE49-F238E27FC236}">
                <a16:creationId xmlns:a16="http://schemas.microsoft.com/office/drawing/2014/main" id="{E3C69E9C-751F-FD61-B0AE-9D2DD6C9A014}"/>
              </a:ext>
              <a:ext uri="{C183D7F6-B498-43B3-948B-1728B52AA6E4}">
                <adec:decorative xmlns:adec="http://schemas.microsoft.com/office/drawing/2017/decorative" val="1"/>
              </a:ext>
            </a:extLst>
          </p:cNvPr>
          <p:cNvGrpSpPr/>
          <p:nvPr/>
        </p:nvGrpSpPr>
        <p:grpSpPr>
          <a:xfrm rot="-900003">
            <a:off x="-1957336" y="5761067"/>
            <a:ext cx="3183681" cy="3183681"/>
            <a:chOff x="0" y="0"/>
            <a:chExt cx="6367363" cy="6367363"/>
          </a:xfrm>
        </p:grpSpPr>
        <p:sp>
          <p:nvSpPr>
            <p:cNvPr id="7" name="Freeform 7">
              <a:extLst>
                <a:ext uri="{FF2B5EF4-FFF2-40B4-BE49-F238E27FC236}">
                  <a16:creationId xmlns:a16="http://schemas.microsoft.com/office/drawing/2014/main" id="{03F6DF96-ACAD-6E52-0CD3-F3DB7E8896B5}"/>
                </a:ext>
              </a:extLst>
            </p:cNvPr>
            <p:cNvSpPr/>
            <p:nvPr/>
          </p:nvSpPr>
          <p:spPr>
            <a:xfrm>
              <a:off x="4139946" y="227203"/>
              <a:ext cx="2227199" cy="2923286"/>
            </a:xfrm>
            <a:custGeom>
              <a:avLst/>
              <a:gdLst/>
              <a:ahLst/>
              <a:cxnLst/>
              <a:rect l="l" t="t" r="r" b="b"/>
              <a:pathLst>
                <a:path w="2227199" h="2923286">
                  <a:moveTo>
                    <a:pt x="224917" y="0"/>
                  </a:moveTo>
                  <a:cubicBezTo>
                    <a:pt x="1420368" y="477647"/>
                    <a:pt x="2210562" y="1628267"/>
                    <a:pt x="2227199" y="2915539"/>
                  </a:cubicBezTo>
                  <a:lnTo>
                    <a:pt x="1620774" y="2923286"/>
                  </a:lnTo>
                  <a:cubicBezTo>
                    <a:pt x="1607312" y="1881251"/>
                    <a:pt x="967740" y="949833"/>
                    <a:pt x="0" y="563118"/>
                  </a:cubicBezTo>
                  <a:close/>
                </a:path>
              </a:pathLst>
            </a:custGeom>
            <a:solidFill>
              <a:srgbClr val="D9D9D9"/>
            </a:solidFill>
          </p:spPr>
          <p:txBody>
            <a:bodyPr/>
            <a:lstStyle/>
            <a:p>
              <a:endParaRPr lang="en-CA"/>
            </a:p>
          </p:txBody>
        </p:sp>
      </p:grpSp>
      <p:sp>
        <p:nvSpPr>
          <p:cNvPr id="8" name="TextBox 8">
            <a:extLst>
              <a:ext uri="{FF2B5EF4-FFF2-40B4-BE49-F238E27FC236}">
                <a16:creationId xmlns:a16="http://schemas.microsoft.com/office/drawing/2014/main" id="{8A218949-5F41-9759-0022-ADB02C7C575D}"/>
              </a:ext>
            </a:extLst>
          </p:cNvPr>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Built Environment</a:t>
            </a:r>
          </a:p>
        </p:txBody>
      </p:sp>
      <p:sp>
        <p:nvSpPr>
          <p:cNvPr id="12" name="TextBox 11">
            <a:extLst>
              <a:ext uri="{FF2B5EF4-FFF2-40B4-BE49-F238E27FC236}">
                <a16:creationId xmlns:a16="http://schemas.microsoft.com/office/drawing/2014/main" id="{19160043-2C0E-C9E2-88B5-1856AA207435}"/>
              </a:ext>
            </a:extLst>
          </p:cNvPr>
          <p:cNvSpPr txBox="1"/>
          <p:nvPr/>
        </p:nvSpPr>
        <p:spPr>
          <a:xfrm>
            <a:off x="1519783" y="1679480"/>
            <a:ext cx="9674225" cy="870431"/>
          </a:xfrm>
          <a:prstGeom prst="rect">
            <a:avLst/>
          </a:prstGeom>
          <a:noFill/>
        </p:spPr>
        <p:txBody>
          <a:bodyPr wrap="square" lIns="91440" tIns="45720" rIns="91440" bIns="45720" anchor="t">
            <a:spAutoFit/>
          </a:bodyPr>
          <a:lstStyle/>
          <a:p>
            <a:pPr marL="228600" marR="0" lvl="0" indent="-228600" algn="l" defTabSz="914400" rtl="0" eaLnBrk="1" fontAlgn="auto" latinLnBrk="0" hangingPunct="1">
              <a:lnSpc>
                <a:spcPct val="90000"/>
              </a:lnSpc>
              <a:spcBef>
                <a:spcPts val="1000"/>
              </a:spcBef>
              <a:spcAft>
                <a:spcPts val="0"/>
              </a:spcAft>
              <a:buClr>
                <a:srgbClr val="7A003C"/>
              </a:buClr>
              <a:buSzTx/>
              <a:buFont typeface="Courier New" panose="02070309020205020404" pitchFamily="49" charset="0"/>
              <a:buChar char="o"/>
              <a:tabLst/>
              <a:defRPr/>
            </a:pPr>
            <a:r>
              <a:rPr lang="en-US" sz="2800">
                <a:solidFill>
                  <a:srgbClr val="495965"/>
                </a:solidFill>
                <a:latin typeface="Aptos" panose="020B0004020202020204"/>
              </a:rPr>
              <a:t>Providing</a:t>
            </a: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 examples of good vs bad library environments for providing accessible services</a:t>
            </a:r>
          </a:p>
        </p:txBody>
      </p:sp>
      <p:pic>
        <p:nvPicPr>
          <p:cNvPr id="9" name="Picture 8" descr="A screenshot from a Resident Evil movie that used Robarts Library at the University of Toronto as part of their set">
            <a:extLst>
              <a:ext uri="{FF2B5EF4-FFF2-40B4-BE49-F238E27FC236}">
                <a16:creationId xmlns:a16="http://schemas.microsoft.com/office/drawing/2014/main" id="{41ED9020-2B73-06DD-91DA-5501F5088DC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30818" y="2936054"/>
            <a:ext cx="3785944" cy="3456732"/>
          </a:xfrm>
          <a:prstGeom prst="rect">
            <a:avLst/>
          </a:prstGeom>
        </p:spPr>
      </p:pic>
      <p:pic>
        <p:nvPicPr>
          <p:cNvPr id="10" name="Picture 9" descr="A table with a sign and a cat on it from McMaster's Campus Accessible Tech Space&#10;&#10;">
            <a:extLst>
              <a:ext uri="{FF2B5EF4-FFF2-40B4-BE49-F238E27FC236}">
                <a16:creationId xmlns:a16="http://schemas.microsoft.com/office/drawing/2014/main" id="{A40BEDA8-0545-DA13-63AC-D47EBF52B1ED}"/>
              </a:ext>
            </a:extLst>
          </p:cNvPr>
          <p:cNvPicPr>
            <a:picLocks noChangeAspect="1"/>
          </p:cNvPicPr>
          <p:nvPr/>
        </p:nvPicPr>
        <p:blipFill>
          <a:blip r:embed="rId4"/>
          <a:srcRect r="-314" b="13298"/>
          <a:stretch>
            <a:fillRect/>
          </a:stretch>
        </p:blipFill>
        <p:spPr>
          <a:xfrm>
            <a:off x="5626106" y="2932980"/>
            <a:ext cx="2174914" cy="3326741"/>
          </a:xfrm>
          <a:prstGeom prst="rect">
            <a:avLst/>
          </a:prstGeom>
        </p:spPr>
      </p:pic>
      <p:pic>
        <p:nvPicPr>
          <p:cNvPr id="13" name="Picture 12" descr=" A photo of McMaster's Campus Accessible Tech Space with cubicles and computer desks&#10;&#10;">
            <a:extLst>
              <a:ext uri="{FF2B5EF4-FFF2-40B4-BE49-F238E27FC236}">
                <a16:creationId xmlns:a16="http://schemas.microsoft.com/office/drawing/2014/main" id="{F5B14305-6AB0-5288-A45F-055D45516828}"/>
              </a:ext>
            </a:extLst>
          </p:cNvPr>
          <p:cNvPicPr>
            <a:picLocks noChangeAspect="1"/>
          </p:cNvPicPr>
          <p:nvPr/>
        </p:nvPicPr>
        <p:blipFill>
          <a:blip r:embed="rId5"/>
          <a:stretch>
            <a:fillRect/>
          </a:stretch>
        </p:blipFill>
        <p:spPr>
          <a:xfrm>
            <a:off x="7961585" y="3126828"/>
            <a:ext cx="3906346" cy="2934139"/>
          </a:xfrm>
          <a:prstGeom prst="rect">
            <a:avLst/>
          </a:prstGeom>
        </p:spPr>
      </p:pic>
    </p:spTree>
    <p:extLst>
      <p:ext uri="{BB962C8B-B14F-4D97-AF65-F5344CB8AC3E}">
        <p14:creationId xmlns:p14="http://schemas.microsoft.com/office/powerpoint/2010/main" val="4189607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A9005-9B16-3B1D-7BD4-7009889CDA3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DE99CB5-A888-E869-BF9C-105FE172A22F}"/>
              </a:ext>
              <a:ext uri="{C183D7F6-B498-43B3-948B-1728B52AA6E4}">
                <adec:decorative xmlns:adec="http://schemas.microsoft.com/office/drawing/2017/decorative" val="1"/>
              </a:ext>
            </a:extLst>
          </p:cNvPr>
          <p:cNvGrpSpPr/>
          <p:nvPr/>
        </p:nvGrpSpPr>
        <p:grpSpPr>
          <a:xfrm rot="-10800000">
            <a:off x="-1719356" y="-1719356"/>
            <a:ext cx="3438714" cy="3438714"/>
            <a:chOff x="0" y="0"/>
            <a:chExt cx="6367200" cy="6367200"/>
          </a:xfrm>
        </p:grpSpPr>
        <p:sp>
          <p:nvSpPr>
            <p:cNvPr id="3" name="Freeform 3">
              <a:extLst>
                <a:ext uri="{FF2B5EF4-FFF2-40B4-BE49-F238E27FC236}">
                  <a16:creationId xmlns:a16="http://schemas.microsoft.com/office/drawing/2014/main" id="{266B215E-33EB-EFC5-916E-0267F2DE38DC}"/>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B62EB574-3820-DF72-27AD-814FF384F564}"/>
              </a:ex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a:extLst>
                <a:ext uri="{FF2B5EF4-FFF2-40B4-BE49-F238E27FC236}">
                  <a16:creationId xmlns:a16="http://schemas.microsoft.com/office/drawing/2014/main" id="{76617096-D0E0-D1B3-0901-F6FF09BC36F8}"/>
                </a:ext>
              </a:extLst>
            </p:cNvPr>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grpSp>
        <p:nvGrpSpPr>
          <p:cNvPr id="6" name="Group 6">
            <a:extLst>
              <a:ext uri="{FF2B5EF4-FFF2-40B4-BE49-F238E27FC236}">
                <a16:creationId xmlns:a16="http://schemas.microsoft.com/office/drawing/2014/main" id="{87A8504D-AC38-CB4F-9B06-4E170EDD5EA9}"/>
              </a:ext>
              <a:ext uri="{C183D7F6-B498-43B3-948B-1728B52AA6E4}">
                <adec:decorative xmlns:adec="http://schemas.microsoft.com/office/drawing/2017/decorative" val="1"/>
              </a:ext>
            </a:extLst>
          </p:cNvPr>
          <p:cNvGrpSpPr/>
          <p:nvPr/>
        </p:nvGrpSpPr>
        <p:grpSpPr>
          <a:xfrm>
            <a:off x="11068484" y="5695371"/>
            <a:ext cx="2274000" cy="2274000"/>
            <a:chOff x="0" y="0"/>
            <a:chExt cx="4548000" cy="4548000"/>
          </a:xfrm>
        </p:grpSpPr>
        <p:sp>
          <p:nvSpPr>
            <p:cNvPr id="7" name="Freeform 7">
              <a:extLst>
                <a:ext uri="{FF2B5EF4-FFF2-40B4-BE49-F238E27FC236}">
                  <a16:creationId xmlns:a16="http://schemas.microsoft.com/office/drawing/2014/main" id="{60E528C2-CE7E-B6AE-C682-1558473463EF}"/>
                </a:ext>
              </a:extLst>
            </p:cNvPr>
            <p:cNvSpPr/>
            <p:nvPr/>
          </p:nvSpPr>
          <p:spPr>
            <a:xfrm>
              <a:off x="-21209" y="-20955"/>
              <a:ext cx="2376043" cy="2376424"/>
            </a:xfrm>
            <a:custGeom>
              <a:avLst/>
              <a:gdLst/>
              <a:ahLst/>
              <a:cxnLst/>
              <a:rect l="l" t="t" r="r" b="b"/>
              <a:pathLst>
                <a:path w="2376043" h="2376424">
                  <a:moveTo>
                    <a:pt x="22733" y="2376424"/>
                  </a:moveTo>
                  <a:cubicBezTo>
                    <a:pt x="0" y="1745615"/>
                    <a:pt x="240665" y="1133602"/>
                    <a:pt x="687070" y="687197"/>
                  </a:cubicBezTo>
                  <a:cubicBezTo>
                    <a:pt x="1133475" y="240792"/>
                    <a:pt x="1745234" y="0"/>
                    <a:pt x="2376043" y="22352"/>
                  </a:cubicBezTo>
                  <a:lnTo>
                    <a:pt x="2356739" y="566928"/>
                  </a:lnTo>
                  <a:cubicBezTo>
                    <a:pt x="1877060" y="549910"/>
                    <a:pt x="1411859" y="732917"/>
                    <a:pt x="1072388" y="1072388"/>
                  </a:cubicBezTo>
                  <a:cubicBezTo>
                    <a:pt x="732917" y="1411859"/>
                    <a:pt x="550037" y="1877187"/>
                    <a:pt x="567309" y="2356866"/>
                  </a:cubicBezTo>
                  <a:close/>
                </a:path>
              </a:pathLst>
            </a:custGeom>
            <a:solidFill>
              <a:srgbClr val="A8A6A8"/>
            </a:solidFill>
          </p:spPr>
          <p:txBody>
            <a:bodyPr/>
            <a:lstStyle/>
            <a:p>
              <a:endParaRPr lang="en-CA"/>
            </a:p>
          </p:txBody>
        </p:sp>
      </p:grpSp>
      <p:sp>
        <p:nvSpPr>
          <p:cNvPr id="8" name="TextBox 8">
            <a:extLst>
              <a:ext uri="{FF2B5EF4-FFF2-40B4-BE49-F238E27FC236}">
                <a16:creationId xmlns:a16="http://schemas.microsoft.com/office/drawing/2014/main" id="{3C595CE9-C146-3867-2ED6-7FD8D9226C24}"/>
              </a:ext>
            </a:extLst>
          </p:cNvPr>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Library Culture</a:t>
            </a:r>
          </a:p>
        </p:txBody>
      </p:sp>
      <p:sp>
        <p:nvSpPr>
          <p:cNvPr id="10" name="TextBox 9">
            <a:extLst>
              <a:ext uri="{FF2B5EF4-FFF2-40B4-BE49-F238E27FC236}">
                <a16:creationId xmlns:a16="http://schemas.microsoft.com/office/drawing/2014/main" id="{AF885E8E-6162-593C-6FA4-EFC3FE7F7C0C}"/>
              </a:ext>
            </a:extLst>
          </p:cNvPr>
          <p:cNvSpPr txBox="1"/>
          <p:nvPr/>
        </p:nvSpPr>
        <p:spPr>
          <a:xfrm>
            <a:off x="1519783" y="2270930"/>
            <a:ext cx="9299502" cy="3453702"/>
          </a:xfrm>
          <a:prstGeom prst="rect">
            <a:avLst/>
          </a:prstGeom>
          <a:noFill/>
        </p:spPr>
        <p:txBody>
          <a:bodyPr wrap="square" lIns="91440" tIns="45720" rIns="91440" bIns="45720" anchor="t">
            <a:spAutoFit/>
          </a:bodyPr>
          <a:lstStyle/>
          <a:p>
            <a:pPr marL="228600" marR="0" lvl="0" indent="-228600" algn="l" defTabSz="914400" rtl="0" eaLnBrk="1" fontAlgn="auto" latinLnBrk="0" hangingPunct="1">
              <a:lnSpc>
                <a:spcPct val="90000"/>
              </a:lnSpc>
              <a:spcBef>
                <a:spcPts val="1000"/>
              </a:spcBef>
              <a:spcAft>
                <a:spcPts val="0"/>
              </a:spcAft>
              <a:buClr>
                <a:srgbClr val="7A003C"/>
              </a:buClr>
              <a:buSzTx/>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Many examples based on personal experience and readings, with lots of references</a:t>
            </a:r>
            <a:endParaRPr lang="en-US" sz="2800" b="0" i="0" u="none" strike="noStrike" kern="1200" cap="none" spc="0" normalizeH="0" baseline="0" noProof="0">
              <a:ln>
                <a:noFill/>
              </a:ln>
              <a:solidFill>
                <a:srgbClr val="495965"/>
              </a:solidFill>
              <a:effectLst/>
              <a:uLnTx/>
              <a:uFillTx/>
              <a:latin typeface="Aptos" panose="020B0004020202020204"/>
            </a:endParaRPr>
          </a:p>
          <a:p>
            <a:pPr marL="228600" indent="-228600">
              <a:lnSpc>
                <a:spcPct val="90000"/>
              </a:lnSpc>
              <a:spcBef>
                <a:spcPts val="1000"/>
              </a:spcBef>
              <a:buClr>
                <a:srgbClr val="7A003C"/>
              </a:buClr>
              <a:buFont typeface="Courier New" panose="02070309020205020404" pitchFamily="49" charset="0"/>
              <a:buChar char="o"/>
              <a:defRPr/>
            </a:pPr>
            <a:r>
              <a:rPr lang="en-US" sz="2800">
                <a:solidFill>
                  <a:srgbClr val="495965"/>
                </a:solidFill>
                <a:latin typeface="Aptos" panose="020B0004020202020204"/>
              </a:rPr>
              <a:t>Accessibility was prioritized during the beginning of the COVID pandemic, and the scaling back of work-from-home, hybrid events, and public health measures specifically has exacerbated inequities</a:t>
            </a:r>
          </a:p>
          <a:p>
            <a:pPr marL="228600" indent="-228600">
              <a:lnSpc>
                <a:spcPct val="90000"/>
              </a:lnSpc>
              <a:spcBef>
                <a:spcPts val="1000"/>
              </a:spcBef>
              <a:buClr>
                <a:srgbClr val="7A003C"/>
              </a:buClr>
              <a:buFont typeface="Courier New" panose="02070309020205020404" pitchFamily="49" charset="0"/>
              <a:buChar char="o"/>
              <a:defRPr/>
            </a:pPr>
            <a:r>
              <a:rPr lang="en-US" sz="2800">
                <a:solidFill>
                  <a:srgbClr val="495965"/>
                </a:solidFill>
                <a:latin typeface="Aptos" panose="020B0004020202020204"/>
              </a:rPr>
              <a:t>Offering</a:t>
            </a: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 accessible programs to students but not staff or faculty is a bad thing to do</a:t>
            </a:r>
            <a:endParaRPr lang="en-US"/>
          </a:p>
        </p:txBody>
      </p:sp>
    </p:spTree>
    <p:extLst>
      <p:ext uri="{BB962C8B-B14F-4D97-AF65-F5344CB8AC3E}">
        <p14:creationId xmlns:p14="http://schemas.microsoft.com/office/powerpoint/2010/main" val="49928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0768E-0147-D1A8-3798-D8AA0D15BC7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C5ADF0E-2413-AA3C-C9C4-02D8F232D40B}"/>
              </a:ext>
              <a:ext uri="{C183D7F6-B498-43B3-948B-1728B52AA6E4}">
                <adec:decorative xmlns:adec="http://schemas.microsoft.com/office/drawing/2017/decorative" val="1"/>
              </a:ext>
            </a:extLst>
          </p:cNvPr>
          <p:cNvGrpSpPr/>
          <p:nvPr/>
        </p:nvGrpSpPr>
        <p:grpSpPr>
          <a:xfrm rot="5400000">
            <a:off x="-2555980" y="4185777"/>
            <a:ext cx="5111960" cy="5111960"/>
            <a:chOff x="0" y="0"/>
            <a:chExt cx="6367200" cy="6367200"/>
          </a:xfrm>
        </p:grpSpPr>
        <p:sp>
          <p:nvSpPr>
            <p:cNvPr id="3" name="Freeform 3">
              <a:extLst>
                <a:ext uri="{FF2B5EF4-FFF2-40B4-BE49-F238E27FC236}">
                  <a16:creationId xmlns:a16="http://schemas.microsoft.com/office/drawing/2014/main" id="{4F2BA8F3-499B-1680-4E9A-84538D4091B8}"/>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0DE141DD-13E4-58D0-F86B-C7841C0F2017}"/>
              </a:ext>
              <a:ext uri="{C183D7F6-B498-43B3-948B-1728B52AA6E4}">
                <adec:decorative xmlns:adec="http://schemas.microsoft.com/office/drawing/2017/decorative" val="1"/>
              </a:ext>
            </a:extLst>
          </p:cNvPr>
          <p:cNvGrpSpPr/>
          <p:nvPr/>
        </p:nvGrpSpPr>
        <p:grpSpPr>
          <a:xfrm rot="9899997">
            <a:off x="10428348" y="-1763653"/>
            <a:ext cx="3527305" cy="3527305"/>
            <a:chOff x="0" y="0"/>
            <a:chExt cx="6367363" cy="6367363"/>
          </a:xfrm>
        </p:grpSpPr>
        <p:sp>
          <p:nvSpPr>
            <p:cNvPr id="5" name="Freeform 5">
              <a:extLst>
                <a:ext uri="{FF2B5EF4-FFF2-40B4-BE49-F238E27FC236}">
                  <a16:creationId xmlns:a16="http://schemas.microsoft.com/office/drawing/2014/main" id="{B0C73EB0-98C8-D97B-7F97-AE9996D96A80}"/>
                </a:ext>
              </a:extLst>
            </p:cNvPr>
            <p:cNvSpPr/>
            <p:nvPr/>
          </p:nvSpPr>
          <p:spPr>
            <a:xfrm>
              <a:off x="3802380" y="90805"/>
              <a:ext cx="2679065" cy="3935476"/>
            </a:xfrm>
            <a:custGeom>
              <a:avLst/>
              <a:gdLst/>
              <a:ahLst/>
              <a:cxnLst/>
              <a:rect l="l" t="t" r="r" b="b"/>
              <a:pathLst>
                <a:path w="2679065" h="3935476">
                  <a:moveTo>
                    <a:pt x="136398" y="0"/>
                  </a:moveTo>
                  <a:cubicBezTo>
                    <a:pt x="971931" y="203962"/>
                    <a:pt x="1689354" y="737362"/>
                    <a:pt x="2125345" y="1478661"/>
                  </a:cubicBezTo>
                  <a:cubicBezTo>
                    <a:pt x="2561336" y="2219960"/>
                    <a:pt x="2679065" y="3106166"/>
                    <a:pt x="2451354" y="3935476"/>
                  </a:cubicBezTo>
                  <a:lnTo>
                    <a:pt x="1896618" y="3783203"/>
                  </a:lnTo>
                  <a:cubicBezTo>
                    <a:pt x="2083054" y="3103753"/>
                    <a:pt x="1986788" y="2377694"/>
                    <a:pt x="1629537" y="1770253"/>
                  </a:cubicBezTo>
                  <a:cubicBezTo>
                    <a:pt x="1272286" y="1162812"/>
                    <a:pt x="684530" y="726059"/>
                    <a:pt x="0" y="558927"/>
                  </a:cubicBezTo>
                  <a:close/>
                </a:path>
              </a:pathLst>
            </a:custGeom>
            <a:solidFill>
              <a:srgbClr val="D9D9D9"/>
            </a:solidFill>
          </p:spPr>
          <p:txBody>
            <a:bodyPr/>
            <a:lstStyle/>
            <a:p>
              <a:endParaRPr lang="en-CA"/>
            </a:p>
          </p:txBody>
        </p:sp>
      </p:grpSp>
      <p:grpSp>
        <p:nvGrpSpPr>
          <p:cNvPr id="6" name="Group 6">
            <a:extLst>
              <a:ext uri="{FF2B5EF4-FFF2-40B4-BE49-F238E27FC236}">
                <a16:creationId xmlns:a16="http://schemas.microsoft.com/office/drawing/2014/main" id="{AB2DC12C-D10B-52E6-B0A5-E0F8B766BDA6}"/>
              </a:ext>
              <a:ext uri="{C183D7F6-B498-43B3-948B-1728B52AA6E4}">
                <adec:decorative xmlns:adec="http://schemas.microsoft.com/office/drawing/2017/decorative" val="1"/>
              </a:ext>
            </a:extLst>
          </p:cNvPr>
          <p:cNvGrpSpPr/>
          <p:nvPr/>
        </p:nvGrpSpPr>
        <p:grpSpPr>
          <a:xfrm rot="-10800000">
            <a:off x="685800" y="2078096"/>
            <a:ext cx="10820400" cy="2602415"/>
            <a:chOff x="0" y="0"/>
            <a:chExt cx="21640800" cy="6668000"/>
          </a:xfrm>
        </p:grpSpPr>
        <p:sp>
          <p:nvSpPr>
            <p:cNvPr id="7" name="Freeform 7">
              <a:extLst>
                <a:ext uri="{FF2B5EF4-FFF2-40B4-BE49-F238E27FC236}">
                  <a16:creationId xmlns:a16="http://schemas.microsoft.com/office/drawing/2014/main" id="{73261F87-75AF-6C55-3058-99D44AC0B7CB}"/>
                </a:ext>
              </a:extLst>
            </p:cNvPr>
            <p:cNvSpPr/>
            <p:nvPr/>
          </p:nvSpPr>
          <p:spPr>
            <a:xfrm>
              <a:off x="0" y="0"/>
              <a:ext cx="21640726" cy="6668008"/>
            </a:xfrm>
            <a:custGeom>
              <a:avLst/>
              <a:gdLst/>
              <a:ahLst/>
              <a:cxnLst/>
              <a:rect l="l" t="t" r="r" b="b"/>
              <a:pathLst>
                <a:path w="21640726" h="6668008">
                  <a:moveTo>
                    <a:pt x="0" y="0"/>
                  </a:moveTo>
                  <a:lnTo>
                    <a:pt x="18165135" y="0"/>
                  </a:lnTo>
                  <a:cubicBezTo>
                    <a:pt x="20084633" y="0"/>
                    <a:pt x="21640726" y="497586"/>
                    <a:pt x="21640726" y="1111377"/>
                  </a:cubicBezTo>
                  <a:lnTo>
                    <a:pt x="21640726" y="6668008"/>
                  </a:lnTo>
                  <a:lnTo>
                    <a:pt x="0" y="6668008"/>
                  </a:lnTo>
                  <a:close/>
                </a:path>
              </a:pathLst>
            </a:custGeom>
            <a:solidFill>
              <a:srgbClr val="7A003C"/>
            </a:solidFill>
          </p:spPr>
          <p:txBody>
            <a:bodyPr/>
            <a:lstStyle/>
            <a:p>
              <a:endParaRPr lang="en-CA"/>
            </a:p>
          </p:txBody>
        </p:sp>
      </p:grpSp>
      <p:sp>
        <p:nvSpPr>
          <p:cNvPr id="10" name="Title 9">
            <a:extLst>
              <a:ext uri="{FF2B5EF4-FFF2-40B4-BE49-F238E27FC236}">
                <a16:creationId xmlns:a16="http://schemas.microsoft.com/office/drawing/2014/main" id="{1E8F2983-2721-784A-A8A8-515DA95066A6}"/>
              </a:ext>
            </a:extLst>
          </p:cNvPr>
          <p:cNvSpPr txBox="1">
            <a:spLocks noGrp="1"/>
          </p:cNvSpPr>
          <p:nvPr>
            <p:ph type="title" idx="4294967295"/>
          </p:nvPr>
        </p:nvSpPr>
        <p:spPr>
          <a:xfrm>
            <a:off x="908050" y="2942487"/>
            <a:ext cx="103759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5400" b="1" i="0" u="none" strike="noStrike" kern="1200" cap="none" spc="0" normalizeH="0" baseline="0" noProof="0">
                <a:ln>
                  <a:noFill/>
                </a:ln>
                <a:solidFill>
                  <a:schemeClr val="bg1"/>
                </a:solidFill>
                <a:effectLst/>
                <a:uLnTx/>
                <a:uFillTx/>
                <a:latin typeface="Montserrat" panose="00000500000000000000" pitchFamily="2" charset="0"/>
                <a:ea typeface="+mn-ea"/>
                <a:cs typeface="+mn-cs"/>
              </a:rPr>
              <a:t>Questions for Panelists</a:t>
            </a:r>
          </a:p>
        </p:txBody>
      </p:sp>
    </p:spTree>
    <p:extLst>
      <p:ext uri="{BB962C8B-B14F-4D97-AF65-F5344CB8AC3E}">
        <p14:creationId xmlns:p14="http://schemas.microsoft.com/office/powerpoint/2010/main" val="1336791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1CAEA-2441-086E-E24D-06F756FBDBEB}"/>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A7B096C9-9C28-F5A2-7315-4545CFC71C58}"/>
              </a:ext>
              <a:ext uri="{C183D7F6-B498-43B3-948B-1728B52AA6E4}">
                <adec:decorative xmlns:adec="http://schemas.microsoft.com/office/drawing/2017/decorative" val="1"/>
              </a:ext>
            </a:extLst>
          </p:cNvPr>
          <p:cNvGrpSpPr/>
          <p:nvPr/>
        </p:nvGrpSpPr>
        <p:grpSpPr>
          <a:xfrm rot="-10800000">
            <a:off x="685800" y="660400"/>
            <a:ext cx="10820400" cy="5575300"/>
            <a:chOff x="0" y="0"/>
            <a:chExt cx="21640800" cy="6668000"/>
          </a:xfrm>
        </p:grpSpPr>
        <p:sp>
          <p:nvSpPr>
            <p:cNvPr id="7" name="Freeform 7">
              <a:extLst>
                <a:ext uri="{FF2B5EF4-FFF2-40B4-BE49-F238E27FC236}">
                  <a16:creationId xmlns:a16="http://schemas.microsoft.com/office/drawing/2014/main" id="{978D066D-29DC-3108-38D3-FF2AA33EE2C0}"/>
                </a:ext>
              </a:extLst>
            </p:cNvPr>
            <p:cNvSpPr/>
            <p:nvPr/>
          </p:nvSpPr>
          <p:spPr>
            <a:xfrm>
              <a:off x="0" y="0"/>
              <a:ext cx="21640726" cy="6668008"/>
            </a:xfrm>
            <a:custGeom>
              <a:avLst/>
              <a:gdLst/>
              <a:ahLst/>
              <a:cxnLst/>
              <a:rect l="l" t="t" r="r" b="b"/>
              <a:pathLst>
                <a:path w="21640726" h="6668008">
                  <a:moveTo>
                    <a:pt x="0" y="0"/>
                  </a:moveTo>
                  <a:lnTo>
                    <a:pt x="18165135" y="0"/>
                  </a:lnTo>
                  <a:cubicBezTo>
                    <a:pt x="20084633" y="0"/>
                    <a:pt x="21640726" y="497586"/>
                    <a:pt x="21640726" y="1111377"/>
                  </a:cubicBezTo>
                  <a:lnTo>
                    <a:pt x="21640726" y="6668008"/>
                  </a:lnTo>
                  <a:lnTo>
                    <a:pt x="0" y="6668008"/>
                  </a:lnTo>
                  <a:close/>
                </a:path>
              </a:pathLst>
            </a:custGeom>
            <a:solidFill>
              <a:srgbClr val="7A003C"/>
            </a:solidFill>
          </p:spPr>
          <p:txBody>
            <a:bodyPr/>
            <a:lstStyle/>
            <a:p>
              <a:endParaRPr lang="en-CA"/>
            </a:p>
          </p:txBody>
        </p:sp>
      </p:grpSp>
      <p:sp>
        <p:nvSpPr>
          <p:cNvPr id="10" name="Title 9">
            <a:extLst>
              <a:ext uri="{FF2B5EF4-FFF2-40B4-BE49-F238E27FC236}">
                <a16:creationId xmlns:a16="http://schemas.microsoft.com/office/drawing/2014/main" id="{17899C7C-C14F-570D-39D5-B146F67E1BAE}"/>
              </a:ext>
            </a:extLst>
          </p:cNvPr>
          <p:cNvSpPr txBox="1">
            <a:spLocks noGrp="1"/>
          </p:cNvSpPr>
          <p:nvPr>
            <p:ph type="title" idx="4294967295"/>
          </p:nvPr>
        </p:nvSpPr>
        <p:spPr>
          <a:xfrm>
            <a:off x="1597025" y="2478550"/>
            <a:ext cx="8997950"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a:ln>
                  <a:noFill/>
                </a:ln>
                <a:solidFill>
                  <a:schemeClr val="bg1"/>
                </a:solidFill>
                <a:effectLst/>
                <a:uLnTx/>
                <a:uFillTx/>
                <a:latin typeface="Montserrat" panose="00000500000000000000" pitchFamily="2" charset="0"/>
                <a:ea typeface="+mn-ea"/>
                <a:cs typeface="+mn-cs"/>
              </a:rPr>
              <a:t>What previous experience did you have with accessibility work?</a:t>
            </a:r>
          </a:p>
        </p:txBody>
      </p:sp>
      <p:grpSp>
        <p:nvGrpSpPr>
          <p:cNvPr id="8" name="Group 2">
            <a:extLst>
              <a:ext uri="{FF2B5EF4-FFF2-40B4-BE49-F238E27FC236}">
                <a16:creationId xmlns:a16="http://schemas.microsoft.com/office/drawing/2014/main" id="{0DC171ED-8915-C256-9CEB-EBB5AEAA776E}"/>
              </a:ext>
              <a:ext uri="{C183D7F6-B498-43B3-948B-1728B52AA6E4}">
                <adec:decorative xmlns:adec="http://schemas.microsoft.com/office/drawing/2017/decorative" val="1"/>
              </a:ext>
            </a:extLst>
          </p:cNvPr>
          <p:cNvGrpSpPr/>
          <p:nvPr/>
        </p:nvGrpSpPr>
        <p:grpSpPr>
          <a:xfrm rot="-10800000">
            <a:off x="-1719356" y="-1719356"/>
            <a:ext cx="3438714" cy="3438714"/>
            <a:chOff x="0" y="0"/>
            <a:chExt cx="6367200" cy="6367200"/>
          </a:xfrm>
        </p:grpSpPr>
        <p:sp>
          <p:nvSpPr>
            <p:cNvPr id="9" name="Freeform 3">
              <a:extLst>
                <a:ext uri="{FF2B5EF4-FFF2-40B4-BE49-F238E27FC236}">
                  <a16:creationId xmlns:a16="http://schemas.microsoft.com/office/drawing/2014/main" id="{74DF14F5-711B-EB31-6D5B-E6C30DA38FBC}"/>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11" name="Group 6">
            <a:extLst>
              <a:ext uri="{FF2B5EF4-FFF2-40B4-BE49-F238E27FC236}">
                <a16:creationId xmlns:a16="http://schemas.microsoft.com/office/drawing/2014/main" id="{D220CC4E-D74F-3D45-A865-48AEA581E6EE}"/>
              </a:ext>
              <a:ext uri="{C183D7F6-B498-43B3-948B-1728B52AA6E4}">
                <adec:decorative xmlns:adec="http://schemas.microsoft.com/office/drawing/2017/decorative" val="1"/>
              </a:ext>
            </a:extLst>
          </p:cNvPr>
          <p:cNvGrpSpPr/>
          <p:nvPr/>
        </p:nvGrpSpPr>
        <p:grpSpPr>
          <a:xfrm>
            <a:off x="11068484" y="5695371"/>
            <a:ext cx="2274000" cy="2274000"/>
            <a:chOff x="0" y="0"/>
            <a:chExt cx="4548000" cy="4548000"/>
          </a:xfrm>
        </p:grpSpPr>
        <p:sp>
          <p:nvSpPr>
            <p:cNvPr id="12" name="Freeform 7">
              <a:extLst>
                <a:ext uri="{FF2B5EF4-FFF2-40B4-BE49-F238E27FC236}">
                  <a16:creationId xmlns:a16="http://schemas.microsoft.com/office/drawing/2014/main" id="{7967F2C4-5427-61E2-65B7-E5578C27D31B}"/>
                </a:ext>
              </a:extLst>
            </p:cNvPr>
            <p:cNvSpPr/>
            <p:nvPr/>
          </p:nvSpPr>
          <p:spPr>
            <a:xfrm>
              <a:off x="-21209" y="-20955"/>
              <a:ext cx="2376043" cy="2376424"/>
            </a:xfrm>
            <a:custGeom>
              <a:avLst/>
              <a:gdLst/>
              <a:ahLst/>
              <a:cxnLst/>
              <a:rect l="l" t="t" r="r" b="b"/>
              <a:pathLst>
                <a:path w="2376043" h="2376424">
                  <a:moveTo>
                    <a:pt x="22733" y="2376424"/>
                  </a:moveTo>
                  <a:cubicBezTo>
                    <a:pt x="0" y="1745615"/>
                    <a:pt x="240665" y="1133602"/>
                    <a:pt x="687070" y="687197"/>
                  </a:cubicBezTo>
                  <a:cubicBezTo>
                    <a:pt x="1133475" y="240792"/>
                    <a:pt x="1745234" y="0"/>
                    <a:pt x="2376043" y="22352"/>
                  </a:cubicBezTo>
                  <a:lnTo>
                    <a:pt x="2356739" y="566928"/>
                  </a:lnTo>
                  <a:cubicBezTo>
                    <a:pt x="1877060" y="549910"/>
                    <a:pt x="1411859" y="732917"/>
                    <a:pt x="1072388" y="1072388"/>
                  </a:cubicBezTo>
                  <a:cubicBezTo>
                    <a:pt x="732917" y="1411859"/>
                    <a:pt x="550037" y="1877187"/>
                    <a:pt x="567309" y="2356866"/>
                  </a:cubicBezTo>
                  <a:close/>
                </a:path>
              </a:pathLst>
            </a:custGeom>
            <a:solidFill>
              <a:srgbClr val="A8A6A8"/>
            </a:solidFill>
          </p:spPr>
          <p:txBody>
            <a:bodyPr/>
            <a:lstStyle/>
            <a:p>
              <a:endParaRPr lang="en-CA"/>
            </a:p>
          </p:txBody>
        </p:sp>
      </p:grpSp>
    </p:spTree>
    <p:extLst>
      <p:ext uri="{BB962C8B-B14F-4D97-AF65-F5344CB8AC3E}">
        <p14:creationId xmlns:p14="http://schemas.microsoft.com/office/powerpoint/2010/main" val="567807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AF1AE-2C4D-A308-D896-49EE22F6983A}"/>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1407C0F9-9471-86D3-63D7-7483CE03C06F}"/>
              </a:ext>
              <a:ext uri="{C183D7F6-B498-43B3-948B-1728B52AA6E4}">
                <adec:decorative xmlns:adec="http://schemas.microsoft.com/office/drawing/2017/decorative" val="1"/>
              </a:ext>
            </a:extLst>
          </p:cNvPr>
          <p:cNvGrpSpPr/>
          <p:nvPr/>
        </p:nvGrpSpPr>
        <p:grpSpPr>
          <a:xfrm rot="-10800000">
            <a:off x="685800" y="660400"/>
            <a:ext cx="10820400" cy="5575300"/>
            <a:chOff x="0" y="0"/>
            <a:chExt cx="21640800" cy="6668000"/>
          </a:xfrm>
        </p:grpSpPr>
        <p:sp>
          <p:nvSpPr>
            <p:cNvPr id="7" name="Freeform 7">
              <a:extLst>
                <a:ext uri="{FF2B5EF4-FFF2-40B4-BE49-F238E27FC236}">
                  <a16:creationId xmlns:a16="http://schemas.microsoft.com/office/drawing/2014/main" id="{9EAC1719-9452-3E5A-58BF-970032B09709}"/>
                </a:ext>
              </a:extLst>
            </p:cNvPr>
            <p:cNvSpPr/>
            <p:nvPr/>
          </p:nvSpPr>
          <p:spPr>
            <a:xfrm>
              <a:off x="0" y="0"/>
              <a:ext cx="21640726" cy="6668008"/>
            </a:xfrm>
            <a:custGeom>
              <a:avLst/>
              <a:gdLst/>
              <a:ahLst/>
              <a:cxnLst/>
              <a:rect l="l" t="t" r="r" b="b"/>
              <a:pathLst>
                <a:path w="21640726" h="6668008">
                  <a:moveTo>
                    <a:pt x="0" y="0"/>
                  </a:moveTo>
                  <a:lnTo>
                    <a:pt x="18165135" y="0"/>
                  </a:lnTo>
                  <a:cubicBezTo>
                    <a:pt x="20084633" y="0"/>
                    <a:pt x="21640726" y="497586"/>
                    <a:pt x="21640726" y="1111377"/>
                  </a:cubicBezTo>
                  <a:lnTo>
                    <a:pt x="21640726" y="6668008"/>
                  </a:lnTo>
                  <a:lnTo>
                    <a:pt x="0" y="6668008"/>
                  </a:lnTo>
                  <a:close/>
                </a:path>
              </a:pathLst>
            </a:custGeom>
            <a:solidFill>
              <a:srgbClr val="7A003C"/>
            </a:solidFill>
          </p:spPr>
          <p:txBody>
            <a:bodyPr/>
            <a:lstStyle/>
            <a:p>
              <a:endParaRPr lang="en-CA"/>
            </a:p>
          </p:txBody>
        </p:sp>
      </p:grpSp>
      <p:sp>
        <p:nvSpPr>
          <p:cNvPr id="10" name="Title 9">
            <a:extLst>
              <a:ext uri="{FF2B5EF4-FFF2-40B4-BE49-F238E27FC236}">
                <a16:creationId xmlns:a16="http://schemas.microsoft.com/office/drawing/2014/main" id="{A5F9C57D-72BE-9769-CB56-66172DC8C137}"/>
              </a:ext>
            </a:extLst>
          </p:cNvPr>
          <p:cNvSpPr txBox="1">
            <a:spLocks noGrp="1"/>
          </p:cNvSpPr>
          <p:nvPr>
            <p:ph type="title" idx="4294967295"/>
          </p:nvPr>
        </p:nvSpPr>
        <p:spPr>
          <a:xfrm>
            <a:off x="1597025" y="2478550"/>
            <a:ext cx="8997950"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a:ln>
                  <a:noFill/>
                </a:ln>
                <a:solidFill>
                  <a:schemeClr val="bg1"/>
                </a:solidFill>
                <a:effectLst/>
                <a:uLnTx/>
                <a:uFillTx/>
                <a:latin typeface="Montserrat" panose="00000500000000000000" pitchFamily="2" charset="0"/>
                <a:ea typeface="+mn-ea"/>
                <a:cs typeface="+mn-cs"/>
              </a:rPr>
              <a:t>Why did you decide to participate in this project?</a:t>
            </a:r>
          </a:p>
        </p:txBody>
      </p:sp>
      <p:grpSp>
        <p:nvGrpSpPr>
          <p:cNvPr id="8" name="Group 2">
            <a:extLst>
              <a:ext uri="{FF2B5EF4-FFF2-40B4-BE49-F238E27FC236}">
                <a16:creationId xmlns:a16="http://schemas.microsoft.com/office/drawing/2014/main" id="{8DB7358E-023D-8AFC-0C96-798BFA457693}"/>
              </a:ext>
              <a:ext uri="{C183D7F6-B498-43B3-948B-1728B52AA6E4}">
                <adec:decorative xmlns:adec="http://schemas.microsoft.com/office/drawing/2017/decorative" val="1"/>
              </a:ext>
            </a:extLst>
          </p:cNvPr>
          <p:cNvGrpSpPr/>
          <p:nvPr/>
        </p:nvGrpSpPr>
        <p:grpSpPr>
          <a:xfrm rot="-10800000">
            <a:off x="-1719356" y="-1719356"/>
            <a:ext cx="3438714" cy="3438714"/>
            <a:chOff x="0" y="0"/>
            <a:chExt cx="6367200" cy="6367200"/>
          </a:xfrm>
        </p:grpSpPr>
        <p:sp>
          <p:nvSpPr>
            <p:cNvPr id="9" name="Freeform 3">
              <a:extLst>
                <a:ext uri="{FF2B5EF4-FFF2-40B4-BE49-F238E27FC236}">
                  <a16:creationId xmlns:a16="http://schemas.microsoft.com/office/drawing/2014/main" id="{8655D616-FEC7-0DBF-E3CC-1FA075466505}"/>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11" name="Group 6">
            <a:extLst>
              <a:ext uri="{FF2B5EF4-FFF2-40B4-BE49-F238E27FC236}">
                <a16:creationId xmlns:a16="http://schemas.microsoft.com/office/drawing/2014/main" id="{C9998224-BA29-28E6-87B6-B4795AEC7CF2}"/>
              </a:ext>
              <a:ext uri="{C183D7F6-B498-43B3-948B-1728B52AA6E4}">
                <adec:decorative xmlns:adec="http://schemas.microsoft.com/office/drawing/2017/decorative" val="1"/>
              </a:ext>
            </a:extLst>
          </p:cNvPr>
          <p:cNvGrpSpPr/>
          <p:nvPr/>
        </p:nvGrpSpPr>
        <p:grpSpPr>
          <a:xfrm>
            <a:off x="11068484" y="5695371"/>
            <a:ext cx="2274000" cy="2274000"/>
            <a:chOff x="0" y="0"/>
            <a:chExt cx="4548000" cy="4548000"/>
          </a:xfrm>
        </p:grpSpPr>
        <p:sp>
          <p:nvSpPr>
            <p:cNvPr id="12" name="Freeform 7">
              <a:extLst>
                <a:ext uri="{FF2B5EF4-FFF2-40B4-BE49-F238E27FC236}">
                  <a16:creationId xmlns:a16="http://schemas.microsoft.com/office/drawing/2014/main" id="{DEA91D87-C08A-5404-A00A-5674ABB127C6}"/>
                </a:ext>
              </a:extLst>
            </p:cNvPr>
            <p:cNvSpPr/>
            <p:nvPr/>
          </p:nvSpPr>
          <p:spPr>
            <a:xfrm>
              <a:off x="-21209" y="-20955"/>
              <a:ext cx="2376043" cy="2376424"/>
            </a:xfrm>
            <a:custGeom>
              <a:avLst/>
              <a:gdLst/>
              <a:ahLst/>
              <a:cxnLst/>
              <a:rect l="l" t="t" r="r" b="b"/>
              <a:pathLst>
                <a:path w="2376043" h="2376424">
                  <a:moveTo>
                    <a:pt x="22733" y="2376424"/>
                  </a:moveTo>
                  <a:cubicBezTo>
                    <a:pt x="0" y="1745615"/>
                    <a:pt x="240665" y="1133602"/>
                    <a:pt x="687070" y="687197"/>
                  </a:cubicBezTo>
                  <a:cubicBezTo>
                    <a:pt x="1133475" y="240792"/>
                    <a:pt x="1745234" y="0"/>
                    <a:pt x="2376043" y="22352"/>
                  </a:cubicBezTo>
                  <a:lnTo>
                    <a:pt x="2356739" y="566928"/>
                  </a:lnTo>
                  <a:cubicBezTo>
                    <a:pt x="1877060" y="549910"/>
                    <a:pt x="1411859" y="732917"/>
                    <a:pt x="1072388" y="1072388"/>
                  </a:cubicBezTo>
                  <a:cubicBezTo>
                    <a:pt x="732917" y="1411859"/>
                    <a:pt x="550037" y="1877187"/>
                    <a:pt x="567309" y="2356866"/>
                  </a:cubicBezTo>
                  <a:close/>
                </a:path>
              </a:pathLst>
            </a:custGeom>
            <a:solidFill>
              <a:srgbClr val="A8A6A8"/>
            </a:solidFill>
          </p:spPr>
          <p:txBody>
            <a:bodyPr/>
            <a:lstStyle/>
            <a:p>
              <a:endParaRPr lang="en-CA"/>
            </a:p>
          </p:txBody>
        </p:sp>
      </p:grpSp>
    </p:spTree>
    <p:extLst>
      <p:ext uri="{BB962C8B-B14F-4D97-AF65-F5344CB8AC3E}">
        <p14:creationId xmlns:p14="http://schemas.microsoft.com/office/powerpoint/2010/main" val="842401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422CB-4D0F-087A-5EF2-97F074F21C2E}"/>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C8BEEFA1-372D-9234-E267-FE6D7D283669}"/>
              </a:ext>
              <a:ext uri="{C183D7F6-B498-43B3-948B-1728B52AA6E4}">
                <adec:decorative xmlns:adec="http://schemas.microsoft.com/office/drawing/2017/decorative" val="1"/>
              </a:ext>
            </a:extLst>
          </p:cNvPr>
          <p:cNvGrpSpPr/>
          <p:nvPr/>
        </p:nvGrpSpPr>
        <p:grpSpPr>
          <a:xfrm rot="-10800000">
            <a:off x="685800" y="660400"/>
            <a:ext cx="10820400" cy="5575300"/>
            <a:chOff x="0" y="0"/>
            <a:chExt cx="21640800" cy="6668000"/>
          </a:xfrm>
        </p:grpSpPr>
        <p:sp>
          <p:nvSpPr>
            <p:cNvPr id="7" name="Freeform 7">
              <a:extLst>
                <a:ext uri="{FF2B5EF4-FFF2-40B4-BE49-F238E27FC236}">
                  <a16:creationId xmlns:a16="http://schemas.microsoft.com/office/drawing/2014/main" id="{03F8B0EE-B3B6-871A-DBCA-6BCC3E543958}"/>
                </a:ext>
              </a:extLst>
            </p:cNvPr>
            <p:cNvSpPr/>
            <p:nvPr/>
          </p:nvSpPr>
          <p:spPr>
            <a:xfrm>
              <a:off x="0" y="0"/>
              <a:ext cx="21640726" cy="6668008"/>
            </a:xfrm>
            <a:custGeom>
              <a:avLst/>
              <a:gdLst/>
              <a:ahLst/>
              <a:cxnLst/>
              <a:rect l="l" t="t" r="r" b="b"/>
              <a:pathLst>
                <a:path w="21640726" h="6668008">
                  <a:moveTo>
                    <a:pt x="0" y="0"/>
                  </a:moveTo>
                  <a:lnTo>
                    <a:pt x="18165135" y="0"/>
                  </a:lnTo>
                  <a:cubicBezTo>
                    <a:pt x="20084633" y="0"/>
                    <a:pt x="21640726" y="497586"/>
                    <a:pt x="21640726" y="1111377"/>
                  </a:cubicBezTo>
                  <a:lnTo>
                    <a:pt x="21640726" y="6668008"/>
                  </a:lnTo>
                  <a:lnTo>
                    <a:pt x="0" y="6668008"/>
                  </a:lnTo>
                  <a:close/>
                </a:path>
              </a:pathLst>
            </a:custGeom>
            <a:solidFill>
              <a:srgbClr val="7A003C"/>
            </a:solidFill>
          </p:spPr>
          <p:txBody>
            <a:bodyPr/>
            <a:lstStyle/>
            <a:p>
              <a:endParaRPr lang="en-CA"/>
            </a:p>
          </p:txBody>
        </p:sp>
      </p:grpSp>
      <p:sp>
        <p:nvSpPr>
          <p:cNvPr id="10" name="Title 9">
            <a:extLst>
              <a:ext uri="{FF2B5EF4-FFF2-40B4-BE49-F238E27FC236}">
                <a16:creationId xmlns:a16="http://schemas.microsoft.com/office/drawing/2014/main" id="{2719AB39-6CFC-499C-8435-036B9F447D78}"/>
              </a:ext>
            </a:extLst>
          </p:cNvPr>
          <p:cNvSpPr txBox="1">
            <a:spLocks noGrp="1"/>
          </p:cNvSpPr>
          <p:nvPr>
            <p:ph type="title" idx="4294967295"/>
          </p:nvPr>
        </p:nvSpPr>
        <p:spPr>
          <a:xfrm>
            <a:off x="1597025" y="2478550"/>
            <a:ext cx="8997950"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a:ln>
                  <a:noFill/>
                </a:ln>
                <a:solidFill>
                  <a:schemeClr val="bg1"/>
                </a:solidFill>
                <a:effectLst/>
                <a:uLnTx/>
                <a:uFillTx/>
                <a:latin typeface="Montserrat" panose="00000500000000000000" pitchFamily="2" charset="0"/>
                <a:ea typeface="+mn-ea"/>
                <a:cs typeface="+mn-cs"/>
              </a:rPr>
              <a:t>Tell us about your experience working on this project</a:t>
            </a:r>
          </a:p>
        </p:txBody>
      </p:sp>
      <p:grpSp>
        <p:nvGrpSpPr>
          <p:cNvPr id="8" name="Group 2">
            <a:extLst>
              <a:ext uri="{FF2B5EF4-FFF2-40B4-BE49-F238E27FC236}">
                <a16:creationId xmlns:a16="http://schemas.microsoft.com/office/drawing/2014/main" id="{AC14B6A1-0845-D071-FF49-1E71D7BA2CDC}"/>
              </a:ext>
              <a:ext uri="{C183D7F6-B498-43B3-948B-1728B52AA6E4}">
                <adec:decorative xmlns:adec="http://schemas.microsoft.com/office/drawing/2017/decorative" val="1"/>
              </a:ext>
            </a:extLst>
          </p:cNvPr>
          <p:cNvGrpSpPr/>
          <p:nvPr/>
        </p:nvGrpSpPr>
        <p:grpSpPr>
          <a:xfrm rot="-10800000">
            <a:off x="-1719356" y="-1719356"/>
            <a:ext cx="3438714" cy="3438714"/>
            <a:chOff x="0" y="0"/>
            <a:chExt cx="6367200" cy="6367200"/>
          </a:xfrm>
        </p:grpSpPr>
        <p:sp>
          <p:nvSpPr>
            <p:cNvPr id="9" name="Freeform 3">
              <a:extLst>
                <a:ext uri="{FF2B5EF4-FFF2-40B4-BE49-F238E27FC236}">
                  <a16:creationId xmlns:a16="http://schemas.microsoft.com/office/drawing/2014/main" id="{43C705CF-E941-D8C6-4769-C80A9AD13A7B}"/>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11" name="Group 6">
            <a:extLst>
              <a:ext uri="{FF2B5EF4-FFF2-40B4-BE49-F238E27FC236}">
                <a16:creationId xmlns:a16="http://schemas.microsoft.com/office/drawing/2014/main" id="{9DE658D4-07C8-C1D9-4D74-9925FBA99C2B}"/>
              </a:ext>
              <a:ext uri="{C183D7F6-B498-43B3-948B-1728B52AA6E4}">
                <adec:decorative xmlns:adec="http://schemas.microsoft.com/office/drawing/2017/decorative" val="1"/>
              </a:ext>
            </a:extLst>
          </p:cNvPr>
          <p:cNvGrpSpPr/>
          <p:nvPr/>
        </p:nvGrpSpPr>
        <p:grpSpPr>
          <a:xfrm>
            <a:off x="11068484" y="5695371"/>
            <a:ext cx="2274000" cy="2274000"/>
            <a:chOff x="0" y="0"/>
            <a:chExt cx="4548000" cy="4548000"/>
          </a:xfrm>
        </p:grpSpPr>
        <p:sp>
          <p:nvSpPr>
            <p:cNvPr id="12" name="Freeform 7">
              <a:extLst>
                <a:ext uri="{FF2B5EF4-FFF2-40B4-BE49-F238E27FC236}">
                  <a16:creationId xmlns:a16="http://schemas.microsoft.com/office/drawing/2014/main" id="{AD3D8CD1-7687-484D-4FFF-1A223078C106}"/>
                </a:ext>
              </a:extLst>
            </p:cNvPr>
            <p:cNvSpPr/>
            <p:nvPr/>
          </p:nvSpPr>
          <p:spPr>
            <a:xfrm>
              <a:off x="-21209" y="-20955"/>
              <a:ext cx="2376043" cy="2376424"/>
            </a:xfrm>
            <a:custGeom>
              <a:avLst/>
              <a:gdLst/>
              <a:ahLst/>
              <a:cxnLst/>
              <a:rect l="l" t="t" r="r" b="b"/>
              <a:pathLst>
                <a:path w="2376043" h="2376424">
                  <a:moveTo>
                    <a:pt x="22733" y="2376424"/>
                  </a:moveTo>
                  <a:cubicBezTo>
                    <a:pt x="0" y="1745615"/>
                    <a:pt x="240665" y="1133602"/>
                    <a:pt x="687070" y="687197"/>
                  </a:cubicBezTo>
                  <a:cubicBezTo>
                    <a:pt x="1133475" y="240792"/>
                    <a:pt x="1745234" y="0"/>
                    <a:pt x="2376043" y="22352"/>
                  </a:cubicBezTo>
                  <a:lnTo>
                    <a:pt x="2356739" y="566928"/>
                  </a:lnTo>
                  <a:cubicBezTo>
                    <a:pt x="1877060" y="549910"/>
                    <a:pt x="1411859" y="732917"/>
                    <a:pt x="1072388" y="1072388"/>
                  </a:cubicBezTo>
                  <a:cubicBezTo>
                    <a:pt x="732917" y="1411859"/>
                    <a:pt x="550037" y="1877187"/>
                    <a:pt x="567309" y="2356866"/>
                  </a:cubicBezTo>
                  <a:close/>
                </a:path>
              </a:pathLst>
            </a:custGeom>
            <a:solidFill>
              <a:srgbClr val="A8A6A8"/>
            </a:solidFill>
          </p:spPr>
          <p:txBody>
            <a:bodyPr/>
            <a:lstStyle/>
            <a:p>
              <a:endParaRPr lang="en-CA"/>
            </a:p>
          </p:txBody>
        </p:sp>
      </p:grpSp>
    </p:spTree>
    <p:extLst>
      <p:ext uri="{BB962C8B-B14F-4D97-AF65-F5344CB8AC3E}">
        <p14:creationId xmlns:p14="http://schemas.microsoft.com/office/powerpoint/2010/main" val="2260955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546EA-F683-52A9-7C3A-DE786CCC8C1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B31FF82-62D4-8A16-72D7-986DFEACD046}"/>
              </a:ext>
              <a:ext uri="{C183D7F6-B498-43B3-948B-1728B52AA6E4}">
                <adec:decorative xmlns:adec="http://schemas.microsoft.com/office/drawing/2017/decorative" val="1"/>
              </a:ext>
            </a:extLst>
          </p:cNvPr>
          <p:cNvGrpSpPr/>
          <p:nvPr/>
        </p:nvGrpSpPr>
        <p:grpSpPr>
          <a:xfrm rot="5400000">
            <a:off x="-2555980" y="4185777"/>
            <a:ext cx="5111960" cy="5111960"/>
            <a:chOff x="0" y="0"/>
            <a:chExt cx="6367200" cy="6367200"/>
          </a:xfrm>
        </p:grpSpPr>
        <p:sp>
          <p:nvSpPr>
            <p:cNvPr id="3" name="Freeform 3">
              <a:extLst>
                <a:ext uri="{FF2B5EF4-FFF2-40B4-BE49-F238E27FC236}">
                  <a16:creationId xmlns:a16="http://schemas.microsoft.com/office/drawing/2014/main" id="{BC93657E-3271-7F2C-421A-5CFFEE0625AF}"/>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13DB51DF-BA9E-A577-CE9D-4E2D2AD9D20B}"/>
              </a:ext>
              <a:ext uri="{C183D7F6-B498-43B3-948B-1728B52AA6E4}">
                <adec:decorative xmlns:adec="http://schemas.microsoft.com/office/drawing/2017/decorative" val="1"/>
              </a:ext>
            </a:extLst>
          </p:cNvPr>
          <p:cNvGrpSpPr/>
          <p:nvPr/>
        </p:nvGrpSpPr>
        <p:grpSpPr>
          <a:xfrm rot="9899997">
            <a:off x="10428348" y="-1763653"/>
            <a:ext cx="3527305" cy="3527305"/>
            <a:chOff x="0" y="0"/>
            <a:chExt cx="6367363" cy="6367363"/>
          </a:xfrm>
        </p:grpSpPr>
        <p:sp>
          <p:nvSpPr>
            <p:cNvPr id="5" name="Freeform 5">
              <a:extLst>
                <a:ext uri="{FF2B5EF4-FFF2-40B4-BE49-F238E27FC236}">
                  <a16:creationId xmlns:a16="http://schemas.microsoft.com/office/drawing/2014/main" id="{DC67F3E7-5183-06A5-E04B-3C3A467B1B69}"/>
                </a:ext>
              </a:extLst>
            </p:cNvPr>
            <p:cNvSpPr/>
            <p:nvPr/>
          </p:nvSpPr>
          <p:spPr>
            <a:xfrm>
              <a:off x="3802380" y="90805"/>
              <a:ext cx="2679065" cy="3935476"/>
            </a:xfrm>
            <a:custGeom>
              <a:avLst/>
              <a:gdLst/>
              <a:ahLst/>
              <a:cxnLst/>
              <a:rect l="l" t="t" r="r" b="b"/>
              <a:pathLst>
                <a:path w="2679065" h="3935476">
                  <a:moveTo>
                    <a:pt x="136398" y="0"/>
                  </a:moveTo>
                  <a:cubicBezTo>
                    <a:pt x="971931" y="203962"/>
                    <a:pt x="1689354" y="737362"/>
                    <a:pt x="2125345" y="1478661"/>
                  </a:cubicBezTo>
                  <a:cubicBezTo>
                    <a:pt x="2561336" y="2219960"/>
                    <a:pt x="2679065" y="3106166"/>
                    <a:pt x="2451354" y="3935476"/>
                  </a:cubicBezTo>
                  <a:lnTo>
                    <a:pt x="1896618" y="3783203"/>
                  </a:lnTo>
                  <a:cubicBezTo>
                    <a:pt x="2083054" y="3103753"/>
                    <a:pt x="1986788" y="2377694"/>
                    <a:pt x="1629537" y="1770253"/>
                  </a:cubicBezTo>
                  <a:cubicBezTo>
                    <a:pt x="1272286" y="1162812"/>
                    <a:pt x="684530" y="726059"/>
                    <a:pt x="0" y="558927"/>
                  </a:cubicBezTo>
                  <a:close/>
                </a:path>
              </a:pathLst>
            </a:custGeom>
            <a:solidFill>
              <a:srgbClr val="D9D9D9"/>
            </a:solidFill>
          </p:spPr>
          <p:txBody>
            <a:bodyPr/>
            <a:lstStyle/>
            <a:p>
              <a:endParaRPr lang="en-CA"/>
            </a:p>
          </p:txBody>
        </p:sp>
      </p:grpSp>
      <p:grpSp>
        <p:nvGrpSpPr>
          <p:cNvPr id="6" name="Group 6">
            <a:extLst>
              <a:ext uri="{FF2B5EF4-FFF2-40B4-BE49-F238E27FC236}">
                <a16:creationId xmlns:a16="http://schemas.microsoft.com/office/drawing/2014/main" id="{59FB1304-F348-BABE-0057-78029FD4ED0F}"/>
              </a:ext>
              <a:ext uri="{C183D7F6-B498-43B3-948B-1728B52AA6E4}">
                <adec:decorative xmlns:adec="http://schemas.microsoft.com/office/drawing/2017/decorative" val="1"/>
              </a:ext>
            </a:extLst>
          </p:cNvPr>
          <p:cNvGrpSpPr/>
          <p:nvPr/>
        </p:nvGrpSpPr>
        <p:grpSpPr>
          <a:xfrm rot="-10800000">
            <a:off x="685800" y="2078096"/>
            <a:ext cx="10820400" cy="2602415"/>
            <a:chOff x="0" y="0"/>
            <a:chExt cx="21640800" cy="6668000"/>
          </a:xfrm>
        </p:grpSpPr>
        <p:sp>
          <p:nvSpPr>
            <p:cNvPr id="7" name="Freeform 7">
              <a:extLst>
                <a:ext uri="{FF2B5EF4-FFF2-40B4-BE49-F238E27FC236}">
                  <a16:creationId xmlns:a16="http://schemas.microsoft.com/office/drawing/2014/main" id="{FF6C13F6-2F12-7EBA-A79C-7201DF7A4EB1}"/>
                </a:ext>
              </a:extLst>
            </p:cNvPr>
            <p:cNvSpPr/>
            <p:nvPr/>
          </p:nvSpPr>
          <p:spPr>
            <a:xfrm>
              <a:off x="0" y="0"/>
              <a:ext cx="21640726" cy="6668008"/>
            </a:xfrm>
            <a:custGeom>
              <a:avLst/>
              <a:gdLst/>
              <a:ahLst/>
              <a:cxnLst/>
              <a:rect l="l" t="t" r="r" b="b"/>
              <a:pathLst>
                <a:path w="21640726" h="6668008">
                  <a:moveTo>
                    <a:pt x="0" y="0"/>
                  </a:moveTo>
                  <a:lnTo>
                    <a:pt x="18165135" y="0"/>
                  </a:lnTo>
                  <a:cubicBezTo>
                    <a:pt x="20084633" y="0"/>
                    <a:pt x="21640726" y="497586"/>
                    <a:pt x="21640726" y="1111377"/>
                  </a:cubicBezTo>
                  <a:lnTo>
                    <a:pt x="21640726" y="6668008"/>
                  </a:lnTo>
                  <a:lnTo>
                    <a:pt x="0" y="6668008"/>
                  </a:lnTo>
                  <a:close/>
                </a:path>
              </a:pathLst>
            </a:custGeom>
            <a:solidFill>
              <a:srgbClr val="7A003C"/>
            </a:solidFill>
          </p:spPr>
          <p:txBody>
            <a:bodyPr/>
            <a:lstStyle/>
            <a:p>
              <a:endParaRPr lang="en-CA"/>
            </a:p>
          </p:txBody>
        </p:sp>
      </p:grpSp>
      <p:sp>
        <p:nvSpPr>
          <p:cNvPr id="10" name="Title 9">
            <a:extLst>
              <a:ext uri="{FF2B5EF4-FFF2-40B4-BE49-F238E27FC236}">
                <a16:creationId xmlns:a16="http://schemas.microsoft.com/office/drawing/2014/main" id="{CF3E88A4-037A-E1A7-074B-F15A00A3B8D8}"/>
              </a:ext>
            </a:extLst>
          </p:cNvPr>
          <p:cNvSpPr txBox="1">
            <a:spLocks noGrp="1"/>
          </p:cNvSpPr>
          <p:nvPr>
            <p:ph type="title" idx="4294967295"/>
          </p:nvPr>
        </p:nvSpPr>
        <p:spPr>
          <a:xfrm>
            <a:off x="908050" y="2942487"/>
            <a:ext cx="103759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5400" b="1" i="0" u="none" strike="noStrike" kern="1200" cap="none" spc="0" normalizeH="0" baseline="0" noProof="0">
                <a:ln>
                  <a:noFill/>
                </a:ln>
                <a:solidFill>
                  <a:schemeClr val="bg1"/>
                </a:solidFill>
                <a:effectLst/>
                <a:uLnTx/>
                <a:uFillTx/>
                <a:latin typeface="Montserrat" panose="00000500000000000000" pitchFamily="2" charset="0"/>
                <a:ea typeface="+mn-ea"/>
                <a:cs typeface="+mn-cs"/>
              </a:rPr>
              <a:t>Q&amp;A Period</a:t>
            </a:r>
          </a:p>
        </p:txBody>
      </p:sp>
    </p:spTree>
    <p:extLst>
      <p:ext uri="{BB962C8B-B14F-4D97-AF65-F5344CB8AC3E}">
        <p14:creationId xmlns:p14="http://schemas.microsoft.com/office/powerpoint/2010/main" val="994501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7715608">
            <a:off x="-1287081" y="-1364277"/>
            <a:ext cx="3183760" cy="3183760"/>
            <a:chOff x="0" y="0"/>
            <a:chExt cx="6367520" cy="6367520"/>
          </a:xfrm>
        </p:grpSpPr>
        <p:sp>
          <p:nvSpPr>
            <p:cNvPr id="3" name="Freeform 3"/>
            <p:cNvSpPr/>
            <p:nvPr/>
          </p:nvSpPr>
          <p:spPr>
            <a:xfrm>
              <a:off x="121285" y="-339852"/>
              <a:ext cx="6571234" cy="4291203"/>
            </a:xfrm>
            <a:custGeom>
              <a:avLst/>
              <a:gdLst/>
              <a:ahLst/>
              <a:cxnLst/>
              <a:rect l="l" t="t" r="r" b="b"/>
              <a:pathLst>
                <a:path w="6571234" h="4291203">
                  <a:moveTo>
                    <a:pt x="0" y="2653411"/>
                  </a:moveTo>
                  <a:cubicBezTo>
                    <a:pt x="474853" y="981964"/>
                    <a:pt x="2202307" y="0"/>
                    <a:pt x="3881501" y="447040"/>
                  </a:cubicBezTo>
                  <a:cubicBezTo>
                    <a:pt x="5560695" y="894080"/>
                    <a:pt x="6571234" y="2604770"/>
                    <a:pt x="6152388" y="4291203"/>
                  </a:cubicBezTo>
                  <a:lnTo>
                    <a:pt x="5583301" y="4149852"/>
                  </a:lnTo>
                  <a:cubicBezTo>
                    <a:pt x="5925058" y="2774061"/>
                    <a:pt x="5100447" y="1378331"/>
                    <a:pt x="3730625" y="1013587"/>
                  </a:cubicBezTo>
                  <a:cubicBezTo>
                    <a:pt x="2360803" y="648843"/>
                    <a:pt x="951484" y="1450086"/>
                    <a:pt x="564007" y="2813685"/>
                  </a:cubicBezTo>
                  <a:close/>
                </a:path>
              </a:pathLst>
            </a:custGeom>
            <a:solidFill>
              <a:srgbClr val="D9D9D9"/>
            </a:solidFill>
          </p:spPr>
          <p:txBody>
            <a:bodyPr/>
            <a:lstStyle/>
            <a:p>
              <a:endParaRPr lang="en-CA"/>
            </a:p>
          </p:txBody>
        </p:sp>
      </p:grpSp>
      <p:grpSp>
        <p:nvGrpSpPr>
          <p:cNvPr id="4" name="Group 4">
            <a:extLst>
              <a:ext uri="{C183D7F6-B498-43B3-948B-1728B52AA6E4}">
                <adec:decorative xmlns:adec="http://schemas.microsoft.com/office/drawing/2017/decorative" val="1"/>
              </a:ext>
            </a:extLst>
          </p:cNvPr>
          <p:cNvGrpSpPr/>
          <p:nvPr/>
        </p:nvGrpSpPr>
        <p:grpSpPr>
          <a:xfrm rot="16873706">
            <a:off x="10657499" y="4667600"/>
            <a:ext cx="4177600" cy="4177600"/>
            <a:chOff x="0" y="0"/>
            <a:chExt cx="8355200" cy="8355200"/>
          </a:xfrm>
        </p:grpSpPr>
        <p:sp>
          <p:nvSpPr>
            <p:cNvPr id="5" name="Freeform 5"/>
            <p:cNvSpPr/>
            <p:nvPr/>
          </p:nvSpPr>
          <p:spPr>
            <a:xfrm>
              <a:off x="0" y="0"/>
              <a:ext cx="8355203" cy="8355203"/>
            </a:xfrm>
            <a:custGeom>
              <a:avLst/>
              <a:gdLst/>
              <a:ahLst/>
              <a:cxnLst/>
              <a:rect l="l" t="t" r="r" b="b"/>
              <a:pathLst>
                <a:path w="8355203" h="8355203">
                  <a:moveTo>
                    <a:pt x="0" y="4177538"/>
                  </a:moveTo>
                  <a:cubicBezTo>
                    <a:pt x="0" y="1870329"/>
                    <a:pt x="1870329" y="0"/>
                    <a:pt x="4177538" y="0"/>
                  </a:cubicBezTo>
                  <a:cubicBezTo>
                    <a:pt x="6484747" y="0"/>
                    <a:pt x="8355203" y="1870329"/>
                    <a:pt x="8355203" y="4177538"/>
                  </a:cubicBezTo>
                  <a:cubicBezTo>
                    <a:pt x="8355203" y="6484747"/>
                    <a:pt x="6484874" y="8355203"/>
                    <a:pt x="4177538" y="8355203"/>
                  </a:cubicBezTo>
                  <a:cubicBezTo>
                    <a:pt x="1870202" y="8355203"/>
                    <a:pt x="0" y="6484874"/>
                    <a:pt x="0" y="4177538"/>
                  </a:cubicBezTo>
                  <a:close/>
                  <a:moveTo>
                    <a:pt x="728599" y="4177538"/>
                  </a:moveTo>
                  <a:cubicBezTo>
                    <a:pt x="728599" y="6082411"/>
                    <a:pt x="2272792" y="7626604"/>
                    <a:pt x="4177665" y="7626604"/>
                  </a:cubicBezTo>
                  <a:cubicBezTo>
                    <a:pt x="6082538" y="7626604"/>
                    <a:pt x="7626604" y="6082411"/>
                    <a:pt x="7626604" y="4177538"/>
                  </a:cubicBezTo>
                  <a:cubicBezTo>
                    <a:pt x="7626604" y="2272665"/>
                    <a:pt x="6082411" y="728599"/>
                    <a:pt x="4177538" y="728599"/>
                  </a:cubicBezTo>
                  <a:cubicBezTo>
                    <a:pt x="2272665" y="728599"/>
                    <a:pt x="728599" y="2272792"/>
                    <a:pt x="728599" y="4177538"/>
                  </a:cubicBezTo>
                  <a:close/>
                </a:path>
              </a:pathLst>
            </a:custGeom>
            <a:solidFill>
              <a:srgbClr val="FDBF57"/>
            </a:solidFill>
          </p:spPr>
          <p:txBody>
            <a:bodyPr/>
            <a:lstStyle/>
            <a:p>
              <a:endParaRPr lang="en-CA"/>
            </a:p>
          </p:txBody>
        </p:sp>
      </p:grpSp>
      <p:grpSp>
        <p:nvGrpSpPr>
          <p:cNvPr id="9" name="Group 9">
            <a:extLst>
              <a:ext uri="{C183D7F6-B498-43B3-948B-1728B52AA6E4}">
                <adec:decorative xmlns:adec="http://schemas.microsoft.com/office/drawing/2017/decorative" val="1"/>
              </a:ext>
            </a:extLst>
          </p:cNvPr>
          <p:cNvGrpSpPr/>
          <p:nvPr/>
        </p:nvGrpSpPr>
        <p:grpSpPr>
          <a:xfrm rot="-3224087">
            <a:off x="10884568" y="284674"/>
            <a:ext cx="2274127" cy="2274127"/>
            <a:chOff x="0" y="0"/>
            <a:chExt cx="4548253" cy="4548253"/>
          </a:xfrm>
        </p:grpSpPr>
        <p:sp>
          <p:nvSpPr>
            <p:cNvPr id="10" name="Freeform 10"/>
            <p:cNvSpPr/>
            <p:nvPr/>
          </p:nvSpPr>
          <p:spPr>
            <a:xfrm>
              <a:off x="-301244" y="-297561"/>
              <a:ext cx="4398264" cy="3887851"/>
            </a:xfrm>
            <a:custGeom>
              <a:avLst/>
              <a:gdLst/>
              <a:ahLst/>
              <a:cxnLst/>
              <a:rect l="l" t="t" r="r" b="b"/>
              <a:pathLst>
                <a:path w="4398264" h="3887851">
                  <a:moveTo>
                    <a:pt x="4398264" y="1211961"/>
                  </a:moveTo>
                  <a:cubicBezTo>
                    <a:pt x="3653536" y="213614"/>
                    <a:pt x="2244344" y="0"/>
                    <a:pt x="1237361" y="732917"/>
                  </a:cubicBezTo>
                  <a:cubicBezTo>
                    <a:pt x="230378" y="1465834"/>
                    <a:pt x="0" y="2872232"/>
                    <a:pt x="720852" y="3887851"/>
                  </a:cubicBezTo>
                  <a:lnTo>
                    <a:pt x="1649095" y="3228975"/>
                  </a:lnTo>
                  <a:cubicBezTo>
                    <a:pt x="1289050" y="2721737"/>
                    <a:pt x="1404112" y="2019173"/>
                    <a:pt x="1907032" y="1653286"/>
                  </a:cubicBezTo>
                  <a:cubicBezTo>
                    <a:pt x="2409952" y="1287399"/>
                    <a:pt x="3113786" y="1393952"/>
                    <a:pt x="3485769" y="1892554"/>
                  </a:cubicBezTo>
                  <a:close/>
                </a:path>
              </a:pathLst>
            </a:custGeom>
            <a:solidFill>
              <a:srgbClr val="A8A6A8"/>
            </a:solidFill>
          </p:spPr>
          <p:txBody>
            <a:bodyPr/>
            <a:lstStyle/>
            <a:p>
              <a:endParaRPr lang="en-CA"/>
            </a:p>
          </p:txBody>
        </p:sp>
      </p:grpSp>
      <p:sp>
        <p:nvSpPr>
          <p:cNvPr id="13" name="Rectangle 12">
            <a:extLst>
              <a:ext uri="{FF2B5EF4-FFF2-40B4-BE49-F238E27FC236}">
                <a16:creationId xmlns:a16="http://schemas.microsoft.com/office/drawing/2014/main" id="{F10099B3-C9CC-E6E0-94AA-ACEBB2E555C3}"/>
              </a:ext>
              <a:ext uri="{C183D7F6-B498-43B3-948B-1728B52AA6E4}">
                <adec:decorative xmlns:adec="http://schemas.microsoft.com/office/drawing/2017/decorative" val="1"/>
              </a:ext>
            </a:extLst>
          </p:cNvPr>
          <p:cNvSpPr/>
          <p:nvPr/>
        </p:nvSpPr>
        <p:spPr>
          <a:xfrm>
            <a:off x="114300" y="114300"/>
            <a:ext cx="11963400" cy="6642100"/>
          </a:xfrm>
          <a:prstGeom prst="rect">
            <a:avLst/>
          </a:prstGeom>
          <a:noFill/>
          <a:ln w="254000">
            <a:solidFill>
              <a:srgbClr val="7A0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1"/>
          <p:cNvSpPr txBox="1">
            <a:spLocks noGrp="1"/>
          </p:cNvSpPr>
          <p:nvPr>
            <p:ph type="title" idx="4294967295"/>
          </p:nvPr>
        </p:nvSpPr>
        <p:spPr>
          <a:xfrm>
            <a:off x="2636984" y="914421"/>
            <a:ext cx="8984900"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00"/>
              </a:lnSpc>
              <a:spcBef>
                <a:spcPts val="0"/>
              </a:spcBef>
              <a:spcAft>
                <a:spcPts val="0"/>
              </a:spcAft>
              <a:buClrTx/>
              <a:buSzTx/>
              <a:buFontTx/>
              <a:buNone/>
              <a:tabLst/>
              <a:defRPr/>
            </a:pPr>
            <a:r>
              <a:rPr kumimoji="0" lang="en-US" sz="8000" b="1" i="0" u="none" strike="noStrike" kern="1200" cap="none" spc="0" normalizeH="0" baseline="0" noProof="0">
                <a:ln>
                  <a:noFill/>
                </a:ln>
                <a:solidFill>
                  <a:srgbClr val="7A003C"/>
                </a:solidFill>
                <a:effectLst/>
                <a:uLnTx/>
                <a:uFillTx/>
                <a:latin typeface="Montserrat Bold"/>
                <a:ea typeface="Montserrat Bold"/>
                <a:cs typeface="Montserrat Bold"/>
                <a:sym typeface="Montserrat Bold"/>
              </a:rPr>
              <a:t>Thank You!</a:t>
            </a:r>
          </a:p>
        </p:txBody>
      </p:sp>
      <p:sp>
        <p:nvSpPr>
          <p:cNvPr id="14" name="TextBox 13">
            <a:extLst>
              <a:ext uri="{FF2B5EF4-FFF2-40B4-BE49-F238E27FC236}">
                <a16:creationId xmlns:a16="http://schemas.microsoft.com/office/drawing/2014/main" id="{04D2F17A-976E-3318-274D-8A8B60D2CD37}"/>
              </a:ext>
            </a:extLst>
          </p:cNvPr>
          <p:cNvSpPr txBox="1"/>
          <p:nvPr/>
        </p:nvSpPr>
        <p:spPr>
          <a:xfrm>
            <a:off x="1675708" y="2399143"/>
            <a:ext cx="4623492" cy="3662541"/>
          </a:xfrm>
          <a:prstGeom prst="rect">
            <a:avLst/>
          </a:prstGeom>
          <a:noFill/>
        </p:spPr>
        <p:txBody>
          <a:bodyPr wrap="square" rtlCol="0">
            <a:spAutoFit/>
          </a:bodyPr>
          <a:lstStyle/>
          <a:p>
            <a:r>
              <a:rPr lang="en-CA" sz="4000">
                <a:solidFill>
                  <a:srgbClr val="495965"/>
                </a:solidFill>
              </a:rPr>
              <a:t>Questions? Find us:</a:t>
            </a:r>
          </a:p>
          <a:p>
            <a:endParaRPr lang="en-CA" sz="2800">
              <a:solidFill>
                <a:srgbClr val="495965"/>
              </a:solidFill>
            </a:endParaRPr>
          </a:p>
          <a:p>
            <a:pPr marL="457200" indent="-457200">
              <a:buClr>
                <a:srgbClr val="7A003C"/>
              </a:buClr>
              <a:buFont typeface="Courier New" panose="02070309020205020404" pitchFamily="49" charset="0"/>
              <a:buChar char="o"/>
            </a:pPr>
            <a:r>
              <a:rPr lang="en-CA" sz="2800">
                <a:solidFill>
                  <a:srgbClr val="495965"/>
                </a:solidFill>
              </a:rPr>
              <a:t>Matthew Fesnak</a:t>
            </a:r>
          </a:p>
          <a:p>
            <a:pPr marL="342900" indent="-342900">
              <a:buClr>
                <a:srgbClr val="7A003C"/>
              </a:buClr>
              <a:buSzPct val="150000"/>
              <a:buFont typeface="Arial" panose="020B0604020202020204" pitchFamily="34" charset="0"/>
              <a:buChar char="•"/>
            </a:pPr>
            <a:r>
              <a:rPr lang="en-CA" sz="2400">
                <a:solidFill>
                  <a:srgbClr val="495965"/>
                </a:solidFill>
                <a:hlinkClick r:id="rId3"/>
              </a:rPr>
              <a:t>fesnakm@mcmaster.ca</a:t>
            </a:r>
            <a:r>
              <a:rPr lang="en-CA" sz="2400">
                <a:solidFill>
                  <a:srgbClr val="495965"/>
                </a:solidFill>
              </a:rPr>
              <a:t> </a:t>
            </a:r>
          </a:p>
          <a:p>
            <a:pPr marL="457200" indent="-457200">
              <a:buClr>
                <a:srgbClr val="7A003C"/>
              </a:buClr>
              <a:buFont typeface="Courier New" panose="02070309020205020404" pitchFamily="49" charset="0"/>
              <a:buChar char="o"/>
            </a:pPr>
            <a:r>
              <a:rPr lang="en-CA" sz="2800">
                <a:solidFill>
                  <a:srgbClr val="495965"/>
                </a:solidFill>
              </a:rPr>
              <a:t>Anna Flak</a:t>
            </a:r>
          </a:p>
          <a:p>
            <a:pPr marL="342900" indent="-342900">
              <a:buClr>
                <a:srgbClr val="7A003C"/>
              </a:buClr>
              <a:buSzPct val="150000"/>
              <a:buFont typeface="Arial" panose="020B0604020202020204" pitchFamily="34" charset="0"/>
              <a:buChar char="•"/>
            </a:pPr>
            <a:r>
              <a:rPr lang="en-CA" sz="2400">
                <a:solidFill>
                  <a:srgbClr val="495965"/>
                </a:solidFill>
                <a:hlinkClick r:id="rId4"/>
              </a:rPr>
              <a:t>flaka1@mcmaster.ca</a:t>
            </a:r>
            <a:r>
              <a:rPr lang="en-CA" sz="2400">
                <a:solidFill>
                  <a:srgbClr val="495965"/>
                </a:solidFill>
              </a:rPr>
              <a:t> </a:t>
            </a:r>
          </a:p>
          <a:p>
            <a:pPr marL="457200" indent="-457200">
              <a:buClr>
                <a:srgbClr val="7A003C"/>
              </a:buClr>
              <a:buFont typeface="Courier New" panose="02070309020205020404" pitchFamily="49" charset="0"/>
              <a:buChar char="o"/>
            </a:pPr>
            <a:r>
              <a:rPr lang="en-CA" sz="2800">
                <a:solidFill>
                  <a:srgbClr val="495965"/>
                </a:solidFill>
              </a:rPr>
              <a:t>Katie Harding</a:t>
            </a:r>
          </a:p>
          <a:p>
            <a:pPr marL="342900" indent="-342900">
              <a:buClr>
                <a:srgbClr val="7A003C"/>
              </a:buClr>
              <a:buSzPct val="150000"/>
              <a:buFont typeface="Arial" panose="020B0604020202020204" pitchFamily="34" charset="0"/>
              <a:buChar char="•"/>
            </a:pPr>
            <a:r>
              <a:rPr lang="en-CA" sz="2400">
                <a:solidFill>
                  <a:srgbClr val="495965"/>
                </a:solidFill>
                <a:hlinkClick r:id="rId5"/>
              </a:rPr>
              <a:t>kharding@mcmaster.ca</a:t>
            </a:r>
            <a:r>
              <a:rPr lang="en-CA" sz="2400">
                <a:solidFill>
                  <a:srgbClr val="495965"/>
                </a:solidFill>
              </a:rPr>
              <a:t> </a:t>
            </a:r>
          </a:p>
        </p:txBody>
      </p:sp>
      <p:sp>
        <p:nvSpPr>
          <p:cNvPr id="16" name="TextBox 15">
            <a:extLst>
              <a:ext uri="{FF2B5EF4-FFF2-40B4-BE49-F238E27FC236}">
                <a16:creationId xmlns:a16="http://schemas.microsoft.com/office/drawing/2014/main" id="{460CD0B0-5155-9A9D-AF61-4461B5177EE8}"/>
              </a:ext>
            </a:extLst>
          </p:cNvPr>
          <p:cNvSpPr txBox="1"/>
          <p:nvPr/>
        </p:nvSpPr>
        <p:spPr>
          <a:xfrm>
            <a:off x="6299200" y="3384027"/>
            <a:ext cx="4530725" cy="1754326"/>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
                <a:srgbClr val="7A003C"/>
              </a:buClr>
              <a:buSzTx/>
              <a:buFont typeface="Courier New" panose="02070309020205020404" pitchFamily="49" charset="0"/>
              <a:buChar char="o"/>
              <a:tabLst/>
              <a:defRPr/>
            </a:pPr>
            <a:r>
              <a:rPr kumimoji="0" lang="en-CA" sz="2800" b="0" i="0" u="none" strike="noStrike" kern="1200" cap="none" spc="0" normalizeH="0" baseline="0" noProof="0">
                <a:ln>
                  <a:noFill/>
                </a:ln>
                <a:solidFill>
                  <a:srgbClr val="495965"/>
                </a:solidFill>
                <a:effectLst/>
                <a:uLnTx/>
                <a:uFillTx/>
                <a:latin typeface="Aptos" panose="020B0004020202020204"/>
                <a:ea typeface="+mn-ea"/>
                <a:cs typeface="+mn-cs"/>
              </a:rPr>
              <a:t>Katie Merriman</a:t>
            </a:r>
          </a:p>
          <a:p>
            <a:pPr marL="342900" lvl="0" indent="-342900">
              <a:buClr>
                <a:srgbClr val="7A003C"/>
              </a:buClr>
              <a:buSzPct val="150000"/>
              <a:buFont typeface="Arial" panose="020B0604020202020204" pitchFamily="34" charset="0"/>
              <a:buChar char="•"/>
              <a:defRPr/>
            </a:pPr>
            <a:r>
              <a:rPr lang="en-CA" sz="2400">
                <a:solidFill>
                  <a:srgbClr val="495965"/>
                </a:solidFill>
                <a:hlinkClick r:id="rId6"/>
              </a:rPr>
              <a:t>merrimkv@mcmaster.ca</a:t>
            </a:r>
            <a:r>
              <a:rPr lang="en-CA" sz="2400">
                <a:solidFill>
                  <a:srgbClr val="495965"/>
                </a:solidFill>
              </a:rPr>
              <a:t> </a:t>
            </a:r>
          </a:p>
          <a:p>
            <a:pPr marL="342900" lvl="0" indent="-342900">
              <a:buClr>
                <a:srgbClr val="7A003C"/>
              </a:buClr>
              <a:buSzPct val="150000"/>
              <a:buFont typeface="Arial" panose="020B0604020202020204" pitchFamily="34" charset="0"/>
              <a:buChar char="•"/>
              <a:defRPr/>
            </a:pPr>
            <a:r>
              <a:rPr kumimoji="0" lang="en-CA" sz="2800" b="0" i="0" u="none" strike="noStrike" kern="1200" cap="none" spc="0" normalizeH="0" baseline="0" noProof="0">
                <a:ln>
                  <a:noFill/>
                </a:ln>
                <a:solidFill>
                  <a:srgbClr val="495965"/>
                </a:solidFill>
                <a:effectLst/>
                <a:uLnTx/>
                <a:uFillTx/>
                <a:latin typeface="Aptos" panose="020B0004020202020204"/>
                <a:ea typeface="+mn-ea"/>
                <a:cs typeface="+mn-cs"/>
              </a:rPr>
              <a:t>Nancy Waite</a:t>
            </a:r>
          </a:p>
          <a:p>
            <a:pPr marL="342900" lvl="0" indent="-342900">
              <a:buClr>
                <a:srgbClr val="7A003C"/>
              </a:buClr>
              <a:buSzPct val="150000"/>
              <a:buFont typeface="Arial" panose="020B0604020202020204" pitchFamily="34" charset="0"/>
              <a:buChar char="•"/>
              <a:defRPr/>
            </a:pPr>
            <a:r>
              <a:rPr lang="en-CA" sz="2400">
                <a:solidFill>
                  <a:srgbClr val="495965"/>
                </a:solidFill>
                <a:hlinkClick r:id="rId7"/>
              </a:rPr>
              <a:t>waitenm@mcmaster.ca</a:t>
            </a:r>
            <a:r>
              <a:rPr lang="en-CA" sz="2400">
                <a:solidFill>
                  <a:srgbClr val="495965"/>
                </a:solidFill>
              </a:rPr>
              <a:t> </a:t>
            </a:r>
            <a:endParaRPr kumimoji="0" lang="en-CA" sz="2400" b="0" i="0" u="none" strike="noStrike" kern="1200" cap="none" spc="0" normalizeH="0" baseline="0" noProof="0">
              <a:ln>
                <a:noFill/>
              </a:ln>
              <a:solidFill>
                <a:srgbClr val="495965"/>
              </a:solidFill>
              <a:effectLst/>
              <a:uLnTx/>
              <a:uFillTx/>
              <a:latin typeface="Aptos" panose="020B0004020202020204"/>
              <a:ea typeface="+mn-ea"/>
              <a:cs typeface="+mn-cs"/>
            </a:endParaRPr>
          </a:p>
        </p:txBody>
      </p:sp>
      <p:sp>
        <p:nvSpPr>
          <p:cNvPr id="8" name="TextBox 8"/>
          <p:cNvSpPr txBox="1"/>
          <p:nvPr/>
        </p:nvSpPr>
        <p:spPr>
          <a:xfrm>
            <a:off x="262483" y="6186288"/>
            <a:ext cx="3852317" cy="445507"/>
          </a:xfrm>
          <a:prstGeom prst="rect">
            <a:avLst/>
          </a:prstGeom>
        </p:spPr>
        <p:txBody>
          <a:bodyPr wrap="square" lIns="0" tIns="0" rIns="0" bIns="0" rtlCol="0" anchor="t">
            <a:spAutoFit/>
          </a:bodyPr>
          <a:lstStyle/>
          <a:p>
            <a:pPr>
              <a:lnSpc>
                <a:spcPts val="1840"/>
              </a:lnSpc>
            </a:pPr>
            <a:r>
              <a:rPr lang="en-US" sz="800">
                <a:solidFill>
                  <a:srgbClr val="495965"/>
                </a:solidFill>
                <a:latin typeface="+mj-lt"/>
                <a:ea typeface="Montserrat"/>
                <a:cs typeface="Montserrat"/>
                <a:sym typeface="Montserrat"/>
              </a:rPr>
              <a:t>CREDITS: This presentation template was created by </a:t>
            </a:r>
            <a:r>
              <a:rPr lang="en-US" sz="800" b="1" u="sng" err="1">
                <a:solidFill>
                  <a:srgbClr val="495965"/>
                </a:solidFill>
                <a:latin typeface="+mj-lt"/>
                <a:ea typeface="Montserrat Bold"/>
                <a:cs typeface="Montserrat Bold"/>
                <a:sym typeface="Montserrat Bold"/>
                <a:hlinkClick r:id="rId8" tooltip="http://bit.ly/2Tynxth"/>
              </a:rPr>
              <a:t>Slidesgo</a:t>
            </a:r>
            <a:r>
              <a:rPr lang="en-US" sz="800">
                <a:solidFill>
                  <a:srgbClr val="495965"/>
                </a:solidFill>
                <a:latin typeface="+mj-lt"/>
                <a:ea typeface="Montserrat"/>
                <a:cs typeface="Montserrat"/>
                <a:sym typeface="Montserrat"/>
              </a:rPr>
              <a:t>, including icons by </a:t>
            </a:r>
            <a:r>
              <a:rPr lang="en-US" sz="800" b="1" u="sng" err="1">
                <a:solidFill>
                  <a:srgbClr val="495965"/>
                </a:solidFill>
                <a:latin typeface="+mj-lt"/>
                <a:ea typeface="Montserrat Bold"/>
                <a:cs typeface="Montserrat Bold"/>
                <a:sym typeface="Montserrat Bold"/>
                <a:hlinkClick r:id="rId9" tooltip="http://bit.ly/2TyoMsr"/>
              </a:rPr>
              <a:t>Flaticon</a:t>
            </a:r>
            <a:r>
              <a:rPr lang="en-US" sz="800">
                <a:solidFill>
                  <a:srgbClr val="495965"/>
                </a:solidFill>
                <a:latin typeface="+mj-lt"/>
                <a:ea typeface="Montserrat"/>
                <a:cs typeface="Montserrat"/>
                <a:sym typeface="Montserrat"/>
              </a:rPr>
              <a:t>, and infographics &amp; images by </a:t>
            </a:r>
            <a:r>
              <a:rPr lang="en-US" sz="800" b="1" u="sng" err="1">
                <a:solidFill>
                  <a:srgbClr val="495965"/>
                </a:solidFill>
                <a:latin typeface="+mj-lt"/>
                <a:ea typeface="Montserrat Bold"/>
                <a:cs typeface="Montserrat Bold"/>
                <a:sym typeface="Montserrat Bold"/>
                <a:hlinkClick r:id="rId10" tooltip="http://bit.ly/2TtBDfr"/>
              </a:rPr>
              <a:t>Freepik</a:t>
            </a:r>
            <a:endParaRPr lang="en-US" sz="800" b="1" u="sng">
              <a:solidFill>
                <a:srgbClr val="495965"/>
              </a:solidFill>
              <a:latin typeface="+mj-lt"/>
              <a:ea typeface="Montserrat Bold"/>
              <a:cs typeface="Montserrat Bold"/>
              <a:sym typeface="Montserrat Bold"/>
              <a:hlinkClick r:id="rId10" tooltip="http://bit.ly/2TtBDfr"/>
            </a:endParaRPr>
          </a:p>
        </p:txBody>
      </p:sp>
    </p:spTree>
    <p:extLst>
      <p:ext uri="{BB962C8B-B14F-4D97-AF65-F5344CB8AC3E}">
        <p14:creationId xmlns:p14="http://schemas.microsoft.com/office/powerpoint/2010/main" val="344529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10800000">
            <a:off x="-1719356" y="-1719356"/>
            <a:ext cx="3438714" cy="3438714"/>
            <a:chOff x="0" y="0"/>
            <a:chExt cx="6367200" cy="6367200"/>
          </a:xfrm>
        </p:grpSpPr>
        <p:sp>
          <p:nvSpPr>
            <p:cNvPr id="3" name="Freeform 3"/>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grpSp>
        <p:nvGrpSpPr>
          <p:cNvPr id="6" name="Group 6">
            <a:extLst>
              <a:ext uri="{C183D7F6-B498-43B3-948B-1728B52AA6E4}">
                <adec:decorative xmlns:adec="http://schemas.microsoft.com/office/drawing/2017/decorative" val="1"/>
              </a:ext>
            </a:extLst>
          </p:cNvPr>
          <p:cNvGrpSpPr/>
          <p:nvPr/>
        </p:nvGrpSpPr>
        <p:grpSpPr>
          <a:xfrm>
            <a:off x="11068484" y="5695371"/>
            <a:ext cx="2274000" cy="2274000"/>
            <a:chOff x="0" y="0"/>
            <a:chExt cx="4548000" cy="4548000"/>
          </a:xfrm>
        </p:grpSpPr>
        <p:sp>
          <p:nvSpPr>
            <p:cNvPr id="7" name="Freeform 7"/>
            <p:cNvSpPr/>
            <p:nvPr/>
          </p:nvSpPr>
          <p:spPr>
            <a:xfrm>
              <a:off x="-21209" y="-20955"/>
              <a:ext cx="2376043" cy="2376424"/>
            </a:xfrm>
            <a:custGeom>
              <a:avLst/>
              <a:gdLst/>
              <a:ahLst/>
              <a:cxnLst/>
              <a:rect l="l" t="t" r="r" b="b"/>
              <a:pathLst>
                <a:path w="2376043" h="2376424">
                  <a:moveTo>
                    <a:pt x="22733" y="2376424"/>
                  </a:moveTo>
                  <a:cubicBezTo>
                    <a:pt x="0" y="1745615"/>
                    <a:pt x="240665" y="1133602"/>
                    <a:pt x="687070" y="687197"/>
                  </a:cubicBezTo>
                  <a:cubicBezTo>
                    <a:pt x="1133475" y="240792"/>
                    <a:pt x="1745234" y="0"/>
                    <a:pt x="2376043" y="22352"/>
                  </a:cubicBezTo>
                  <a:lnTo>
                    <a:pt x="2356739" y="566928"/>
                  </a:lnTo>
                  <a:cubicBezTo>
                    <a:pt x="1877060" y="549910"/>
                    <a:pt x="1411859" y="732917"/>
                    <a:pt x="1072388" y="1072388"/>
                  </a:cubicBezTo>
                  <a:cubicBezTo>
                    <a:pt x="732917" y="1411859"/>
                    <a:pt x="550037" y="1877187"/>
                    <a:pt x="567309" y="2356866"/>
                  </a:cubicBezTo>
                  <a:close/>
                </a:path>
              </a:pathLst>
            </a:custGeom>
            <a:solidFill>
              <a:srgbClr val="A8A6A8"/>
            </a:solidFill>
          </p:spPr>
          <p:txBody>
            <a:bodyPr/>
            <a:lstStyle/>
            <a:p>
              <a:endParaRPr lang="en-CA"/>
            </a:p>
          </p:txBody>
        </p:sp>
      </p:grpSp>
      <p:sp>
        <p:nvSpPr>
          <p:cNvPr id="8" name="TextBox 8"/>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Overview</a:t>
            </a:r>
          </a:p>
        </p:txBody>
      </p:sp>
      <p:sp>
        <p:nvSpPr>
          <p:cNvPr id="29" name="Rectangle: Rounded Corners 28">
            <a:extLst>
              <a:ext uri="{FF2B5EF4-FFF2-40B4-BE49-F238E27FC236}">
                <a16:creationId xmlns:a16="http://schemas.microsoft.com/office/drawing/2014/main" id="{1F66825E-BBD3-25C7-B436-A08B11D15C93}"/>
              </a:ext>
              <a:ext uri="{C183D7F6-B498-43B3-948B-1728B52AA6E4}">
                <adec:decorative xmlns:adec="http://schemas.microsoft.com/office/drawing/2017/decorative" val="1"/>
              </a:ext>
            </a:extLst>
          </p:cNvPr>
          <p:cNvSpPr/>
          <p:nvPr/>
        </p:nvSpPr>
        <p:spPr>
          <a:xfrm>
            <a:off x="1030430" y="3199844"/>
            <a:ext cx="2170958" cy="1378558"/>
          </a:xfrm>
          <a:prstGeom prst="roundRect">
            <a:avLst>
              <a:gd name="adj" fmla="val 10000"/>
            </a:avLst>
          </a:prstGeom>
          <a:solidFill>
            <a:srgbClr val="7A003C"/>
          </a:solidFill>
          <a:ln>
            <a:solidFill>
              <a:srgbClr val="7A003C"/>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CA"/>
          </a:p>
        </p:txBody>
      </p:sp>
      <p:grpSp>
        <p:nvGrpSpPr>
          <p:cNvPr id="30" name="Group 29">
            <a:extLst>
              <a:ext uri="{FF2B5EF4-FFF2-40B4-BE49-F238E27FC236}">
                <a16:creationId xmlns:a16="http://schemas.microsoft.com/office/drawing/2014/main" id="{C341B397-44E9-48BC-D60B-024A588427D5}"/>
              </a:ext>
              <a:ext uri="{C183D7F6-B498-43B3-948B-1728B52AA6E4}">
                <adec:decorative xmlns:adec="http://schemas.microsoft.com/office/drawing/2017/decorative" val="1"/>
              </a:ext>
            </a:extLst>
          </p:cNvPr>
          <p:cNvGrpSpPr/>
          <p:nvPr/>
        </p:nvGrpSpPr>
        <p:grpSpPr>
          <a:xfrm>
            <a:off x="1271648" y="3429000"/>
            <a:ext cx="2170958" cy="1378558"/>
            <a:chOff x="244258" y="1030249"/>
            <a:chExt cx="2170958" cy="1378558"/>
          </a:xfrm>
        </p:grpSpPr>
        <p:sp>
          <p:nvSpPr>
            <p:cNvPr id="43" name="Rectangle: Rounded Corners 42">
              <a:extLst>
                <a:ext uri="{FF2B5EF4-FFF2-40B4-BE49-F238E27FC236}">
                  <a16:creationId xmlns:a16="http://schemas.microsoft.com/office/drawing/2014/main" id="{216FB640-6051-02C9-6E18-568EBDFF0413}"/>
                </a:ext>
              </a:extLst>
            </p:cNvPr>
            <p:cNvSpPr/>
            <p:nvPr/>
          </p:nvSpPr>
          <p:spPr>
            <a:xfrm>
              <a:off x="244258" y="1030249"/>
              <a:ext cx="2170958" cy="1378558"/>
            </a:xfrm>
            <a:prstGeom prst="roundRect">
              <a:avLst>
                <a:gd name="adj" fmla="val 10000"/>
              </a:avLst>
            </a:prstGeom>
            <a:ln>
              <a:solidFill>
                <a:srgbClr val="7A003C"/>
              </a:solidFill>
            </a:ln>
          </p:spPr>
          <p:style>
            <a:lnRef idx="2">
              <a:scrgbClr r="0" g="0" b="0"/>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44" name="Rectangle: Rounded Corners 5">
              <a:extLst>
                <a:ext uri="{FF2B5EF4-FFF2-40B4-BE49-F238E27FC236}">
                  <a16:creationId xmlns:a16="http://schemas.microsoft.com/office/drawing/2014/main" id="{8511EC5F-8283-EAA7-5C97-C259587BEE82}"/>
                </a:ext>
              </a:extLst>
            </p:cNvPr>
            <p:cNvSpPr txBox="1"/>
            <p:nvPr/>
          </p:nvSpPr>
          <p:spPr>
            <a:xfrm>
              <a:off x="284635" y="1070626"/>
              <a:ext cx="2090204" cy="12978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rgbClr val="495965"/>
                  </a:solidFill>
                </a:rPr>
                <a:t>Overview of the project </a:t>
              </a:r>
            </a:p>
          </p:txBody>
        </p:sp>
      </p:grpSp>
      <p:sp>
        <p:nvSpPr>
          <p:cNvPr id="31" name="Rectangle: Rounded Corners 30">
            <a:extLst>
              <a:ext uri="{FF2B5EF4-FFF2-40B4-BE49-F238E27FC236}">
                <a16:creationId xmlns:a16="http://schemas.microsoft.com/office/drawing/2014/main" id="{B6996806-5E1B-2AC9-0556-ECDB5D68E0BF}"/>
              </a:ext>
              <a:ext uri="{C183D7F6-B498-43B3-948B-1728B52AA6E4}">
                <adec:decorative xmlns:adec="http://schemas.microsoft.com/office/drawing/2017/decorative" val="1"/>
              </a:ext>
            </a:extLst>
          </p:cNvPr>
          <p:cNvSpPr/>
          <p:nvPr/>
        </p:nvSpPr>
        <p:spPr>
          <a:xfrm>
            <a:off x="3683824" y="3199844"/>
            <a:ext cx="2170958" cy="1378558"/>
          </a:xfrm>
          <a:prstGeom prst="roundRect">
            <a:avLst>
              <a:gd name="adj" fmla="val 10000"/>
            </a:avLst>
          </a:prstGeom>
          <a:solidFill>
            <a:srgbClr val="7A003C"/>
          </a:solidFill>
          <a:ln>
            <a:solidFill>
              <a:srgbClr val="7A003C"/>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CA"/>
          </a:p>
        </p:txBody>
      </p:sp>
      <p:grpSp>
        <p:nvGrpSpPr>
          <p:cNvPr id="32" name="Group 31">
            <a:extLst>
              <a:ext uri="{FF2B5EF4-FFF2-40B4-BE49-F238E27FC236}">
                <a16:creationId xmlns:a16="http://schemas.microsoft.com/office/drawing/2014/main" id="{7857B928-8469-697D-7C07-CBAFC4792A2E}"/>
              </a:ext>
              <a:ext uri="{C183D7F6-B498-43B3-948B-1728B52AA6E4}">
                <adec:decorative xmlns:adec="http://schemas.microsoft.com/office/drawing/2017/decorative" val="1"/>
              </a:ext>
            </a:extLst>
          </p:cNvPr>
          <p:cNvGrpSpPr/>
          <p:nvPr/>
        </p:nvGrpSpPr>
        <p:grpSpPr>
          <a:xfrm>
            <a:off x="3925042" y="3429000"/>
            <a:ext cx="2170958" cy="1378558"/>
            <a:chOff x="2897652" y="1030249"/>
            <a:chExt cx="2170958" cy="1378558"/>
          </a:xfrm>
        </p:grpSpPr>
        <p:sp>
          <p:nvSpPr>
            <p:cNvPr id="41" name="Rectangle: Rounded Corners 40">
              <a:extLst>
                <a:ext uri="{FF2B5EF4-FFF2-40B4-BE49-F238E27FC236}">
                  <a16:creationId xmlns:a16="http://schemas.microsoft.com/office/drawing/2014/main" id="{D8F7C629-8947-3694-DEF9-1C08224C4939}"/>
                </a:ext>
              </a:extLst>
            </p:cNvPr>
            <p:cNvSpPr/>
            <p:nvPr/>
          </p:nvSpPr>
          <p:spPr>
            <a:xfrm>
              <a:off x="2897652" y="1030249"/>
              <a:ext cx="2170958" cy="1378558"/>
            </a:xfrm>
            <a:prstGeom prst="roundRect">
              <a:avLst>
                <a:gd name="adj" fmla="val 10000"/>
              </a:avLst>
            </a:prstGeom>
            <a:ln>
              <a:solidFill>
                <a:srgbClr val="7A003C"/>
              </a:solidFill>
            </a:ln>
          </p:spPr>
          <p:style>
            <a:lnRef idx="2">
              <a:scrgbClr r="0" g="0" b="0"/>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42" name="Rectangle: Rounded Corners 8">
              <a:extLst>
                <a:ext uri="{FF2B5EF4-FFF2-40B4-BE49-F238E27FC236}">
                  <a16:creationId xmlns:a16="http://schemas.microsoft.com/office/drawing/2014/main" id="{348D1489-5143-1DA1-B13B-42D4012F616F}"/>
                </a:ext>
              </a:extLst>
            </p:cNvPr>
            <p:cNvSpPr txBox="1"/>
            <p:nvPr/>
          </p:nvSpPr>
          <p:spPr>
            <a:xfrm>
              <a:off x="2938029" y="1070626"/>
              <a:ext cx="2090204" cy="12978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solidFill>
                    <a:srgbClr val="495965"/>
                  </a:solidFill>
                </a:rPr>
                <a:t>Presentations by </a:t>
              </a:r>
              <a:r>
                <a:rPr lang="en-US" sz="2800" kern="1200">
                  <a:solidFill>
                    <a:srgbClr val="495965"/>
                  </a:solidFill>
                </a:rPr>
                <a:t>chapter</a:t>
              </a:r>
              <a:r>
                <a:rPr lang="en-US" sz="2500" kern="1200">
                  <a:solidFill>
                    <a:srgbClr val="495965"/>
                  </a:solidFill>
                </a:rPr>
                <a:t> authors </a:t>
              </a:r>
            </a:p>
          </p:txBody>
        </p:sp>
      </p:grpSp>
      <p:sp>
        <p:nvSpPr>
          <p:cNvPr id="33" name="Rectangle: Rounded Corners 32">
            <a:extLst>
              <a:ext uri="{FF2B5EF4-FFF2-40B4-BE49-F238E27FC236}">
                <a16:creationId xmlns:a16="http://schemas.microsoft.com/office/drawing/2014/main" id="{3A4EB816-27C7-615B-A93F-3CC19E860954}"/>
              </a:ext>
              <a:ext uri="{C183D7F6-B498-43B3-948B-1728B52AA6E4}">
                <adec:decorative xmlns:adec="http://schemas.microsoft.com/office/drawing/2017/decorative" val="1"/>
              </a:ext>
            </a:extLst>
          </p:cNvPr>
          <p:cNvSpPr/>
          <p:nvPr/>
        </p:nvSpPr>
        <p:spPr>
          <a:xfrm>
            <a:off x="6337218" y="3199844"/>
            <a:ext cx="2170958" cy="1378558"/>
          </a:xfrm>
          <a:prstGeom prst="roundRect">
            <a:avLst>
              <a:gd name="adj" fmla="val 10000"/>
            </a:avLst>
          </a:prstGeom>
          <a:solidFill>
            <a:srgbClr val="7A003C"/>
          </a:solidFill>
          <a:ln>
            <a:solidFill>
              <a:srgbClr val="7A003C"/>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CA"/>
          </a:p>
        </p:txBody>
      </p:sp>
      <p:grpSp>
        <p:nvGrpSpPr>
          <p:cNvPr id="34" name="Group 33">
            <a:extLst>
              <a:ext uri="{FF2B5EF4-FFF2-40B4-BE49-F238E27FC236}">
                <a16:creationId xmlns:a16="http://schemas.microsoft.com/office/drawing/2014/main" id="{AC80E910-0F8B-B543-E738-4AD5ABC69344}"/>
              </a:ext>
              <a:ext uri="{C183D7F6-B498-43B3-948B-1728B52AA6E4}">
                <adec:decorative xmlns:adec="http://schemas.microsoft.com/office/drawing/2017/decorative" val="1"/>
              </a:ext>
            </a:extLst>
          </p:cNvPr>
          <p:cNvGrpSpPr/>
          <p:nvPr/>
        </p:nvGrpSpPr>
        <p:grpSpPr>
          <a:xfrm>
            <a:off x="6578436" y="3429000"/>
            <a:ext cx="2170958" cy="1378558"/>
            <a:chOff x="5551046" y="1030249"/>
            <a:chExt cx="2170958" cy="1378558"/>
          </a:xfrm>
        </p:grpSpPr>
        <p:sp>
          <p:nvSpPr>
            <p:cNvPr id="39" name="Rectangle: Rounded Corners 38">
              <a:extLst>
                <a:ext uri="{FF2B5EF4-FFF2-40B4-BE49-F238E27FC236}">
                  <a16:creationId xmlns:a16="http://schemas.microsoft.com/office/drawing/2014/main" id="{F39046EA-063B-4C9C-439F-3FFF3192C69E}"/>
                </a:ext>
              </a:extLst>
            </p:cNvPr>
            <p:cNvSpPr/>
            <p:nvPr/>
          </p:nvSpPr>
          <p:spPr>
            <a:xfrm>
              <a:off x="5551046" y="1030249"/>
              <a:ext cx="2170958" cy="1378558"/>
            </a:xfrm>
            <a:prstGeom prst="roundRect">
              <a:avLst>
                <a:gd name="adj" fmla="val 10000"/>
              </a:avLst>
            </a:prstGeom>
            <a:ln>
              <a:solidFill>
                <a:srgbClr val="7A003C"/>
              </a:solidFill>
            </a:ln>
          </p:spPr>
          <p:style>
            <a:lnRef idx="2">
              <a:scrgbClr r="0" g="0" b="0"/>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40" name="Rectangle: Rounded Corners 11">
              <a:extLst>
                <a:ext uri="{FF2B5EF4-FFF2-40B4-BE49-F238E27FC236}">
                  <a16:creationId xmlns:a16="http://schemas.microsoft.com/office/drawing/2014/main" id="{92D29A3B-2E4F-5665-D2BE-1A902E804D9E}"/>
                </a:ext>
              </a:extLst>
            </p:cNvPr>
            <p:cNvSpPr txBox="1"/>
            <p:nvPr/>
          </p:nvSpPr>
          <p:spPr>
            <a:xfrm>
              <a:off x="5591423" y="1070626"/>
              <a:ext cx="2090204" cy="12978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rgbClr val="495965"/>
                  </a:solidFill>
                </a:rPr>
                <a:t>Questions</a:t>
              </a:r>
              <a:r>
                <a:rPr lang="en-US" sz="2700" kern="1200">
                  <a:solidFill>
                    <a:srgbClr val="495965"/>
                  </a:solidFill>
                </a:rPr>
                <a:t> for panelists</a:t>
              </a:r>
            </a:p>
          </p:txBody>
        </p:sp>
      </p:grpSp>
      <p:sp>
        <p:nvSpPr>
          <p:cNvPr id="35" name="Rectangle: Rounded Corners 34">
            <a:extLst>
              <a:ext uri="{FF2B5EF4-FFF2-40B4-BE49-F238E27FC236}">
                <a16:creationId xmlns:a16="http://schemas.microsoft.com/office/drawing/2014/main" id="{515D7936-5B85-4CA0-FBC7-265B78D8C1E8}"/>
              </a:ext>
              <a:ext uri="{C183D7F6-B498-43B3-948B-1728B52AA6E4}">
                <adec:decorative xmlns:adec="http://schemas.microsoft.com/office/drawing/2017/decorative" val="1"/>
              </a:ext>
            </a:extLst>
          </p:cNvPr>
          <p:cNvSpPr/>
          <p:nvPr/>
        </p:nvSpPr>
        <p:spPr>
          <a:xfrm>
            <a:off x="8990612" y="3199844"/>
            <a:ext cx="2170958" cy="1378558"/>
          </a:xfrm>
          <a:prstGeom prst="roundRect">
            <a:avLst>
              <a:gd name="adj" fmla="val 10000"/>
            </a:avLst>
          </a:prstGeom>
          <a:solidFill>
            <a:srgbClr val="7A003C"/>
          </a:solidFill>
          <a:ln>
            <a:solidFill>
              <a:srgbClr val="7A003C"/>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CA"/>
          </a:p>
        </p:txBody>
      </p:sp>
      <p:grpSp>
        <p:nvGrpSpPr>
          <p:cNvPr id="36" name="Group 35">
            <a:extLst>
              <a:ext uri="{FF2B5EF4-FFF2-40B4-BE49-F238E27FC236}">
                <a16:creationId xmlns:a16="http://schemas.microsoft.com/office/drawing/2014/main" id="{C53A620E-F0C5-433A-06A9-8A65B9E86C5B}"/>
              </a:ext>
              <a:ext uri="{C183D7F6-B498-43B3-948B-1728B52AA6E4}">
                <adec:decorative xmlns:adec="http://schemas.microsoft.com/office/drawing/2017/decorative" val="1"/>
              </a:ext>
            </a:extLst>
          </p:cNvPr>
          <p:cNvGrpSpPr/>
          <p:nvPr/>
        </p:nvGrpSpPr>
        <p:grpSpPr>
          <a:xfrm>
            <a:off x="9231830" y="3429000"/>
            <a:ext cx="2170958" cy="1378558"/>
            <a:chOff x="8204440" y="1030249"/>
            <a:chExt cx="2170958" cy="1378558"/>
          </a:xfrm>
        </p:grpSpPr>
        <p:sp>
          <p:nvSpPr>
            <p:cNvPr id="37" name="Rectangle: Rounded Corners 36">
              <a:extLst>
                <a:ext uri="{FF2B5EF4-FFF2-40B4-BE49-F238E27FC236}">
                  <a16:creationId xmlns:a16="http://schemas.microsoft.com/office/drawing/2014/main" id="{B370A395-F7C6-08B2-E51D-BADB53647901}"/>
                </a:ext>
              </a:extLst>
            </p:cNvPr>
            <p:cNvSpPr/>
            <p:nvPr/>
          </p:nvSpPr>
          <p:spPr>
            <a:xfrm>
              <a:off x="8204440" y="1030249"/>
              <a:ext cx="2170958" cy="1378558"/>
            </a:xfrm>
            <a:prstGeom prst="roundRect">
              <a:avLst>
                <a:gd name="adj" fmla="val 10000"/>
              </a:avLst>
            </a:prstGeom>
            <a:ln>
              <a:solidFill>
                <a:srgbClr val="7A003C"/>
              </a:solidFill>
            </a:ln>
          </p:spPr>
          <p:style>
            <a:lnRef idx="2">
              <a:scrgbClr r="0" g="0" b="0"/>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38" name="Rectangle: Rounded Corners 14">
              <a:extLst>
                <a:ext uri="{FF2B5EF4-FFF2-40B4-BE49-F238E27FC236}">
                  <a16:creationId xmlns:a16="http://schemas.microsoft.com/office/drawing/2014/main" id="{E5F6C38E-19EE-8478-BA5B-36829291D07B}"/>
                </a:ext>
              </a:extLst>
            </p:cNvPr>
            <p:cNvSpPr txBox="1"/>
            <p:nvPr/>
          </p:nvSpPr>
          <p:spPr>
            <a:xfrm>
              <a:off x="8244817" y="1070626"/>
              <a:ext cx="2090204" cy="12978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rgbClr val="495965"/>
                  </a:solidFill>
                </a:rPr>
                <a:t>Q&amp;A</a:t>
              </a:r>
            </a:p>
          </p:txBody>
        </p:sp>
      </p:grpSp>
    </p:spTree>
    <p:extLst>
      <p:ext uri="{BB962C8B-B14F-4D97-AF65-F5344CB8AC3E}">
        <p14:creationId xmlns:p14="http://schemas.microsoft.com/office/powerpoint/2010/main" val="3482581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D0EF-80F5-4FCD-4F6B-EC9305729FF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4525345-188C-C5A2-3F07-D6AD7A7FAC81}"/>
              </a:ext>
              <a:ext uri="{C183D7F6-B498-43B3-948B-1728B52AA6E4}">
                <adec:decorative xmlns:adec="http://schemas.microsoft.com/office/drawing/2017/decorative" val="1"/>
              </a:ext>
            </a:extLst>
          </p:cNvPr>
          <p:cNvGrpSpPr/>
          <p:nvPr/>
        </p:nvGrpSpPr>
        <p:grpSpPr>
          <a:xfrm rot="-5400000">
            <a:off x="10620013" y="-1462937"/>
            <a:ext cx="3183600" cy="3183600"/>
            <a:chOff x="0" y="0"/>
            <a:chExt cx="6367200" cy="6367200"/>
          </a:xfrm>
        </p:grpSpPr>
        <p:sp>
          <p:nvSpPr>
            <p:cNvPr id="3" name="Freeform 3">
              <a:extLst>
                <a:ext uri="{FF2B5EF4-FFF2-40B4-BE49-F238E27FC236}">
                  <a16:creationId xmlns:a16="http://schemas.microsoft.com/office/drawing/2014/main" id="{4778C0E9-DF3B-2378-5F8D-2ECB2C1E44AF}"/>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0754C81A-5619-0EE8-DE69-34ED49BCC911}"/>
              </a:ex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a:extLst>
                <a:ext uri="{FF2B5EF4-FFF2-40B4-BE49-F238E27FC236}">
                  <a16:creationId xmlns:a16="http://schemas.microsoft.com/office/drawing/2014/main" id="{BE4A6B68-4A14-FA77-62CE-25EE13D41CB2}"/>
                </a:ext>
              </a:extLst>
            </p:cNvPr>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grpSp>
        <p:nvGrpSpPr>
          <p:cNvPr id="6" name="Group 6">
            <a:extLst>
              <a:ext uri="{FF2B5EF4-FFF2-40B4-BE49-F238E27FC236}">
                <a16:creationId xmlns:a16="http://schemas.microsoft.com/office/drawing/2014/main" id="{E3E34CA3-B409-C037-24E0-7B8E02B7DA43}"/>
              </a:ext>
              <a:ext uri="{C183D7F6-B498-43B3-948B-1728B52AA6E4}">
                <adec:decorative xmlns:adec="http://schemas.microsoft.com/office/drawing/2017/decorative" val="1"/>
              </a:ext>
            </a:extLst>
          </p:cNvPr>
          <p:cNvGrpSpPr/>
          <p:nvPr/>
        </p:nvGrpSpPr>
        <p:grpSpPr>
          <a:xfrm rot="-900003">
            <a:off x="-1957336" y="5761067"/>
            <a:ext cx="3183681" cy="3183681"/>
            <a:chOff x="0" y="0"/>
            <a:chExt cx="6367363" cy="6367363"/>
          </a:xfrm>
        </p:grpSpPr>
        <p:sp>
          <p:nvSpPr>
            <p:cNvPr id="7" name="Freeform 7">
              <a:extLst>
                <a:ext uri="{FF2B5EF4-FFF2-40B4-BE49-F238E27FC236}">
                  <a16:creationId xmlns:a16="http://schemas.microsoft.com/office/drawing/2014/main" id="{57088DF9-763F-D0CD-ECC5-4B571E1C3BA9}"/>
                </a:ext>
              </a:extLst>
            </p:cNvPr>
            <p:cNvSpPr/>
            <p:nvPr/>
          </p:nvSpPr>
          <p:spPr>
            <a:xfrm>
              <a:off x="4139946" y="227203"/>
              <a:ext cx="2227199" cy="2923286"/>
            </a:xfrm>
            <a:custGeom>
              <a:avLst/>
              <a:gdLst/>
              <a:ahLst/>
              <a:cxnLst/>
              <a:rect l="l" t="t" r="r" b="b"/>
              <a:pathLst>
                <a:path w="2227199" h="2923286">
                  <a:moveTo>
                    <a:pt x="224917" y="0"/>
                  </a:moveTo>
                  <a:cubicBezTo>
                    <a:pt x="1420368" y="477647"/>
                    <a:pt x="2210562" y="1628267"/>
                    <a:pt x="2227199" y="2915539"/>
                  </a:cubicBezTo>
                  <a:lnTo>
                    <a:pt x="1620774" y="2923286"/>
                  </a:lnTo>
                  <a:cubicBezTo>
                    <a:pt x="1607312" y="1881251"/>
                    <a:pt x="967740" y="949833"/>
                    <a:pt x="0" y="563118"/>
                  </a:cubicBezTo>
                  <a:close/>
                </a:path>
              </a:pathLst>
            </a:custGeom>
            <a:solidFill>
              <a:srgbClr val="D9D9D9"/>
            </a:solidFill>
          </p:spPr>
          <p:txBody>
            <a:bodyPr/>
            <a:lstStyle/>
            <a:p>
              <a:endParaRPr lang="en-CA"/>
            </a:p>
          </p:txBody>
        </p:sp>
      </p:grpSp>
      <p:sp>
        <p:nvSpPr>
          <p:cNvPr id="8" name="TextBox 8">
            <a:extLst>
              <a:ext uri="{FF2B5EF4-FFF2-40B4-BE49-F238E27FC236}">
                <a16:creationId xmlns:a16="http://schemas.microsoft.com/office/drawing/2014/main" id="{D40C7B79-6967-9380-CCD4-CE8A122BEF11}"/>
              </a:ext>
            </a:extLst>
          </p:cNvPr>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Background</a:t>
            </a:r>
          </a:p>
        </p:txBody>
      </p:sp>
      <p:sp>
        <p:nvSpPr>
          <p:cNvPr id="12" name="TextBox 11">
            <a:extLst>
              <a:ext uri="{FF2B5EF4-FFF2-40B4-BE49-F238E27FC236}">
                <a16:creationId xmlns:a16="http://schemas.microsoft.com/office/drawing/2014/main" id="{CC31A04F-F610-1F66-DC36-3AED84698D75}"/>
              </a:ext>
            </a:extLst>
          </p:cNvPr>
          <p:cNvSpPr txBox="1"/>
          <p:nvPr/>
        </p:nvSpPr>
        <p:spPr>
          <a:xfrm>
            <a:off x="1519783" y="1955233"/>
            <a:ext cx="8778608" cy="3581943"/>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Anna and Katie participated McMaster's inaugural Accessible Education Fellows program in 2023-2024</a:t>
            </a:r>
          </a:p>
          <a:p>
            <a:pPr marL="228600" marR="0" lvl="0" indent="-2286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Our project focused on making screenshots and live demos more accessible in library instruction</a:t>
            </a:r>
          </a:p>
          <a:p>
            <a:pPr marL="228600" marR="0" lvl="0" indent="-2286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We weren't finding much information about the library-specific ways that we teach and engage with students</a:t>
            </a:r>
          </a:p>
          <a:p>
            <a:pPr marL="228600" marR="0" lvl="0" indent="-2286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We proposed a library strategic initiative for accessible library teaching</a:t>
            </a:r>
          </a:p>
        </p:txBody>
      </p:sp>
    </p:spTree>
    <p:extLst>
      <p:ext uri="{BB962C8B-B14F-4D97-AF65-F5344CB8AC3E}">
        <p14:creationId xmlns:p14="http://schemas.microsoft.com/office/powerpoint/2010/main" val="2263911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88574-3F53-CA2E-FCCA-1F7D1131448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39868CD-52DB-8AB6-9314-ADBBCC9DFB0A}"/>
              </a:ext>
              <a:ext uri="{C183D7F6-B498-43B3-948B-1728B52AA6E4}">
                <adec:decorative xmlns:adec="http://schemas.microsoft.com/office/drawing/2017/decorative" val="1"/>
              </a:ext>
            </a:extLst>
          </p:cNvPr>
          <p:cNvGrpSpPr/>
          <p:nvPr/>
        </p:nvGrpSpPr>
        <p:grpSpPr>
          <a:xfrm rot="-10800000">
            <a:off x="-1719356" y="-1719356"/>
            <a:ext cx="3438714" cy="3438714"/>
            <a:chOff x="0" y="0"/>
            <a:chExt cx="6367200" cy="6367200"/>
          </a:xfrm>
        </p:grpSpPr>
        <p:sp>
          <p:nvSpPr>
            <p:cNvPr id="3" name="Freeform 3">
              <a:extLst>
                <a:ext uri="{FF2B5EF4-FFF2-40B4-BE49-F238E27FC236}">
                  <a16:creationId xmlns:a16="http://schemas.microsoft.com/office/drawing/2014/main" id="{8D582C2F-D123-F2BD-A3F9-A2D17B21AA91}"/>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C82ADB48-844C-95B5-CD89-77B555FF3D6D}"/>
              </a:ex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a:extLst>
                <a:ext uri="{FF2B5EF4-FFF2-40B4-BE49-F238E27FC236}">
                  <a16:creationId xmlns:a16="http://schemas.microsoft.com/office/drawing/2014/main" id="{8503F813-4D7C-5428-A23D-025B9CCC7BB9}"/>
                </a:ext>
              </a:extLst>
            </p:cNvPr>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grpSp>
        <p:nvGrpSpPr>
          <p:cNvPr id="6" name="Group 6">
            <a:extLst>
              <a:ext uri="{FF2B5EF4-FFF2-40B4-BE49-F238E27FC236}">
                <a16:creationId xmlns:a16="http://schemas.microsoft.com/office/drawing/2014/main" id="{6032A9E2-17FE-C6F4-5380-E741541E1AFD}"/>
              </a:ext>
              <a:ext uri="{C183D7F6-B498-43B3-948B-1728B52AA6E4}">
                <adec:decorative xmlns:adec="http://schemas.microsoft.com/office/drawing/2017/decorative" val="1"/>
              </a:ext>
            </a:extLst>
          </p:cNvPr>
          <p:cNvGrpSpPr/>
          <p:nvPr/>
        </p:nvGrpSpPr>
        <p:grpSpPr>
          <a:xfrm>
            <a:off x="11068484" y="5695371"/>
            <a:ext cx="2274000" cy="2274000"/>
            <a:chOff x="0" y="0"/>
            <a:chExt cx="4548000" cy="4548000"/>
          </a:xfrm>
        </p:grpSpPr>
        <p:sp>
          <p:nvSpPr>
            <p:cNvPr id="7" name="Freeform 7">
              <a:extLst>
                <a:ext uri="{FF2B5EF4-FFF2-40B4-BE49-F238E27FC236}">
                  <a16:creationId xmlns:a16="http://schemas.microsoft.com/office/drawing/2014/main" id="{F012F182-8EEA-92DB-B3A8-78F7008C0DDB}"/>
                </a:ext>
              </a:extLst>
            </p:cNvPr>
            <p:cNvSpPr/>
            <p:nvPr/>
          </p:nvSpPr>
          <p:spPr>
            <a:xfrm>
              <a:off x="-21209" y="-20955"/>
              <a:ext cx="2376043" cy="2376424"/>
            </a:xfrm>
            <a:custGeom>
              <a:avLst/>
              <a:gdLst/>
              <a:ahLst/>
              <a:cxnLst/>
              <a:rect l="l" t="t" r="r" b="b"/>
              <a:pathLst>
                <a:path w="2376043" h="2376424">
                  <a:moveTo>
                    <a:pt x="22733" y="2376424"/>
                  </a:moveTo>
                  <a:cubicBezTo>
                    <a:pt x="0" y="1745615"/>
                    <a:pt x="240665" y="1133602"/>
                    <a:pt x="687070" y="687197"/>
                  </a:cubicBezTo>
                  <a:cubicBezTo>
                    <a:pt x="1133475" y="240792"/>
                    <a:pt x="1745234" y="0"/>
                    <a:pt x="2376043" y="22352"/>
                  </a:cubicBezTo>
                  <a:lnTo>
                    <a:pt x="2356739" y="566928"/>
                  </a:lnTo>
                  <a:cubicBezTo>
                    <a:pt x="1877060" y="549910"/>
                    <a:pt x="1411859" y="732917"/>
                    <a:pt x="1072388" y="1072388"/>
                  </a:cubicBezTo>
                  <a:cubicBezTo>
                    <a:pt x="732917" y="1411859"/>
                    <a:pt x="550037" y="1877187"/>
                    <a:pt x="567309" y="2356866"/>
                  </a:cubicBezTo>
                  <a:close/>
                </a:path>
              </a:pathLst>
            </a:custGeom>
            <a:solidFill>
              <a:srgbClr val="A8A6A8"/>
            </a:solidFill>
          </p:spPr>
          <p:txBody>
            <a:bodyPr/>
            <a:lstStyle/>
            <a:p>
              <a:endParaRPr lang="en-CA"/>
            </a:p>
          </p:txBody>
        </p:sp>
      </p:grpSp>
      <p:sp>
        <p:nvSpPr>
          <p:cNvPr id="8" name="TextBox 8">
            <a:extLst>
              <a:ext uri="{FF2B5EF4-FFF2-40B4-BE49-F238E27FC236}">
                <a16:creationId xmlns:a16="http://schemas.microsoft.com/office/drawing/2014/main" id="{F59680AF-9467-53B4-DED3-A35F90457F08}"/>
              </a:ext>
            </a:extLst>
          </p:cNvPr>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Goals</a:t>
            </a:r>
          </a:p>
        </p:txBody>
      </p:sp>
      <p:sp>
        <p:nvSpPr>
          <p:cNvPr id="11" name="TextBox 10">
            <a:extLst>
              <a:ext uri="{FF2B5EF4-FFF2-40B4-BE49-F238E27FC236}">
                <a16:creationId xmlns:a16="http://schemas.microsoft.com/office/drawing/2014/main" id="{567A8F22-6226-46DC-5FE0-B289CF476AEB}"/>
              </a:ext>
            </a:extLst>
          </p:cNvPr>
          <p:cNvSpPr txBox="1"/>
          <p:nvPr/>
        </p:nvSpPr>
        <p:spPr>
          <a:xfrm>
            <a:off x="1519783" y="2270930"/>
            <a:ext cx="7899400" cy="3065904"/>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Provide an opportunity for team members to take a "deep dive" into an accessibility topic.</a:t>
            </a:r>
          </a:p>
          <a:p>
            <a:pPr marL="228600" marR="0" lvl="0" indent="-2286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Create a resource that can be used within our library to help make our library teaching practices more accessible.</a:t>
            </a:r>
          </a:p>
          <a:p>
            <a:pPr marL="228600" marR="0" lvl="0" indent="-2286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Share our resource openly with library workers at other institutions.</a:t>
            </a:r>
          </a:p>
        </p:txBody>
      </p:sp>
    </p:spTree>
    <p:extLst>
      <p:ext uri="{BB962C8B-B14F-4D97-AF65-F5344CB8AC3E}">
        <p14:creationId xmlns:p14="http://schemas.microsoft.com/office/powerpoint/2010/main" val="584460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D416B-98F8-6507-82E9-4CF226CC36B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CEFEAC3-CB84-2C80-9017-BBEDF5672ED0}"/>
              </a:ext>
              <a:ext uri="{C183D7F6-B498-43B3-948B-1728B52AA6E4}">
                <adec:decorative xmlns:adec="http://schemas.microsoft.com/office/drawing/2017/decorative" val="1"/>
              </a:ext>
            </a:extLst>
          </p:cNvPr>
          <p:cNvGrpSpPr/>
          <p:nvPr/>
        </p:nvGrpSpPr>
        <p:grpSpPr>
          <a:xfrm rot="-5400000">
            <a:off x="10620013" y="-1462937"/>
            <a:ext cx="3183600" cy="3183600"/>
            <a:chOff x="0" y="0"/>
            <a:chExt cx="6367200" cy="6367200"/>
          </a:xfrm>
        </p:grpSpPr>
        <p:sp>
          <p:nvSpPr>
            <p:cNvPr id="3" name="Freeform 3">
              <a:extLst>
                <a:ext uri="{FF2B5EF4-FFF2-40B4-BE49-F238E27FC236}">
                  <a16:creationId xmlns:a16="http://schemas.microsoft.com/office/drawing/2014/main" id="{201544BC-5CB0-9164-D99A-DD5B0E18CA9D}"/>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A3730129-E8BE-467E-A271-F8C1514EE6D8}"/>
              </a:ex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a:extLst>
                <a:ext uri="{FF2B5EF4-FFF2-40B4-BE49-F238E27FC236}">
                  <a16:creationId xmlns:a16="http://schemas.microsoft.com/office/drawing/2014/main" id="{9C635639-0C1B-43E2-8BD7-4B9291CCA42B}"/>
                </a:ext>
              </a:extLst>
            </p:cNvPr>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grpSp>
        <p:nvGrpSpPr>
          <p:cNvPr id="6" name="Group 6">
            <a:extLst>
              <a:ext uri="{FF2B5EF4-FFF2-40B4-BE49-F238E27FC236}">
                <a16:creationId xmlns:a16="http://schemas.microsoft.com/office/drawing/2014/main" id="{1D89592F-9494-AD63-5D9D-0A6BA502436B}"/>
              </a:ext>
              <a:ext uri="{C183D7F6-B498-43B3-948B-1728B52AA6E4}">
                <adec:decorative xmlns:adec="http://schemas.microsoft.com/office/drawing/2017/decorative" val="1"/>
              </a:ext>
            </a:extLst>
          </p:cNvPr>
          <p:cNvGrpSpPr/>
          <p:nvPr/>
        </p:nvGrpSpPr>
        <p:grpSpPr>
          <a:xfrm rot="-900003">
            <a:off x="-1957336" y="5761067"/>
            <a:ext cx="3183681" cy="3183681"/>
            <a:chOff x="0" y="0"/>
            <a:chExt cx="6367363" cy="6367363"/>
          </a:xfrm>
        </p:grpSpPr>
        <p:sp>
          <p:nvSpPr>
            <p:cNvPr id="7" name="Freeform 7">
              <a:extLst>
                <a:ext uri="{FF2B5EF4-FFF2-40B4-BE49-F238E27FC236}">
                  <a16:creationId xmlns:a16="http://schemas.microsoft.com/office/drawing/2014/main" id="{6261C9B5-2C68-87F0-9333-16C9E8EA92A4}"/>
                </a:ext>
              </a:extLst>
            </p:cNvPr>
            <p:cNvSpPr/>
            <p:nvPr/>
          </p:nvSpPr>
          <p:spPr>
            <a:xfrm>
              <a:off x="4139946" y="227203"/>
              <a:ext cx="2227199" cy="2923286"/>
            </a:xfrm>
            <a:custGeom>
              <a:avLst/>
              <a:gdLst/>
              <a:ahLst/>
              <a:cxnLst/>
              <a:rect l="l" t="t" r="r" b="b"/>
              <a:pathLst>
                <a:path w="2227199" h="2923286">
                  <a:moveTo>
                    <a:pt x="224917" y="0"/>
                  </a:moveTo>
                  <a:cubicBezTo>
                    <a:pt x="1420368" y="477647"/>
                    <a:pt x="2210562" y="1628267"/>
                    <a:pt x="2227199" y="2915539"/>
                  </a:cubicBezTo>
                  <a:lnTo>
                    <a:pt x="1620774" y="2923286"/>
                  </a:lnTo>
                  <a:cubicBezTo>
                    <a:pt x="1607312" y="1881251"/>
                    <a:pt x="967740" y="949833"/>
                    <a:pt x="0" y="563118"/>
                  </a:cubicBezTo>
                  <a:close/>
                </a:path>
              </a:pathLst>
            </a:custGeom>
            <a:solidFill>
              <a:srgbClr val="D9D9D9"/>
            </a:solidFill>
          </p:spPr>
          <p:txBody>
            <a:bodyPr/>
            <a:lstStyle/>
            <a:p>
              <a:endParaRPr lang="en-CA"/>
            </a:p>
          </p:txBody>
        </p:sp>
      </p:grpSp>
      <p:sp>
        <p:nvSpPr>
          <p:cNvPr id="8" name="TextBox 8">
            <a:extLst>
              <a:ext uri="{FF2B5EF4-FFF2-40B4-BE49-F238E27FC236}">
                <a16:creationId xmlns:a16="http://schemas.microsoft.com/office/drawing/2014/main" id="{2CB0BF75-F066-CC6F-1C7D-5F01AD5721F2}"/>
              </a:ext>
            </a:extLst>
          </p:cNvPr>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Getting Started</a:t>
            </a:r>
          </a:p>
        </p:txBody>
      </p:sp>
      <p:sp>
        <p:nvSpPr>
          <p:cNvPr id="11" name="TextBox 10">
            <a:extLst>
              <a:ext uri="{FF2B5EF4-FFF2-40B4-BE49-F238E27FC236}">
                <a16:creationId xmlns:a16="http://schemas.microsoft.com/office/drawing/2014/main" id="{514A72A6-2A82-45C2-32E7-6CC5CB3FB833}"/>
              </a:ext>
            </a:extLst>
          </p:cNvPr>
          <p:cNvSpPr txBox="1"/>
          <p:nvPr/>
        </p:nvSpPr>
        <p:spPr>
          <a:xfrm>
            <a:off x="1519783" y="2275114"/>
            <a:ext cx="9369425" cy="3194144"/>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Environmental scan for information about accessibility in library teaching and learning practices</a:t>
            </a:r>
          </a:p>
          <a:p>
            <a:pPr marL="228600" marR="0" lvl="0" indent="-2286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Call for collaborators from within McMaster University Libraries</a:t>
            </a:r>
          </a:p>
          <a:p>
            <a:pPr marL="228600" marR="0" lvl="0" indent="-2286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Created chapter guidelines and project timeline</a:t>
            </a:r>
          </a:p>
          <a:p>
            <a:pPr marL="228600" marR="0" lvl="0" indent="-2286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Shared examples of open resources about accessibility topics</a:t>
            </a:r>
          </a:p>
        </p:txBody>
      </p:sp>
    </p:spTree>
    <p:extLst>
      <p:ext uri="{BB962C8B-B14F-4D97-AF65-F5344CB8AC3E}">
        <p14:creationId xmlns:p14="http://schemas.microsoft.com/office/powerpoint/2010/main" val="1334521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21D07-3E59-A797-4F96-D50C6C5FBDA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629C84E-2440-967A-7308-2D81756342EA}"/>
              </a:ext>
              <a:ext uri="{C183D7F6-B498-43B3-948B-1728B52AA6E4}">
                <adec:decorative xmlns:adec="http://schemas.microsoft.com/office/drawing/2017/decorative" val="1"/>
              </a:ext>
            </a:extLst>
          </p:cNvPr>
          <p:cNvGrpSpPr/>
          <p:nvPr/>
        </p:nvGrpSpPr>
        <p:grpSpPr>
          <a:xfrm rot="-10800000">
            <a:off x="-1719356" y="-1719356"/>
            <a:ext cx="3438714" cy="3438714"/>
            <a:chOff x="0" y="0"/>
            <a:chExt cx="6367200" cy="6367200"/>
          </a:xfrm>
        </p:grpSpPr>
        <p:sp>
          <p:nvSpPr>
            <p:cNvPr id="3" name="Freeform 3">
              <a:extLst>
                <a:ext uri="{FF2B5EF4-FFF2-40B4-BE49-F238E27FC236}">
                  <a16:creationId xmlns:a16="http://schemas.microsoft.com/office/drawing/2014/main" id="{435D4E13-9E79-25E2-FB93-5BE7E908950D}"/>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24C70CA7-D61B-A3F1-4550-2B35E3ADE200}"/>
              </a:ex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a:extLst>
                <a:ext uri="{FF2B5EF4-FFF2-40B4-BE49-F238E27FC236}">
                  <a16:creationId xmlns:a16="http://schemas.microsoft.com/office/drawing/2014/main" id="{8DEC3110-DF27-AE21-6E1E-FD980AC0B5D3}"/>
                </a:ext>
              </a:extLst>
            </p:cNvPr>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grpSp>
        <p:nvGrpSpPr>
          <p:cNvPr id="6" name="Group 6">
            <a:extLst>
              <a:ext uri="{FF2B5EF4-FFF2-40B4-BE49-F238E27FC236}">
                <a16:creationId xmlns:a16="http://schemas.microsoft.com/office/drawing/2014/main" id="{4EE01452-6C4B-B1E8-9589-9CEB7B5AFEB1}"/>
              </a:ext>
              <a:ext uri="{C183D7F6-B498-43B3-948B-1728B52AA6E4}">
                <adec:decorative xmlns:adec="http://schemas.microsoft.com/office/drawing/2017/decorative" val="1"/>
              </a:ext>
            </a:extLst>
          </p:cNvPr>
          <p:cNvGrpSpPr/>
          <p:nvPr/>
        </p:nvGrpSpPr>
        <p:grpSpPr>
          <a:xfrm>
            <a:off x="11068484" y="5695371"/>
            <a:ext cx="2274000" cy="2274000"/>
            <a:chOff x="0" y="0"/>
            <a:chExt cx="4548000" cy="4548000"/>
          </a:xfrm>
        </p:grpSpPr>
        <p:sp>
          <p:nvSpPr>
            <p:cNvPr id="7" name="Freeform 7">
              <a:extLst>
                <a:ext uri="{FF2B5EF4-FFF2-40B4-BE49-F238E27FC236}">
                  <a16:creationId xmlns:a16="http://schemas.microsoft.com/office/drawing/2014/main" id="{C2F2637F-3BE2-3F24-DBB0-F68AFE8F90B4}"/>
                </a:ext>
              </a:extLst>
            </p:cNvPr>
            <p:cNvSpPr/>
            <p:nvPr/>
          </p:nvSpPr>
          <p:spPr>
            <a:xfrm>
              <a:off x="-21209" y="-20955"/>
              <a:ext cx="2376043" cy="2376424"/>
            </a:xfrm>
            <a:custGeom>
              <a:avLst/>
              <a:gdLst/>
              <a:ahLst/>
              <a:cxnLst/>
              <a:rect l="l" t="t" r="r" b="b"/>
              <a:pathLst>
                <a:path w="2376043" h="2376424">
                  <a:moveTo>
                    <a:pt x="22733" y="2376424"/>
                  </a:moveTo>
                  <a:cubicBezTo>
                    <a:pt x="0" y="1745615"/>
                    <a:pt x="240665" y="1133602"/>
                    <a:pt x="687070" y="687197"/>
                  </a:cubicBezTo>
                  <a:cubicBezTo>
                    <a:pt x="1133475" y="240792"/>
                    <a:pt x="1745234" y="0"/>
                    <a:pt x="2376043" y="22352"/>
                  </a:cubicBezTo>
                  <a:lnTo>
                    <a:pt x="2356739" y="566928"/>
                  </a:lnTo>
                  <a:cubicBezTo>
                    <a:pt x="1877060" y="549910"/>
                    <a:pt x="1411859" y="732917"/>
                    <a:pt x="1072388" y="1072388"/>
                  </a:cubicBezTo>
                  <a:cubicBezTo>
                    <a:pt x="732917" y="1411859"/>
                    <a:pt x="550037" y="1877187"/>
                    <a:pt x="567309" y="2356866"/>
                  </a:cubicBezTo>
                  <a:close/>
                </a:path>
              </a:pathLst>
            </a:custGeom>
            <a:solidFill>
              <a:srgbClr val="A8A6A8"/>
            </a:solidFill>
          </p:spPr>
          <p:txBody>
            <a:bodyPr/>
            <a:lstStyle/>
            <a:p>
              <a:endParaRPr lang="en-CA"/>
            </a:p>
          </p:txBody>
        </p:sp>
      </p:grpSp>
      <p:sp>
        <p:nvSpPr>
          <p:cNvPr id="8" name="TextBox 8">
            <a:extLst>
              <a:ext uri="{FF2B5EF4-FFF2-40B4-BE49-F238E27FC236}">
                <a16:creationId xmlns:a16="http://schemas.microsoft.com/office/drawing/2014/main" id="{B21DB851-19CC-2F76-1038-DB23B993BF20}"/>
              </a:ext>
            </a:extLst>
          </p:cNvPr>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Team Members</a:t>
            </a:r>
          </a:p>
        </p:txBody>
      </p:sp>
      <p:sp>
        <p:nvSpPr>
          <p:cNvPr id="11" name="Content Placeholder 2">
            <a:extLst>
              <a:ext uri="{FF2B5EF4-FFF2-40B4-BE49-F238E27FC236}">
                <a16:creationId xmlns:a16="http://schemas.microsoft.com/office/drawing/2014/main" id="{3C0DE359-4A7D-0964-AF0D-D431479B997D}"/>
              </a:ext>
            </a:extLst>
          </p:cNvPr>
          <p:cNvSpPr txBox="1">
            <a:spLocks/>
          </p:cNvSpPr>
          <p:nvPr/>
        </p:nvSpPr>
        <p:spPr>
          <a:xfrm>
            <a:off x="1519783" y="2114839"/>
            <a:ext cx="10515600" cy="46002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7A003C"/>
              </a:buClr>
              <a:buSzPct val="100000"/>
              <a:buFont typeface="Courier New" panose="02070309020205020404" pitchFamily="49" charset="0"/>
              <a:buChar char="o"/>
            </a:pPr>
            <a:r>
              <a:rPr lang="en-US">
                <a:solidFill>
                  <a:srgbClr val="495965"/>
                </a:solidFill>
              </a:rPr>
              <a:t>Teaching &amp; Learning: Jeannie An, Anna Flak, Katie Harding, Carly McLeod, Katie Merriman, Ariel Stables-Kennedy</a:t>
            </a:r>
          </a:p>
          <a:p>
            <a:pPr>
              <a:buClr>
                <a:srgbClr val="7A003C"/>
              </a:buClr>
              <a:buSzPct val="100000"/>
              <a:buFont typeface="Courier New" panose="02070309020205020404" pitchFamily="49" charset="0"/>
              <a:buChar char="o"/>
            </a:pPr>
            <a:r>
              <a:rPr lang="en-US">
                <a:solidFill>
                  <a:srgbClr val="495965"/>
                </a:solidFill>
              </a:rPr>
              <a:t>Health Sciences Library: Laura Banfield</a:t>
            </a:r>
            <a:r>
              <a:rPr lang="en-US" sz="2900">
                <a:solidFill>
                  <a:srgbClr val="495965"/>
                </a:solidFill>
              </a:rPr>
              <a:t>, </a:t>
            </a:r>
            <a:r>
              <a:rPr lang="en-US">
                <a:solidFill>
                  <a:srgbClr val="495965"/>
                </a:solidFill>
              </a:rPr>
              <a:t>Louise Caravaggio, Susanna Galbraith, Jo-Anne Petropoulos</a:t>
            </a:r>
            <a:endParaRPr lang="en-US" sz="2900">
              <a:solidFill>
                <a:srgbClr val="495965"/>
              </a:solidFill>
            </a:endParaRPr>
          </a:p>
          <a:p>
            <a:pPr>
              <a:buClr>
                <a:srgbClr val="7A003C"/>
              </a:buClr>
              <a:buSzPct val="100000"/>
              <a:buFont typeface="Courier New" panose="02070309020205020404" pitchFamily="49" charset="0"/>
              <a:buChar char="o"/>
            </a:pPr>
            <a:r>
              <a:rPr lang="en-US">
                <a:solidFill>
                  <a:srgbClr val="495965"/>
                </a:solidFill>
              </a:rPr>
              <a:t>Distinctive, Legacy, and Digital Heritage Collections: Matthew Fesnak</a:t>
            </a:r>
          </a:p>
          <a:p>
            <a:pPr>
              <a:buClr>
                <a:srgbClr val="7A003C"/>
              </a:buClr>
              <a:buSzPct val="100000"/>
              <a:buFont typeface="Courier New" panose="02070309020205020404" pitchFamily="49" charset="0"/>
              <a:buChar char="o"/>
            </a:pPr>
            <a:r>
              <a:rPr lang="en-US">
                <a:solidFill>
                  <a:srgbClr val="495965"/>
                </a:solidFill>
              </a:rPr>
              <a:t>Digital Scholarship Services: </a:t>
            </a:r>
            <a:r>
              <a:rPr lang="en-US" err="1">
                <a:solidFill>
                  <a:srgbClr val="495965"/>
                </a:solidFill>
              </a:rPr>
              <a:t>Subhanya</a:t>
            </a:r>
            <a:r>
              <a:rPr lang="en-US">
                <a:solidFill>
                  <a:srgbClr val="495965"/>
                </a:solidFill>
              </a:rPr>
              <a:t> </a:t>
            </a:r>
            <a:r>
              <a:rPr lang="en-US" err="1">
                <a:solidFill>
                  <a:srgbClr val="495965"/>
                </a:solidFill>
              </a:rPr>
              <a:t>Sivajothy</a:t>
            </a:r>
            <a:endParaRPr lang="en-US">
              <a:solidFill>
                <a:srgbClr val="495965"/>
              </a:solidFill>
            </a:endParaRPr>
          </a:p>
          <a:p>
            <a:pPr>
              <a:buClr>
                <a:srgbClr val="7A003C"/>
              </a:buClr>
              <a:buSzPct val="100000"/>
              <a:buFont typeface="Courier New" panose="02070309020205020404" pitchFamily="49" charset="0"/>
              <a:buChar char="o"/>
            </a:pPr>
            <a:r>
              <a:rPr lang="en-US">
                <a:solidFill>
                  <a:srgbClr val="495965"/>
                </a:solidFill>
              </a:rPr>
              <a:t>Library</a:t>
            </a:r>
            <a:r>
              <a:rPr lang="en-US">
                <a:solidFill>
                  <a:srgbClr val="495965"/>
                </a:solidFill>
                <a:ea typeface="+mn-lt"/>
                <a:cs typeface="+mn-lt"/>
              </a:rPr>
              <a:t> Accessibility Services: Nancy Waite</a:t>
            </a:r>
          </a:p>
        </p:txBody>
      </p:sp>
    </p:spTree>
    <p:extLst>
      <p:ext uri="{BB962C8B-B14F-4D97-AF65-F5344CB8AC3E}">
        <p14:creationId xmlns:p14="http://schemas.microsoft.com/office/powerpoint/2010/main" val="3767442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318E3-0F2B-BEE9-B9DF-2E12AD26E8F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4C27570-96E7-BD92-96AD-E8AEB94BF17F}"/>
              </a:ext>
              <a:ext uri="{C183D7F6-B498-43B3-948B-1728B52AA6E4}">
                <adec:decorative xmlns:adec="http://schemas.microsoft.com/office/drawing/2017/decorative" val="1"/>
              </a:ext>
            </a:extLst>
          </p:cNvPr>
          <p:cNvGrpSpPr/>
          <p:nvPr/>
        </p:nvGrpSpPr>
        <p:grpSpPr>
          <a:xfrm rot="-5400000">
            <a:off x="10620013" y="-1462937"/>
            <a:ext cx="3183600" cy="3183600"/>
            <a:chOff x="0" y="0"/>
            <a:chExt cx="6367200" cy="6367200"/>
          </a:xfrm>
        </p:grpSpPr>
        <p:sp>
          <p:nvSpPr>
            <p:cNvPr id="3" name="Freeform 3">
              <a:extLst>
                <a:ext uri="{FF2B5EF4-FFF2-40B4-BE49-F238E27FC236}">
                  <a16:creationId xmlns:a16="http://schemas.microsoft.com/office/drawing/2014/main" id="{33F765B4-AB89-C8D4-6C30-69F653976684}"/>
                </a:ext>
              </a:extLst>
            </p:cNvPr>
            <p:cNvSpPr/>
            <p:nvPr/>
          </p:nvSpPr>
          <p:spPr>
            <a:xfrm>
              <a:off x="0" y="-75819"/>
              <a:ext cx="3512693" cy="3244342"/>
            </a:xfrm>
            <a:custGeom>
              <a:avLst/>
              <a:gdLst/>
              <a:ahLst/>
              <a:cxnLst/>
              <a:rect l="l" t="t" r="r" b="b"/>
              <a:pathLst>
                <a:path w="3512693" h="3244342">
                  <a:moveTo>
                    <a:pt x="0" y="3240151"/>
                  </a:moveTo>
                  <a:cubicBezTo>
                    <a:pt x="5461" y="2341880"/>
                    <a:pt x="390144" y="1487805"/>
                    <a:pt x="1059180" y="888365"/>
                  </a:cubicBezTo>
                  <a:cubicBezTo>
                    <a:pt x="1728216" y="288925"/>
                    <a:pt x="2619248" y="0"/>
                    <a:pt x="3512693" y="92837"/>
                  </a:cubicBezTo>
                  <a:lnTo>
                    <a:pt x="3441319" y="779907"/>
                  </a:lnTo>
                  <a:cubicBezTo>
                    <a:pt x="2741676" y="707136"/>
                    <a:pt x="2043938" y="933450"/>
                    <a:pt x="1520063" y="1402715"/>
                  </a:cubicBezTo>
                  <a:cubicBezTo>
                    <a:pt x="996188" y="1871980"/>
                    <a:pt x="694944" y="2540889"/>
                    <a:pt x="690753" y="3244342"/>
                  </a:cubicBezTo>
                  <a:close/>
                </a:path>
              </a:pathLst>
            </a:custGeom>
            <a:solidFill>
              <a:srgbClr val="FDBF57"/>
            </a:solidFill>
          </p:spPr>
          <p:txBody>
            <a:bodyPr/>
            <a:lstStyle/>
            <a:p>
              <a:endParaRPr lang="en-CA"/>
            </a:p>
          </p:txBody>
        </p:sp>
      </p:grpSp>
      <p:grpSp>
        <p:nvGrpSpPr>
          <p:cNvPr id="4" name="Group 4">
            <a:extLst>
              <a:ext uri="{FF2B5EF4-FFF2-40B4-BE49-F238E27FC236}">
                <a16:creationId xmlns:a16="http://schemas.microsoft.com/office/drawing/2014/main" id="{87E6EB0F-E348-FF05-52B6-C2E3153A8E5E}"/>
              </a:ext>
              <a:ext uri="{C183D7F6-B498-43B3-948B-1728B52AA6E4}">
                <adec:decorative xmlns:adec="http://schemas.microsoft.com/office/drawing/2017/decorative" val="1"/>
              </a:ext>
            </a:extLst>
          </p:cNvPr>
          <p:cNvGrpSpPr/>
          <p:nvPr/>
        </p:nvGrpSpPr>
        <p:grpSpPr>
          <a:xfrm>
            <a:off x="-205800" y="518767"/>
            <a:ext cx="12603600" cy="882000"/>
            <a:chOff x="0" y="0"/>
            <a:chExt cx="25207200" cy="1764000"/>
          </a:xfrm>
        </p:grpSpPr>
        <p:sp>
          <p:nvSpPr>
            <p:cNvPr id="5" name="Freeform 5">
              <a:extLst>
                <a:ext uri="{FF2B5EF4-FFF2-40B4-BE49-F238E27FC236}">
                  <a16:creationId xmlns:a16="http://schemas.microsoft.com/office/drawing/2014/main" id="{5944F3BA-2B5B-E805-C86D-9F7A1D75F34F}"/>
                </a:ext>
              </a:extLst>
            </p:cNvPr>
            <p:cNvSpPr/>
            <p:nvPr/>
          </p:nvSpPr>
          <p:spPr>
            <a:xfrm>
              <a:off x="0" y="0"/>
              <a:ext cx="25207213" cy="1764030"/>
            </a:xfrm>
            <a:custGeom>
              <a:avLst/>
              <a:gdLst/>
              <a:ahLst/>
              <a:cxnLst/>
              <a:rect l="l" t="t" r="r" b="b"/>
              <a:pathLst>
                <a:path w="25207213" h="1764030">
                  <a:moveTo>
                    <a:pt x="0" y="0"/>
                  </a:moveTo>
                  <a:lnTo>
                    <a:pt x="25207213" y="0"/>
                  </a:lnTo>
                  <a:lnTo>
                    <a:pt x="25207213" y="1764030"/>
                  </a:lnTo>
                  <a:lnTo>
                    <a:pt x="0" y="1764030"/>
                  </a:lnTo>
                  <a:close/>
                </a:path>
              </a:pathLst>
            </a:custGeom>
            <a:solidFill>
              <a:srgbClr val="7A003C"/>
            </a:solidFill>
          </p:spPr>
          <p:txBody>
            <a:bodyPr/>
            <a:lstStyle/>
            <a:p>
              <a:endParaRPr lang="en-CA"/>
            </a:p>
          </p:txBody>
        </p:sp>
      </p:grpSp>
      <p:grpSp>
        <p:nvGrpSpPr>
          <p:cNvPr id="6" name="Group 6">
            <a:extLst>
              <a:ext uri="{FF2B5EF4-FFF2-40B4-BE49-F238E27FC236}">
                <a16:creationId xmlns:a16="http://schemas.microsoft.com/office/drawing/2014/main" id="{CCEBD6C8-8823-BFF0-5833-4141816F09B5}"/>
              </a:ext>
              <a:ext uri="{C183D7F6-B498-43B3-948B-1728B52AA6E4}">
                <adec:decorative xmlns:adec="http://schemas.microsoft.com/office/drawing/2017/decorative" val="1"/>
              </a:ext>
            </a:extLst>
          </p:cNvPr>
          <p:cNvGrpSpPr/>
          <p:nvPr/>
        </p:nvGrpSpPr>
        <p:grpSpPr>
          <a:xfrm rot="-900003">
            <a:off x="-1957336" y="5761067"/>
            <a:ext cx="3183681" cy="3183681"/>
            <a:chOff x="0" y="0"/>
            <a:chExt cx="6367363" cy="6367363"/>
          </a:xfrm>
        </p:grpSpPr>
        <p:sp>
          <p:nvSpPr>
            <p:cNvPr id="7" name="Freeform 7">
              <a:extLst>
                <a:ext uri="{FF2B5EF4-FFF2-40B4-BE49-F238E27FC236}">
                  <a16:creationId xmlns:a16="http://schemas.microsoft.com/office/drawing/2014/main" id="{C67BC37D-E391-9664-AB2F-883B4667C11A}"/>
                </a:ext>
              </a:extLst>
            </p:cNvPr>
            <p:cNvSpPr/>
            <p:nvPr/>
          </p:nvSpPr>
          <p:spPr>
            <a:xfrm>
              <a:off x="4139946" y="227203"/>
              <a:ext cx="2227199" cy="2923286"/>
            </a:xfrm>
            <a:custGeom>
              <a:avLst/>
              <a:gdLst/>
              <a:ahLst/>
              <a:cxnLst/>
              <a:rect l="l" t="t" r="r" b="b"/>
              <a:pathLst>
                <a:path w="2227199" h="2923286">
                  <a:moveTo>
                    <a:pt x="224917" y="0"/>
                  </a:moveTo>
                  <a:cubicBezTo>
                    <a:pt x="1420368" y="477647"/>
                    <a:pt x="2210562" y="1628267"/>
                    <a:pt x="2227199" y="2915539"/>
                  </a:cubicBezTo>
                  <a:lnTo>
                    <a:pt x="1620774" y="2923286"/>
                  </a:lnTo>
                  <a:cubicBezTo>
                    <a:pt x="1607312" y="1881251"/>
                    <a:pt x="967740" y="949833"/>
                    <a:pt x="0" y="563118"/>
                  </a:cubicBezTo>
                  <a:close/>
                </a:path>
              </a:pathLst>
            </a:custGeom>
            <a:solidFill>
              <a:srgbClr val="D9D9D9"/>
            </a:solidFill>
          </p:spPr>
          <p:txBody>
            <a:bodyPr/>
            <a:lstStyle/>
            <a:p>
              <a:endParaRPr lang="en-CA"/>
            </a:p>
          </p:txBody>
        </p:sp>
      </p:grpSp>
      <p:sp>
        <p:nvSpPr>
          <p:cNvPr id="8" name="TextBox 8">
            <a:extLst>
              <a:ext uri="{FF2B5EF4-FFF2-40B4-BE49-F238E27FC236}">
                <a16:creationId xmlns:a16="http://schemas.microsoft.com/office/drawing/2014/main" id="{686238DB-01CB-AAD6-9CFD-28DC34D376E3}"/>
              </a:ext>
            </a:extLst>
          </p:cNvPr>
          <p:cNvSpPr txBox="1">
            <a:spLocks noGrp="1"/>
          </p:cNvSpPr>
          <p:nvPr>
            <p:ph type="title" idx="4294967295"/>
          </p:nvPr>
        </p:nvSpPr>
        <p:spPr>
          <a:xfrm>
            <a:off x="1519783" y="638917"/>
            <a:ext cx="10195700"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Chapter Guidelines</a:t>
            </a:r>
          </a:p>
        </p:txBody>
      </p:sp>
      <p:sp>
        <p:nvSpPr>
          <p:cNvPr id="11" name="TextBox 10">
            <a:extLst>
              <a:ext uri="{FF2B5EF4-FFF2-40B4-BE49-F238E27FC236}">
                <a16:creationId xmlns:a16="http://schemas.microsoft.com/office/drawing/2014/main" id="{6B08DE2D-AC49-80A7-35FB-382492A40534}"/>
              </a:ext>
            </a:extLst>
          </p:cNvPr>
          <p:cNvSpPr txBox="1"/>
          <p:nvPr/>
        </p:nvSpPr>
        <p:spPr>
          <a:xfrm>
            <a:off x="1519783" y="1955233"/>
            <a:ext cx="8315325" cy="3893823"/>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Simple chapter template</a:t>
            </a:r>
          </a:p>
          <a:p>
            <a:pPr marL="914400" marR="0" lvl="1" indent="-4572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Overview</a:t>
            </a:r>
          </a:p>
          <a:p>
            <a:pPr marL="914400" marR="0" lvl="1" indent="-4572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Description of library teaching practice</a:t>
            </a:r>
          </a:p>
          <a:p>
            <a:pPr marL="914400" marR="0" lvl="1" indent="-4572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Guiding principles</a:t>
            </a:r>
          </a:p>
          <a:p>
            <a:pPr marL="914400" marR="0" lvl="1" indent="-4572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Recommendations for accessibility</a:t>
            </a:r>
          </a:p>
          <a:p>
            <a:pPr marL="914400" marR="0" lvl="1" indent="-4572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References</a:t>
            </a:r>
          </a:p>
          <a:p>
            <a:pPr marL="914400" marR="0" lvl="1" indent="-457200" algn="l" defTabSz="914400" rtl="0" eaLnBrk="1" fontAlgn="auto" latinLnBrk="0" hangingPunct="1">
              <a:lnSpc>
                <a:spcPct val="90000"/>
              </a:lnSpc>
              <a:spcBef>
                <a:spcPts val="500"/>
              </a:spcBef>
              <a:spcAft>
                <a:spcPts val="0"/>
              </a:spcAft>
              <a:buClr>
                <a:srgbClr val="7A003C"/>
              </a:buClr>
              <a:buSzPct val="150000"/>
              <a:buFont typeface="Arial" panose="020B0604020202020204" pitchFamily="34" charset="0"/>
              <a:buChar char="•"/>
              <a:tabLst/>
              <a:defRPr/>
            </a:pPr>
            <a:r>
              <a:rPr kumimoji="0" lang="en-US" sz="2400" b="0" i="0" u="none" strike="noStrike" kern="1200" cap="none" spc="0" normalizeH="0" baseline="0" noProof="0">
                <a:ln>
                  <a:noFill/>
                </a:ln>
                <a:solidFill>
                  <a:srgbClr val="495965"/>
                </a:solidFill>
                <a:effectLst/>
                <a:uLnTx/>
                <a:uFillTx/>
                <a:latin typeface="Aptos" panose="020B0004020202020204"/>
                <a:ea typeface="+mn-ea"/>
                <a:cs typeface="+mn-cs"/>
              </a:rPr>
              <a:t>Further reading and resources</a:t>
            </a:r>
          </a:p>
          <a:p>
            <a:pPr marL="228600" marR="0" lvl="0" indent="-2286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Tone: More practical than scholarly</a:t>
            </a:r>
          </a:p>
          <a:p>
            <a:pPr marL="228600" marR="0" lvl="0" indent="-228600" algn="l" defTabSz="914400" rtl="0" eaLnBrk="1" fontAlgn="auto" latinLnBrk="0" hangingPunct="1">
              <a:lnSpc>
                <a:spcPct val="90000"/>
              </a:lnSpc>
              <a:spcBef>
                <a:spcPts val="1000"/>
              </a:spcBef>
              <a:spcAft>
                <a:spcPts val="0"/>
              </a:spcAft>
              <a:buClr>
                <a:srgbClr val="7A003C"/>
              </a:buClr>
              <a:buSzPct val="100000"/>
              <a:buFont typeface="Courier New" panose="02070309020205020404" pitchFamily="49" charset="0"/>
              <a:buChar char="o"/>
              <a:tabLst/>
              <a:defRPr/>
            </a:pPr>
            <a:r>
              <a:rPr kumimoji="0" lang="en-US" sz="2800" b="0" i="0" u="none" strike="noStrike" kern="1200" cap="none" spc="0" normalizeH="0" baseline="0" noProof="0">
                <a:ln>
                  <a:noFill/>
                </a:ln>
                <a:solidFill>
                  <a:srgbClr val="495965"/>
                </a:solidFill>
                <a:effectLst/>
                <a:uLnTx/>
                <a:uFillTx/>
                <a:latin typeface="Aptos" panose="020B0004020202020204"/>
                <a:ea typeface="+mn-ea"/>
                <a:cs typeface="+mn-cs"/>
              </a:rPr>
              <a:t>Flexibility</a:t>
            </a:r>
          </a:p>
        </p:txBody>
      </p:sp>
    </p:spTree>
    <p:extLst>
      <p:ext uri="{BB962C8B-B14F-4D97-AF65-F5344CB8AC3E}">
        <p14:creationId xmlns:p14="http://schemas.microsoft.com/office/powerpoint/2010/main" val="2121884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63B44B83482D4AA8B2B2DDE2C38D87" ma:contentTypeVersion="10" ma:contentTypeDescription="Create a new document." ma:contentTypeScope="" ma:versionID="e297686f6fb532dee72320d6c5cf5b2b">
  <xsd:schema xmlns:xsd="http://www.w3.org/2001/XMLSchema" xmlns:xs="http://www.w3.org/2001/XMLSchema" xmlns:p="http://schemas.microsoft.com/office/2006/metadata/properties" xmlns:ns2="dbd911e7-191a-4589-9670-2364ba053ce9" targetNamespace="http://schemas.microsoft.com/office/2006/metadata/properties" ma:root="true" ma:fieldsID="1573fc83ae60a63e219aa5668c189363" ns2:_="">
    <xsd:import namespace="dbd911e7-191a-4589-9670-2364ba053c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911e7-191a-4589-9670-2364ba053c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d911e7-191a-4589-9670-2364ba053ce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30D9D41-E88A-47C7-AFD6-713188780F0B}">
  <ds:schemaRefs>
    <ds:schemaRef ds:uri="http://schemas.microsoft.com/sharepoint/v3/contenttype/forms"/>
  </ds:schemaRefs>
</ds:datastoreItem>
</file>

<file path=customXml/itemProps2.xml><?xml version="1.0" encoding="utf-8"?>
<ds:datastoreItem xmlns:ds="http://schemas.openxmlformats.org/officeDocument/2006/customXml" ds:itemID="{A5E2A7F8-BB75-4818-97F8-3E380CBBAE38}">
  <ds:schemaRefs>
    <ds:schemaRef ds:uri="dbd911e7-191a-4589-9670-2364ba053c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D60D219-DA8A-42EC-81F1-4C49C96A56CF}">
  <ds:schemaRefs>
    <ds:schemaRef ds:uri="dbd911e7-191a-4589-9670-2364ba053c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4676</Words>
  <Application>Microsoft Office PowerPoint</Application>
  <PresentationFormat>Widescreen</PresentationFormat>
  <Paragraphs>389</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Aptos</vt:lpstr>
      <vt:lpstr>Aptos Display</vt:lpstr>
      <vt:lpstr>Arial</vt:lpstr>
      <vt:lpstr>Arial,Sans-Serif</vt:lpstr>
      <vt:lpstr>Calibri</vt:lpstr>
      <vt:lpstr>Courier New</vt:lpstr>
      <vt:lpstr>Montserrat</vt:lpstr>
      <vt:lpstr>Montserrat Bold</vt:lpstr>
      <vt:lpstr>office theme</vt:lpstr>
      <vt:lpstr>From Concept to Creation: Developing an Open Access Resource for Accessible Library Teaching</vt:lpstr>
      <vt:lpstr>Land Acknowledgement </vt:lpstr>
      <vt:lpstr>Introductions</vt:lpstr>
      <vt:lpstr>Overview</vt:lpstr>
      <vt:lpstr>Background</vt:lpstr>
      <vt:lpstr>Goals</vt:lpstr>
      <vt:lpstr>Getting Started</vt:lpstr>
      <vt:lpstr>Team Members</vt:lpstr>
      <vt:lpstr>Chapter Guidelines</vt:lpstr>
      <vt:lpstr>Chapter Topics</vt:lpstr>
      <vt:lpstr>Writing and Revising</vt:lpstr>
      <vt:lpstr>Open Publishing</vt:lpstr>
      <vt:lpstr>Presentations by Chapter Authors</vt:lpstr>
      <vt:lpstr>Integrating Accessible Technology into Teaching</vt:lpstr>
      <vt:lpstr>Chapter Overview – Integrating Accessible Technology into Teaching</vt:lpstr>
      <vt:lpstr>Selecting Technology</vt:lpstr>
      <vt:lpstr>Student Specific Assistive Technology</vt:lpstr>
      <vt:lpstr>Student Specific AT – pg. 2</vt:lpstr>
      <vt:lpstr>Class-wide Assistive Technology</vt:lpstr>
      <vt:lpstr>Class-wide AT – pg. 2</vt:lpstr>
      <vt:lpstr>Accessible Research Consultations</vt:lpstr>
      <vt:lpstr>Chapter Overview – Accessible Research Consultations</vt:lpstr>
      <vt:lpstr>Potential Barriers</vt:lpstr>
      <vt:lpstr>Preparing for Consults</vt:lpstr>
      <vt:lpstr>Preparing for Consults – pg. 2</vt:lpstr>
      <vt:lpstr>Preparing for Consults – pg. 3</vt:lpstr>
      <vt:lpstr>Recommendations During Consults</vt:lpstr>
      <vt:lpstr>Access Services</vt:lpstr>
      <vt:lpstr>Chapter Overview – Access Services</vt:lpstr>
      <vt:lpstr>Library Service Then &amp; Now</vt:lpstr>
      <vt:lpstr>Attitude towards Users</vt:lpstr>
      <vt:lpstr>Built Environment</vt:lpstr>
      <vt:lpstr>Library Culture</vt:lpstr>
      <vt:lpstr>Questions for Panelists</vt:lpstr>
      <vt:lpstr>What previous experience did you have with accessibility work?</vt:lpstr>
      <vt:lpstr>Why did you decide to participate in this project?</vt:lpstr>
      <vt:lpstr>Tell us about your experience working on this project</vt:lpstr>
      <vt:lpstr>Q&amp;A Period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Carli Agostino</cp:lastModifiedBy>
  <cp:revision>1</cp:revision>
  <dcterms:created xsi:type="dcterms:W3CDTF">2025-05-22T13:45:52Z</dcterms:created>
  <dcterms:modified xsi:type="dcterms:W3CDTF">2025-06-18T17:59:39Z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0x010100E163B44B83482D4AA8B2B2DDE2C38D87</vt:lpwstr>
  </property>
  <property fmtid="{D5CDD505-2E9C-101B-9397-08002B2CF9AE}" pid="3" name="MediaServiceImageTags">
    <vt:lpwstr/>
  </property>
</Properties>
</file>