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3" r:id="rId1"/>
    <p:sldMasterId id="2147483744"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5143500" type="screen16x9"/>
  <p:notesSz cx="6858000" cy="9144000"/>
  <p:embeddedFontLst>
    <p:embeddedFont>
      <p:font typeface="Arimo" panose="020B0604020202020204" charset="0"/>
      <p:regular r:id="rId13"/>
      <p:bold r:id="rId14"/>
      <p:italic r:id="rId15"/>
      <p:boldItalic r:id="rId16"/>
    </p:embeddedFont>
    <p:embeddedFont>
      <p:font typeface="Inter" panose="020B0604020202020204" charset="0"/>
      <p:regular r:id="rId17"/>
      <p:bold r:id="rId18"/>
      <p:italic r:id="rId19"/>
      <p:boldItalic r:id="rId20"/>
    </p:embeddedFont>
    <p:embeddedFont>
      <p:font typeface="Nunito Sans" panose="020F0502020204030204" pitchFamily="2" charset="0"/>
      <p:regular r:id="rId21"/>
      <p:bold r:id="rId22"/>
      <p:italic r:id="rId23"/>
      <p:boldItalic r:id="rId24"/>
    </p:embeddedFont>
    <p:embeddedFont>
      <p:font typeface="Plus Jakarta Sans" panose="020B0604020202020204" charset="0"/>
      <p:regular r:id="rId25"/>
      <p:bold r:id="rId26"/>
      <p:italic r:id="rId27"/>
      <p:boldItalic r:id="rId28"/>
    </p:embeddedFont>
    <p:embeddedFont>
      <p:font typeface="Plus Jakarta Sans Medium" panose="020B0604020202020204" charset="0"/>
      <p:regular r:id="rId29"/>
      <p:bold r:id="rId30"/>
      <p:italic r:id="rId31"/>
      <p:boldItalic r:id="rId32"/>
    </p:embeddedFont>
    <p:embeddedFont>
      <p:font typeface="Poppins" panose="00000500000000000000" pitchFamily="2" charset="0"/>
      <p:regular r:id="rId33"/>
      <p:bold r:id="rId34"/>
      <p:italic r:id="rId35"/>
      <p:boldItalic r:id="rId36"/>
    </p:embeddedFont>
    <p:embeddedFont>
      <p:font typeface="Poppins Light" panose="020B0502040204020203" pitchFamily="2" charset="0"/>
      <p:regular r:id="rId37"/>
      <p:bold r:id="rId38"/>
      <p:italic r:id="rId39"/>
      <p:boldItalic r:id="rId40"/>
    </p:embeddedFont>
    <p:embeddedFont>
      <p:font typeface="Poppins SemiBold" panose="020B0502040204020203" pitchFamily="2" charset="0"/>
      <p:regular r:id="rId41"/>
      <p:bold r:id="rId42"/>
      <p:italic r:id="rId43"/>
      <p:boldItalic r:id="rId44"/>
    </p:embeddedFont>
    <p:embeddedFont>
      <p:font typeface="Urbanist" panose="020B0604020202020204" charset="0"/>
      <p:regular r:id="rId45"/>
      <p:bold r:id="rId46"/>
      <p:italic r:id="rId47"/>
      <p:boldItalic r:id="rId48"/>
    </p:embeddedFont>
    <p:embeddedFont>
      <p:font typeface="Urbanist Medium"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4" d="100"/>
          <a:sy n="134" d="100"/>
        </p:scale>
        <p:origin x="144" y="1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font" Target="fonts/font27.fntdata"/><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font" Target="fonts/font30.fntdata"/><Relationship Id="rId47" Type="http://schemas.openxmlformats.org/officeDocument/2006/relationships/font" Target="fonts/font35.fntdata"/><Relationship Id="rId50" Type="http://schemas.openxmlformats.org/officeDocument/2006/relationships/font" Target="fonts/font38.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4.fntdata"/><Relationship Id="rId29" Type="http://schemas.openxmlformats.org/officeDocument/2006/relationships/font" Target="fonts/font17.fntdata"/><Relationship Id="rId11" Type="http://schemas.openxmlformats.org/officeDocument/2006/relationships/slide" Target="slides/slide9.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font" Target="fonts/font28.fntdata"/><Relationship Id="rId45" Type="http://schemas.openxmlformats.org/officeDocument/2006/relationships/font" Target="fonts/font33.fntdata"/><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font" Target="fonts/font7.fntdata"/><Relationship Id="rId31" Type="http://schemas.openxmlformats.org/officeDocument/2006/relationships/font" Target="fonts/font19.fntdata"/><Relationship Id="rId44" Type="http://schemas.openxmlformats.org/officeDocument/2006/relationships/font" Target="fonts/font32.fntdata"/><Relationship Id="rId52" Type="http://schemas.openxmlformats.org/officeDocument/2006/relationships/font" Target="fonts/font4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openxmlformats.org/officeDocument/2006/relationships/font" Target="fonts/font31.fntdata"/><Relationship Id="rId48" Type="http://schemas.openxmlformats.org/officeDocument/2006/relationships/font" Target="fonts/font36.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39.fntdata"/><Relationship Id="rId3"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 Id="rId46" Type="http://schemas.openxmlformats.org/officeDocument/2006/relationships/font" Target="fonts/font34.fntdata"/><Relationship Id="rId20" Type="http://schemas.openxmlformats.org/officeDocument/2006/relationships/font" Target="fonts/font8.fntdata"/><Relationship Id="rId41" Type="http://schemas.openxmlformats.org/officeDocument/2006/relationships/font" Target="fonts/font29.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49" Type="http://schemas.openxmlformats.org/officeDocument/2006/relationships/font" Target="fonts/font3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35fcf339688_0_3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35fcf339688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35fcf339688_0_8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35fcf339688_0_8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3613b843e63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3613b843e6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35fcf339688_0_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g35fcf339688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35fcf339688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35fcf339688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35fcf339688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35fcf339688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35fcf339688_0_9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35fcf339688_0_9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35fcf339688_0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 name="Google Shape;943;g35fcf339688_0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35fcf339688_0_9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35fcf339688_0_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blank">
  <p:cSld name="BLANK">
    <p:bg>
      <p:bgPr>
        <a:solidFill>
          <a:schemeClr val="accent5"/>
        </a:solidFill>
        <a:effectLst/>
      </p:bgPr>
    </p:bg>
    <p:spTree>
      <p:nvGrpSpPr>
        <p:cNvPr id="1" name="Shape 8"/>
        <p:cNvGrpSpPr/>
        <p:nvPr/>
      </p:nvGrpSpPr>
      <p:grpSpPr>
        <a:xfrm>
          <a:off x="0" y="0"/>
          <a:ext cx="0" cy="0"/>
          <a:chOff x="0" y="0"/>
          <a:chExt cx="0" cy="0"/>
        </a:xfrm>
      </p:grpSpPr>
      <p:sp>
        <p:nvSpPr>
          <p:cNvPr id="9" name="Google Shape;9;p2"/>
          <p:cNvSpPr/>
          <p:nvPr/>
        </p:nvSpPr>
        <p:spPr>
          <a:xfrm>
            <a:off x="6849412" y="229900"/>
            <a:ext cx="2068500" cy="2068500"/>
          </a:xfrm>
          <a:prstGeom prst="roundRect">
            <a:avLst>
              <a:gd name="adj" fmla="val 12219"/>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2"/>
              </a:solidFill>
              <a:latin typeface="Plus Jakarta Sans"/>
              <a:ea typeface="Plus Jakarta Sans"/>
              <a:cs typeface="Plus Jakarta Sans"/>
              <a:sym typeface="Plus Jakarta Sans"/>
            </a:endParaRPr>
          </a:p>
        </p:txBody>
      </p:sp>
      <p:sp>
        <p:nvSpPr>
          <p:cNvPr id="10" name="Google Shape;10;p2"/>
          <p:cNvSpPr/>
          <p:nvPr/>
        </p:nvSpPr>
        <p:spPr>
          <a:xfrm>
            <a:off x="228600" y="229900"/>
            <a:ext cx="4349400" cy="4683600"/>
          </a:xfrm>
          <a:prstGeom prst="roundRect">
            <a:avLst>
              <a:gd name="adj" fmla="val 5845"/>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2"/>
              </a:solidFill>
              <a:latin typeface="Plus Jakarta Sans"/>
              <a:ea typeface="Plus Jakarta Sans"/>
              <a:cs typeface="Plus Jakarta Sans"/>
              <a:sym typeface="Plus Jakarta Sans"/>
            </a:endParaRPr>
          </a:p>
        </p:txBody>
      </p:sp>
      <p:sp>
        <p:nvSpPr>
          <p:cNvPr id="11" name="Google Shape;11;p2"/>
          <p:cNvSpPr/>
          <p:nvPr/>
        </p:nvSpPr>
        <p:spPr>
          <a:xfrm>
            <a:off x="4679587" y="229900"/>
            <a:ext cx="2068500" cy="2068500"/>
          </a:xfrm>
          <a:prstGeom prst="roundRect">
            <a:avLst>
              <a:gd name="adj" fmla="val 12219"/>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2"/>
                </a:solidFill>
                <a:latin typeface="Plus Jakarta Sans"/>
                <a:ea typeface="Plus Jakarta Sans"/>
                <a:cs typeface="Plus Jakarta Sans"/>
                <a:sym typeface="Plus Jakarta Sans"/>
              </a:rPr>
              <a:t> </a:t>
            </a:r>
            <a:endParaRPr>
              <a:solidFill>
                <a:schemeClr val="accent2"/>
              </a:solidFill>
              <a:latin typeface="Plus Jakarta Sans"/>
              <a:ea typeface="Plus Jakarta Sans"/>
              <a:cs typeface="Plus Jakarta Sans"/>
              <a:sym typeface="Plus Jakarta Sans"/>
            </a:endParaRPr>
          </a:p>
        </p:txBody>
      </p:sp>
      <p:sp>
        <p:nvSpPr>
          <p:cNvPr id="12" name="Google Shape;12;p2"/>
          <p:cNvSpPr/>
          <p:nvPr/>
        </p:nvSpPr>
        <p:spPr>
          <a:xfrm>
            <a:off x="4679599" y="2404695"/>
            <a:ext cx="4238400" cy="2508900"/>
          </a:xfrm>
          <a:prstGeom prst="roundRect">
            <a:avLst>
              <a:gd name="adj" fmla="val 1013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2"/>
              </a:solidFill>
              <a:latin typeface="Inter"/>
              <a:ea typeface="Inter"/>
              <a:cs typeface="Inter"/>
              <a:sym typeface="Inter"/>
            </a:endParaRPr>
          </a:p>
        </p:txBody>
      </p:sp>
      <p:grpSp>
        <p:nvGrpSpPr>
          <p:cNvPr id="13" name="Google Shape;13;p2"/>
          <p:cNvGrpSpPr/>
          <p:nvPr/>
        </p:nvGrpSpPr>
        <p:grpSpPr>
          <a:xfrm>
            <a:off x="4524845" y="724771"/>
            <a:ext cx="2377504" cy="1078596"/>
            <a:chOff x="4571989" y="769200"/>
            <a:chExt cx="2320422" cy="1052700"/>
          </a:xfrm>
        </p:grpSpPr>
        <p:sp>
          <p:nvSpPr>
            <p:cNvPr id="14" name="Google Shape;14;p2"/>
            <p:cNvSpPr/>
            <p:nvPr/>
          </p:nvSpPr>
          <p:spPr>
            <a:xfrm>
              <a:off x="5691810" y="769200"/>
              <a:ext cx="1200600" cy="1052700"/>
            </a:xfrm>
            <a:prstGeom prst="pie">
              <a:avLst>
                <a:gd name="adj1" fmla="val 5410573"/>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2"/>
                </a:solidFill>
                <a:latin typeface="Plus Jakarta Sans"/>
                <a:ea typeface="Plus Jakarta Sans"/>
                <a:cs typeface="Plus Jakarta Sans"/>
                <a:sym typeface="Plus Jakarta Sans"/>
              </a:endParaRPr>
            </a:p>
          </p:txBody>
        </p:sp>
        <p:sp>
          <p:nvSpPr>
            <p:cNvPr id="15" name="Google Shape;15;p2"/>
            <p:cNvSpPr/>
            <p:nvPr/>
          </p:nvSpPr>
          <p:spPr>
            <a:xfrm flipH="1">
              <a:off x="4571989" y="769200"/>
              <a:ext cx="1200600" cy="1052700"/>
            </a:xfrm>
            <a:prstGeom prst="pie">
              <a:avLst>
                <a:gd name="adj1" fmla="val 5410573"/>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2"/>
                </a:solidFill>
                <a:latin typeface="Plus Jakarta Sans"/>
                <a:ea typeface="Plus Jakarta Sans"/>
                <a:cs typeface="Plus Jakarta Sans"/>
                <a:sym typeface="Plus Jakarta Sans"/>
              </a:endParaRPr>
            </a:p>
          </p:txBody>
        </p:sp>
      </p:grpSp>
      <p:grpSp>
        <p:nvGrpSpPr>
          <p:cNvPr id="16" name="Google Shape;16;p2"/>
          <p:cNvGrpSpPr/>
          <p:nvPr/>
        </p:nvGrpSpPr>
        <p:grpSpPr>
          <a:xfrm>
            <a:off x="7352898" y="762044"/>
            <a:ext cx="1061865" cy="1004215"/>
            <a:chOff x="7312075" y="834700"/>
            <a:chExt cx="1022400" cy="966799"/>
          </a:xfrm>
        </p:grpSpPr>
        <p:sp>
          <p:nvSpPr>
            <p:cNvPr id="17" name="Google Shape;17;p2"/>
            <p:cNvSpPr/>
            <p:nvPr/>
          </p:nvSpPr>
          <p:spPr>
            <a:xfrm>
              <a:off x="7312075" y="834700"/>
              <a:ext cx="1022400" cy="438000"/>
            </a:xfrm>
            <a:prstGeom prst="roundRect">
              <a:avLst>
                <a:gd name="adj" fmla="val 50000"/>
              </a:avLst>
            </a:prstGeom>
            <a:no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2"/>
                </a:solidFill>
                <a:latin typeface="Inter"/>
                <a:ea typeface="Inter"/>
                <a:cs typeface="Inter"/>
                <a:sym typeface="Inter"/>
              </a:endParaRPr>
            </a:p>
          </p:txBody>
        </p:sp>
        <p:sp>
          <p:nvSpPr>
            <p:cNvPr id="18" name="Google Shape;18;p2"/>
            <p:cNvSpPr/>
            <p:nvPr/>
          </p:nvSpPr>
          <p:spPr>
            <a:xfrm>
              <a:off x="7312075" y="1363499"/>
              <a:ext cx="1022400" cy="438000"/>
            </a:xfrm>
            <a:prstGeom prst="roundRect">
              <a:avLst>
                <a:gd name="adj" fmla="val 50000"/>
              </a:avLst>
            </a:prstGeom>
            <a:no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2"/>
                </a:solidFill>
                <a:latin typeface="Inter"/>
                <a:ea typeface="Inter"/>
                <a:cs typeface="Inter"/>
                <a:sym typeface="Inter"/>
              </a:endParaRPr>
            </a:p>
          </p:txBody>
        </p:sp>
      </p:grpSp>
      <p:sp>
        <p:nvSpPr>
          <p:cNvPr id="19" name="Google Shape;19;p2"/>
          <p:cNvSpPr txBox="1">
            <a:spLocks noGrp="1"/>
          </p:cNvSpPr>
          <p:nvPr>
            <p:ph type="subTitle" idx="1"/>
          </p:nvPr>
        </p:nvSpPr>
        <p:spPr>
          <a:xfrm>
            <a:off x="4897375" y="2609925"/>
            <a:ext cx="3679800" cy="452700"/>
          </a:xfrm>
          <a:prstGeom prst="rect">
            <a:avLst/>
          </a:prstGeom>
        </p:spPr>
        <p:txBody>
          <a:bodyPr spcFirstLastPara="1" wrap="square" lIns="0" tIns="0" rIns="0" bIns="0" anchor="t" anchorCtr="0">
            <a:spAutoFit/>
          </a:bodyPr>
          <a:lstStyle>
            <a:lvl1pPr lvl="0">
              <a:lnSpc>
                <a:spcPct val="115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1pPr>
            <a:lvl2pPr lvl="1">
              <a:lnSpc>
                <a:spcPct val="115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2pPr>
            <a:lvl3pPr lvl="2">
              <a:lnSpc>
                <a:spcPct val="115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3pPr>
            <a:lvl4pPr lvl="3">
              <a:lnSpc>
                <a:spcPct val="115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4pPr>
            <a:lvl5pPr lvl="4">
              <a:lnSpc>
                <a:spcPct val="115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5pPr>
            <a:lvl6pPr lvl="5">
              <a:lnSpc>
                <a:spcPct val="115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6pPr>
            <a:lvl7pPr lvl="6">
              <a:lnSpc>
                <a:spcPct val="115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7pPr>
            <a:lvl8pPr lvl="7">
              <a:lnSpc>
                <a:spcPct val="115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8pPr>
            <a:lvl9pPr lvl="8">
              <a:lnSpc>
                <a:spcPct val="115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9pPr>
          </a:lstStyle>
          <a:p>
            <a:endParaRPr/>
          </a:p>
        </p:txBody>
      </p:sp>
      <p:sp>
        <p:nvSpPr>
          <p:cNvPr id="20" name="Google Shape;20;p2"/>
          <p:cNvSpPr txBox="1">
            <a:spLocks noGrp="1"/>
          </p:cNvSpPr>
          <p:nvPr>
            <p:ph type="title"/>
          </p:nvPr>
        </p:nvSpPr>
        <p:spPr>
          <a:xfrm>
            <a:off x="563400" y="3695700"/>
            <a:ext cx="3679800" cy="938400"/>
          </a:xfrm>
          <a:prstGeom prst="rect">
            <a:avLst/>
          </a:prstGeom>
        </p:spPr>
        <p:txBody>
          <a:bodyPr spcFirstLastPara="1" wrap="square" lIns="0" tIns="0" rIns="0" bIns="0" anchor="b" anchorCtr="0">
            <a:noAutofit/>
          </a:bodyPr>
          <a:lstStyle>
            <a:lvl1pPr lvl="0">
              <a:lnSpc>
                <a:spcPct val="90000"/>
              </a:lnSpc>
              <a:spcBef>
                <a:spcPts val="0"/>
              </a:spcBef>
              <a:spcAft>
                <a:spcPts val="0"/>
              </a:spcAft>
              <a:buNone/>
              <a:defRPr sz="4600">
                <a:solidFill>
                  <a:schemeClr val="accent5"/>
                </a:solidFill>
                <a:latin typeface="Plus Jakarta Sans Medium"/>
                <a:ea typeface="Plus Jakarta Sans Medium"/>
                <a:cs typeface="Plus Jakarta Sans Medium"/>
                <a:sym typeface="Plus Jakarta Sans Medium"/>
              </a:defRPr>
            </a:lvl1pPr>
            <a:lvl2pPr lvl="1">
              <a:lnSpc>
                <a:spcPct val="90000"/>
              </a:lnSpc>
              <a:spcBef>
                <a:spcPts val="0"/>
              </a:spcBef>
              <a:spcAft>
                <a:spcPts val="0"/>
              </a:spcAft>
              <a:buNone/>
              <a:defRPr sz="4600">
                <a:solidFill>
                  <a:schemeClr val="accent5"/>
                </a:solidFill>
                <a:latin typeface="Plus Jakarta Sans Medium"/>
                <a:ea typeface="Plus Jakarta Sans Medium"/>
                <a:cs typeface="Plus Jakarta Sans Medium"/>
                <a:sym typeface="Plus Jakarta Sans Medium"/>
              </a:defRPr>
            </a:lvl2pPr>
            <a:lvl3pPr lvl="2">
              <a:lnSpc>
                <a:spcPct val="90000"/>
              </a:lnSpc>
              <a:spcBef>
                <a:spcPts val="0"/>
              </a:spcBef>
              <a:spcAft>
                <a:spcPts val="0"/>
              </a:spcAft>
              <a:buNone/>
              <a:defRPr sz="4600">
                <a:solidFill>
                  <a:schemeClr val="accent5"/>
                </a:solidFill>
                <a:latin typeface="Plus Jakarta Sans Medium"/>
                <a:ea typeface="Plus Jakarta Sans Medium"/>
                <a:cs typeface="Plus Jakarta Sans Medium"/>
                <a:sym typeface="Plus Jakarta Sans Medium"/>
              </a:defRPr>
            </a:lvl3pPr>
            <a:lvl4pPr lvl="3">
              <a:lnSpc>
                <a:spcPct val="90000"/>
              </a:lnSpc>
              <a:spcBef>
                <a:spcPts val="0"/>
              </a:spcBef>
              <a:spcAft>
                <a:spcPts val="0"/>
              </a:spcAft>
              <a:buNone/>
              <a:defRPr sz="4600">
                <a:solidFill>
                  <a:schemeClr val="accent5"/>
                </a:solidFill>
                <a:latin typeface="Plus Jakarta Sans Medium"/>
                <a:ea typeface="Plus Jakarta Sans Medium"/>
                <a:cs typeface="Plus Jakarta Sans Medium"/>
                <a:sym typeface="Plus Jakarta Sans Medium"/>
              </a:defRPr>
            </a:lvl4pPr>
            <a:lvl5pPr lvl="4">
              <a:lnSpc>
                <a:spcPct val="90000"/>
              </a:lnSpc>
              <a:spcBef>
                <a:spcPts val="0"/>
              </a:spcBef>
              <a:spcAft>
                <a:spcPts val="0"/>
              </a:spcAft>
              <a:buNone/>
              <a:defRPr sz="4600">
                <a:solidFill>
                  <a:schemeClr val="accent5"/>
                </a:solidFill>
                <a:latin typeface="Plus Jakarta Sans Medium"/>
                <a:ea typeface="Plus Jakarta Sans Medium"/>
                <a:cs typeface="Plus Jakarta Sans Medium"/>
                <a:sym typeface="Plus Jakarta Sans Medium"/>
              </a:defRPr>
            </a:lvl5pPr>
            <a:lvl6pPr lvl="5">
              <a:lnSpc>
                <a:spcPct val="90000"/>
              </a:lnSpc>
              <a:spcBef>
                <a:spcPts val="0"/>
              </a:spcBef>
              <a:spcAft>
                <a:spcPts val="0"/>
              </a:spcAft>
              <a:buNone/>
              <a:defRPr sz="4600">
                <a:solidFill>
                  <a:schemeClr val="accent5"/>
                </a:solidFill>
                <a:latin typeface="Plus Jakarta Sans Medium"/>
                <a:ea typeface="Plus Jakarta Sans Medium"/>
                <a:cs typeface="Plus Jakarta Sans Medium"/>
                <a:sym typeface="Plus Jakarta Sans Medium"/>
              </a:defRPr>
            </a:lvl6pPr>
            <a:lvl7pPr lvl="6">
              <a:lnSpc>
                <a:spcPct val="90000"/>
              </a:lnSpc>
              <a:spcBef>
                <a:spcPts val="0"/>
              </a:spcBef>
              <a:spcAft>
                <a:spcPts val="0"/>
              </a:spcAft>
              <a:buNone/>
              <a:defRPr sz="4600">
                <a:solidFill>
                  <a:schemeClr val="accent5"/>
                </a:solidFill>
                <a:latin typeface="Plus Jakarta Sans Medium"/>
                <a:ea typeface="Plus Jakarta Sans Medium"/>
                <a:cs typeface="Plus Jakarta Sans Medium"/>
                <a:sym typeface="Plus Jakarta Sans Medium"/>
              </a:defRPr>
            </a:lvl7pPr>
            <a:lvl8pPr lvl="7">
              <a:lnSpc>
                <a:spcPct val="90000"/>
              </a:lnSpc>
              <a:spcBef>
                <a:spcPts val="0"/>
              </a:spcBef>
              <a:spcAft>
                <a:spcPts val="0"/>
              </a:spcAft>
              <a:buNone/>
              <a:defRPr sz="4600">
                <a:solidFill>
                  <a:schemeClr val="accent5"/>
                </a:solidFill>
                <a:latin typeface="Plus Jakarta Sans Medium"/>
                <a:ea typeface="Plus Jakarta Sans Medium"/>
                <a:cs typeface="Plus Jakarta Sans Medium"/>
                <a:sym typeface="Plus Jakarta Sans Medium"/>
              </a:defRPr>
            </a:lvl8pPr>
            <a:lvl9pPr lvl="8">
              <a:lnSpc>
                <a:spcPct val="90000"/>
              </a:lnSpc>
              <a:spcBef>
                <a:spcPts val="0"/>
              </a:spcBef>
              <a:spcAft>
                <a:spcPts val="0"/>
              </a:spcAft>
              <a:buNone/>
              <a:defRPr sz="4600">
                <a:solidFill>
                  <a:schemeClr val="accent5"/>
                </a:solidFill>
                <a:latin typeface="Plus Jakarta Sans Medium"/>
                <a:ea typeface="Plus Jakarta Sans Medium"/>
                <a:cs typeface="Plus Jakarta Sans Medium"/>
                <a:sym typeface="Plus Jakarta Sans Medium"/>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idea">
  <p:cSld name="BLANK_1_1_1_1_1_1_1_1_1_1_1_1_1_2_1">
    <p:spTree>
      <p:nvGrpSpPr>
        <p:cNvPr id="1" name="Shape 66"/>
        <p:cNvGrpSpPr/>
        <p:nvPr/>
      </p:nvGrpSpPr>
      <p:grpSpPr>
        <a:xfrm>
          <a:off x="0" y="0"/>
          <a:ext cx="0" cy="0"/>
          <a:chOff x="0" y="0"/>
          <a:chExt cx="0" cy="0"/>
        </a:xfrm>
      </p:grpSpPr>
      <p:sp>
        <p:nvSpPr>
          <p:cNvPr id="67" name="Google Shape;67;p11"/>
          <p:cNvSpPr/>
          <p:nvPr/>
        </p:nvSpPr>
        <p:spPr>
          <a:xfrm>
            <a:off x="0" y="3149700"/>
            <a:ext cx="5322300" cy="19938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Plus Jakarta Sans"/>
              <a:ea typeface="Plus Jakarta Sans"/>
              <a:cs typeface="Plus Jakarta Sans"/>
              <a:sym typeface="Plus Jakarta Sans"/>
            </a:endParaRPr>
          </a:p>
        </p:txBody>
      </p:sp>
      <p:sp>
        <p:nvSpPr>
          <p:cNvPr id="68" name="Google Shape;68;p11"/>
          <p:cNvSpPr txBox="1">
            <a:spLocks noGrp="1"/>
          </p:cNvSpPr>
          <p:nvPr>
            <p:ph type="title"/>
          </p:nvPr>
        </p:nvSpPr>
        <p:spPr>
          <a:xfrm>
            <a:off x="228600" y="191575"/>
            <a:ext cx="4285800" cy="393600"/>
          </a:xfrm>
          <a:prstGeom prst="rect">
            <a:avLst/>
          </a:prstGeom>
        </p:spPr>
        <p:txBody>
          <a:bodyPr spcFirstLastPara="1" wrap="square" lIns="0" tIns="0" rIns="0" bIns="0" anchor="t" anchorCtr="0">
            <a:spAutoFit/>
          </a:bodyPr>
          <a:lstStyle>
            <a:lvl1pPr lvl="0">
              <a:spcBef>
                <a:spcPts val="0"/>
              </a:spcBef>
              <a:spcAft>
                <a:spcPts val="0"/>
              </a:spcAft>
              <a:buNone/>
              <a:defRPr sz="3000">
                <a:solidFill>
                  <a:schemeClr val="accent3"/>
                </a:solidFill>
                <a:latin typeface="Plus Jakarta Sans Medium"/>
                <a:ea typeface="Plus Jakarta Sans Medium"/>
                <a:cs typeface="Plus Jakarta Sans Medium"/>
                <a:sym typeface="Plus Jakarta Sans Medium"/>
              </a:defRPr>
            </a:lvl1pPr>
            <a:lvl2pPr lvl="1">
              <a:spcBef>
                <a:spcPts val="0"/>
              </a:spcBef>
              <a:spcAft>
                <a:spcPts val="0"/>
              </a:spcAft>
              <a:buNone/>
              <a:defRPr sz="3000">
                <a:solidFill>
                  <a:schemeClr val="accent3"/>
                </a:solidFill>
                <a:latin typeface="Plus Jakarta Sans Medium"/>
                <a:ea typeface="Plus Jakarta Sans Medium"/>
                <a:cs typeface="Plus Jakarta Sans Medium"/>
                <a:sym typeface="Plus Jakarta Sans Medium"/>
              </a:defRPr>
            </a:lvl2pPr>
            <a:lvl3pPr lvl="2">
              <a:spcBef>
                <a:spcPts val="0"/>
              </a:spcBef>
              <a:spcAft>
                <a:spcPts val="0"/>
              </a:spcAft>
              <a:buNone/>
              <a:defRPr sz="3000">
                <a:solidFill>
                  <a:schemeClr val="accent3"/>
                </a:solidFill>
                <a:latin typeface="Plus Jakarta Sans Medium"/>
                <a:ea typeface="Plus Jakarta Sans Medium"/>
                <a:cs typeface="Plus Jakarta Sans Medium"/>
                <a:sym typeface="Plus Jakarta Sans Medium"/>
              </a:defRPr>
            </a:lvl3pPr>
            <a:lvl4pPr lvl="3">
              <a:spcBef>
                <a:spcPts val="0"/>
              </a:spcBef>
              <a:spcAft>
                <a:spcPts val="0"/>
              </a:spcAft>
              <a:buNone/>
              <a:defRPr sz="3000">
                <a:solidFill>
                  <a:schemeClr val="accent3"/>
                </a:solidFill>
                <a:latin typeface="Plus Jakarta Sans Medium"/>
                <a:ea typeface="Plus Jakarta Sans Medium"/>
                <a:cs typeface="Plus Jakarta Sans Medium"/>
                <a:sym typeface="Plus Jakarta Sans Medium"/>
              </a:defRPr>
            </a:lvl4pPr>
            <a:lvl5pPr lvl="4">
              <a:spcBef>
                <a:spcPts val="0"/>
              </a:spcBef>
              <a:spcAft>
                <a:spcPts val="0"/>
              </a:spcAft>
              <a:buNone/>
              <a:defRPr sz="3000">
                <a:solidFill>
                  <a:schemeClr val="accent3"/>
                </a:solidFill>
                <a:latin typeface="Plus Jakarta Sans Medium"/>
                <a:ea typeface="Plus Jakarta Sans Medium"/>
                <a:cs typeface="Plus Jakarta Sans Medium"/>
                <a:sym typeface="Plus Jakarta Sans Medium"/>
              </a:defRPr>
            </a:lvl5pPr>
            <a:lvl6pPr lvl="5">
              <a:spcBef>
                <a:spcPts val="0"/>
              </a:spcBef>
              <a:spcAft>
                <a:spcPts val="0"/>
              </a:spcAft>
              <a:buNone/>
              <a:defRPr sz="3000">
                <a:solidFill>
                  <a:schemeClr val="accent3"/>
                </a:solidFill>
                <a:latin typeface="Plus Jakarta Sans Medium"/>
                <a:ea typeface="Plus Jakarta Sans Medium"/>
                <a:cs typeface="Plus Jakarta Sans Medium"/>
                <a:sym typeface="Plus Jakarta Sans Medium"/>
              </a:defRPr>
            </a:lvl6pPr>
            <a:lvl7pPr lvl="6">
              <a:spcBef>
                <a:spcPts val="0"/>
              </a:spcBef>
              <a:spcAft>
                <a:spcPts val="0"/>
              </a:spcAft>
              <a:buNone/>
              <a:defRPr sz="3000">
                <a:solidFill>
                  <a:schemeClr val="accent3"/>
                </a:solidFill>
                <a:latin typeface="Plus Jakarta Sans Medium"/>
                <a:ea typeface="Plus Jakarta Sans Medium"/>
                <a:cs typeface="Plus Jakarta Sans Medium"/>
                <a:sym typeface="Plus Jakarta Sans Medium"/>
              </a:defRPr>
            </a:lvl7pPr>
            <a:lvl8pPr lvl="7">
              <a:spcBef>
                <a:spcPts val="0"/>
              </a:spcBef>
              <a:spcAft>
                <a:spcPts val="0"/>
              </a:spcAft>
              <a:buNone/>
              <a:defRPr sz="3000">
                <a:solidFill>
                  <a:schemeClr val="accent3"/>
                </a:solidFill>
                <a:latin typeface="Plus Jakarta Sans Medium"/>
                <a:ea typeface="Plus Jakarta Sans Medium"/>
                <a:cs typeface="Plus Jakarta Sans Medium"/>
                <a:sym typeface="Plus Jakarta Sans Medium"/>
              </a:defRPr>
            </a:lvl8pPr>
            <a:lvl9pPr lvl="8">
              <a:spcBef>
                <a:spcPts val="0"/>
              </a:spcBef>
              <a:spcAft>
                <a:spcPts val="0"/>
              </a:spcAft>
              <a:buNone/>
              <a:defRPr sz="3000">
                <a:solidFill>
                  <a:schemeClr val="accent3"/>
                </a:solidFill>
                <a:latin typeface="Plus Jakarta Sans Medium"/>
                <a:ea typeface="Plus Jakarta Sans Medium"/>
                <a:cs typeface="Plus Jakarta Sans Medium"/>
                <a:sym typeface="Plus Jakarta Sans Medium"/>
              </a:defRPr>
            </a:lvl9pPr>
          </a:lstStyle>
          <a:p>
            <a:endParaRPr/>
          </a:p>
        </p:txBody>
      </p:sp>
      <p:sp>
        <p:nvSpPr>
          <p:cNvPr id="69" name="Google Shape;69;p11"/>
          <p:cNvSpPr txBox="1">
            <a:spLocks noGrp="1"/>
          </p:cNvSpPr>
          <p:nvPr>
            <p:ph type="body" idx="1"/>
          </p:nvPr>
        </p:nvSpPr>
        <p:spPr>
          <a:xfrm>
            <a:off x="228600" y="1317900"/>
            <a:ext cx="4285800" cy="964500"/>
          </a:xfrm>
          <a:prstGeom prst="rect">
            <a:avLst/>
          </a:prstGeom>
        </p:spPr>
        <p:txBody>
          <a:bodyPr spcFirstLastPara="1" wrap="square" lIns="0" tIns="0" rIns="0" bIns="0" anchor="t" anchorCtr="0">
            <a:spAutoFit/>
          </a:bodyPr>
          <a:lstStyle>
            <a:lvl1pPr marL="457200" lvl="0" indent="-292100">
              <a:lnSpc>
                <a:spcPct val="115000"/>
              </a:lnSpc>
              <a:spcBef>
                <a:spcPts val="0"/>
              </a:spcBef>
              <a:spcAft>
                <a:spcPts val="0"/>
              </a:spcAft>
              <a:buClr>
                <a:schemeClr val="lt2"/>
              </a:buClr>
              <a:buSzPts val="1000"/>
              <a:buFont typeface="Inter"/>
              <a:buChar char="●"/>
              <a:defRPr sz="1000">
                <a:solidFill>
                  <a:schemeClr val="lt2"/>
                </a:solidFill>
              </a:defRPr>
            </a:lvl1pPr>
            <a:lvl2pPr marL="914400" lvl="1" indent="-292100">
              <a:lnSpc>
                <a:spcPct val="115000"/>
              </a:lnSpc>
              <a:spcBef>
                <a:spcPts val="800"/>
              </a:spcBef>
              <a:spcAft>
                <a:spcPts val="0"/>
              </a:spcAft>
              <a:buClr>
                <a:schemeClr val="lt2"/>
              </a:buClr>
              <a:buSzPts val="1000"/>
              <a:buFont typeface="Inter"/>
              <a:buChar char="○"/>
              <a:defRPr sz="1000">
                <a:solidFill>
                  <a:schemeClr val="lt2"/>
                </a:solidFill>
              </a:defRPr>
            </a:lvl2pPr>
            <a:lvl3pPr marL="1371600" lvl="2" indent="-292100">
              <a:lnSpc>
                <a:spcPct val="115000"/>
              </a:lnSpc>
              <a:spcBef>
                <a:spcPts val="800"/>
              </a:spcBef>
              <a:spcAft>
                <a:spcPts val="0"/>
              </a:spcAft>
              <a:buClr>
                <a:schemeClr val="lt2"/>
              </a:buClr>
              <a:buSzPts val="1000"/>
              <a:buFont typeface="Inter"/>
              <a:buChar char="■"/>
              <a:defRPr sz="1000">
                <a:solidFill>
                  <a:schemeClr val="lt2"/>
                </a:solidFill>
              </a:defRPr>
            </a:lvl3pPr>
            <a:lvl4pPr marL="1828800" lvl="3" indent="-292100">
              <a:lnSpc>
                <a:spcPct val="115000"/>
              </a:lnSpc>
              <a:spcBef>
                <a:spcPts val="800"/>
              </a:spcBef>
              <a:spcAft>
                <a:spcPts val="0"/>
              </a:spcAft>
              <a:buClr>
                <a:schemeClr val="lt2"/>
              </a:buClr>
              <a:buSzPts val="1000"/>
              <a:buFont typeface="Inter"/>
              <a:buChar char="●"/>
              <a:defRPr sz="1000">
                <a:solidFill>
                  <a:schemeClr val="lt2"/>
                </a:solidFill>
              </a:defRPr>
            </a:lvl4pPr>
            <a:lvl5pPr marL="2286000" lvl="4" indent="-292100">
              <a:lnSpc>
                <a:spcPct val="115000"/>
              </a:lnSpc>
              <a:spcBef>
                <a:spcPts val="800"/>
              </a:spcBef>
              <a:spcAft>
                <a:spcPts val="0"/>
              </a:spcAft>
              <a:buClr>
                <a:schemeClr val="lt2"/>
              </a:buClr>
              <a:buSzPts val="1000"/>
              <a:buFont typeface="Inter"/>
              <a:buChar char="○"/>
              <a:defRPr sz="1000">
                <a:solidFill>
                  <a:schemeClr val="lt2"/>
                </a:solidFill>
              </a:defRPr>
            </a:lvl5pPr>
            <a:lvl6pPr marL="2743200" lvl="5" indent="-292100">
              <a:lnSpc>
                <a:spcPct val="115000"/>
              </a:lnSpc>
              <a:spcBef>
                <a:spcPts val="800"/>
              </a:spcBef>
              <a:spcAft>
                <a:spcPts val="0"/>
              </a:spcAft>
              <a:buClr>
                <a:schemeClr val="lt2"/>
              </a:buClr>
              <a:buSzPts val="1000"/>
              <a:buFont typeface="Inter"/>
              <a:buChar char="■"/>
              <a:defRPr sz="1000">
                <a:solidFill>
                  <a:schemeClr val="lt2"/>
                </a:solidFill>
              </a:defRPr>
            </a:lvl6pPr>
            <a:lvl7pPr marL="3200400" lvl="6" indent="-292100">
              <a:lnSpc>
                <a:spcPct val="115000"/>
              </a:lnSpc>
              <a:spcBef>
                <a:spcPts val="800"/>
              </a:spcBef>
              <a:spcAft>
                <a:spcPts val="0"/>
              </a:spcAft>
              <a:buClr>
                <a:schemeClr val="lt2"/>
              </a:buClr>
              <a:buSzPts val="1000"/>
              <a:buFont typeface="Inter"/>
              <a:buChar char="●"/>
              <a:defRPr sz="1000">
                <a:solidFill>
                  <a:schemeClr val="lt2"/>
                </a:solidFill>
              </a:defRPr>
            </a:lvl7pPr>
            <a:lvl8pPr marL="3657600" lvl="7" indent="-292100">
              <a:lnSpc>
                <a:spcPct val="115000"/>
              </a:lnSpc>
              <a:spcBef>
                <a:spcPts val="800"/>
              </a:spcBef>
              <a:spcAft>
                <a:spcPts val="0"/>
              </a:spcAft>
              <a:buClr>
                <a:schemeClr val="lt2"/>
              </a:buClr>
              <a:buSzPts val="1000"/>
              <a:buFont typeface="Inter"/>
              <a:buChar char="○"/>
              <a:defRPr sz="1000">
                <a:solidFill>
                  <a:schemeClr val="lt2"/>
                </a:solidFill>
              </a:defRPr>
            </a:lvl8pPr>
            <a:lvl9pPr marL="4114800" lvl="8" indent="-292100">
              <a:lnSpc>
                <a:spcPct val="115000"/>
              </a:lnSpc>
              <a:spcBef>
                <a:spcPts val="800"/>
              </a:spcBef>
              <a:spcAft>
                <a:spcPts val="800"/>
              </a:spcAft>
              <a:buClr>
                <a:schemeClr val="lt2"/>
              </a:buClr>
              <a:buSzPts val="1000"/>
              <a:buFont typeface="Inter"/>
              <a:buChar char="■"/>
              <a:defRPr sz="1000">
                <a:solidFill>
                  <a:schemeClr val="lt2"/>
                </a:solidFill>
              </a:defRPr>
            </a:lvl9pPr>
          </a:lstStyle>
          <a:p>
            <a:endParaRPr/>
          </a:p>
        </p:txBody>
      </p:sp>
      <p:sp>
        <p:nvSpPr>
          <p:cNvPr id="70" name="Google Shape;70;p11"/>
          <p:cNvSpPr txBox="1">
            <a:spLocks noGrp="1"/>
          </p:cNvSpPr>
          <p:nvPr>
            <p:ph type="subTitle" idx="2"/>
          </p:nvPr>
        </p:nvSpPr>
        <p:spPr>
          <a:xfrm>
            <a:off x="228600" y="3402700"/>
            <a:ext cx="1956900" cy="181200"/>
          </a:xfrm>
          <a:prstGeom prst="rect">
            <a:avLst/>
          </a:prstGeom>
        </p:spPr>
        <p:txBody>
          <a:bodyPr spcFirstLastPara="1" wrap="square" lIns="0" tIns="0" rIns="0" bIns="0" anchor="ctr" anchorCtr="0">
            <a:spAutoFit/>
          </a:bodyPr>
          <a:lstStyle>
            <a:lvl1pPr lvl="0">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1pPr>
            <a:lvl2pPr lvl="1">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2pPr>
            <a:lvl3pPr lvl="2">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3pPr>
            <a:lvl4pPr lvl="3">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4pPr>
            <a:lvl5pPr lvl="4">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5pPr>
            <a:lvl6pPr lvl="5">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6pPr>
            <a:lvl7pPr lvl="6">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7pPr>
            <a:lvl8pPr lvl="7">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8pPr>
            <a:lvl9pPr lvl="8">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9pPr>
          </a:lstStyle>
          <a:p>
            <a:endParaRPr/>
          </a:p>
        </p:txBody>
      </p:sp>
      <p:sp>
        <p:nvSpPr>
          <p:cNvPr id="71" name="Google Shape;71;p11"/>
          <p:cNvSpPr txBox="1">
            <a:spLocks noGrp="1"/>
          </p:cNvSpPr>
          <p:nvPr>
            <p:ph type="body" idx="3"/>
          </p:nvPr>
        </p:nvSpPr>
        <p:spPr>
          <a:xfrm>
            <a:off x="228600" y="3692075"/>
            <a:ext cx="1956900" cy="985800"/>
          </a:xfrm>
          <a:prstGeom prst="rect">
            <a:avLst/>
          </a:prstGeom>
        </p:spPr>
        <p:txBody>
          <a:bodyPr spcFirstLastPara="1" wrap="square" lIns="0" tIns="0" rIns="0" bIns="0" anchor="t" anchorCtr="0">
            <a:noAutofit/>
          </a:bodyPr>
          <a:lstStyle>
            <a:lvl1pPr marL="457200" lvl="0" indent="-292100">
              <a:lnSpc>
                <a:spcPct val="115000"/>
              </a:lnSpc>
              <a:spcBef>
                <a:spcPts val="0"/>
              </a:spcBef>
              <a:spcAft>
                <a:spcPts val="0"/>
              </a:spcAft>
              <a:buClr>
                <a:schemeClr val="lt2"/>
              </a:buClr>
              <a:buSzPts val="1000"/>
              <a:buFont typeface="Inter"/>
              <a:buChar char="●"/>
              <a:defRPr sz="1000">
                <a:solidFill>
                  <a:schemeClr val="lt2"/>
                </a:solidFill>
              </a:defRPr>
            </a:lvl1pPr>
            <a:lvl2pPr marL="914400" lvl="1" indent="-292100">
              <a:lnSpc>
                <a:spcPct val="115000"/>
              </a:lnSpc>
              <a:spcBef>
                <a:spcPts val="800"/>
              </a:spcBef>
              <a:spcAft>
                <a:spcPts val="0"/>
              </a:spcAft>
              <a:buClr>
                <a:schemeClr val="lt2"/>
              </a:buClr>
              <a:buSzPts val="1000"/>
              <a:buFont typeface="Inter"/>
              <a:buChar char="○"/>
              <a:defRPr sz="1000">
                <a:solidFill>
                  <a:schemeClr val="lt2"/>
                </a:solidFill>
              </a:defRPr>
            </a:lvl2pPr>
            <a:lvl3pPr marL="1371600" lvl="2" indent="-292100">
              <a:lnSpc>
                <a:spcPct val="115000"/>
              </a:lnSpc>
              <a:spcBef>
                <a:spcPts val="800"/>
              </a:spcBef>
              <a:spcAft>
                <a:spcPts val="0"/>
              </a:spcAft>
              <a:buClr>
                <a:schemeClr val="lt2"/>
              </a:buClr>
              <a:buSzPts val="1000"/>
              <a:buFont typeface="Inter"/>
              <a:buChar char="■"/>
              <a:defRPr sz="1000">
                <a:solidFill>
                  <a:schemeClr val="lt2"/>
                </a:solidFill>
              </a:defRPr>
            </a:lvl3pPr>
            <a:lvl4pPr marL="1828800" lvl="3" indent="-292100">
              <a:lnSpc>
                <a:spcPct val="115000"/>
              </a:lnSpc>
              <a:spcBef>
                <a:spcPts val="800"/>
              </a:spcBef>
              <a:spcAft>
                <a:spcPts val="0"/>
              </a:spcAft>
              <a:buClr>
                <a:schemeClr val="lt2"/>
              </a:buClr>
              <a:buSzPts val="1000"/>
              <a:buFont typeface="Inter"/>
              <a:buChar char="●"/>
              <a:defRPr sz="1000">
                <a:solidFill>
                  <a:schemeClr val="lt2"/>
                </a:solidFill>
              </a:defRPr>
            </a:lvl4pPr>
            <a:lvl5pPr marL="2286000" lvl="4" indent="-292100">
              <a:lnSpc>
                <a:spcPct val="115000"/>
              </a:lnSpc>
              <a:spcBef>
                <a:spcPts val="800"/>
              </a:spcBef>
              <a:spcAft>
                <a:spcPts val="0"/>
              </a:spcAft>
              <a:buClr>
                <a:schemeClr val="lt2"/>
              </a:buClr>
              <a:buSzPts val="1000"/>
              <a:buFont typeface="Inter"/>
              <a:buChar char="○"/>
              <a:defRPr sz="1000">
                <a:solidFill>
                  <a:schemeClr val="lt2"/>
                </a:solidFill>
              </a:defRPr>
            </a:lvl5pPr>
            <a:lvl6pPr marL="2743200" lvl="5" indent="-292100">
              <a:lnSpc>
                <a:spcPct val="115000"/>
              </a:lnSpc>
              <a:spcBef>
                <a:spcPts val="800"/>
              </a:spcBef>
              <a:spcAft>
                <a:spcPts val="0"/>
              </a:spcAft>
              <a:buClr>
                <a:schemeClr val="lt2"/>
              </a:buClr>
              <a:buSzPts val="1000"/>
              <a:buFont typeface="Inter"/>
              <a:buChar char="■"/>
              <a:defRPr sz="1000">
                <a:solidFill>
                  <a:schemeClr val="lt2"/>
                </a:solidFill>
              </a:defRPr>
            </a:lvl6pPr>
            <a:lvl7pPr marL="3200400" lvl="6" indent="-292100">
              <a:lnSpc>
                <a:spcPct val="115000"/>
              </a:lnSpc>
              <a:spcBef>
                <a:spcPts val="800"/>
              </a:spcBef>
              <a:spcAft>
                <a:spcPts val="0"/>
              </a:spcAft>
              <a:buClr>
                <a:schemeClr val="lt2"/>
              </a:buClr>
              <a:buSzPts val="1000"/>
              <a:buFont typeface="Inter"/>
              <a:buChar char="●"/>
              <a:defRPr sz="1000">
                <a:solidFill>
                  <a:schemeClr val="lt2"/>
                </a:solidFill>
              </a:defRPr>
            </a:lvl7pPr>
            <a:lvl8pPr marL="3657600" lvl="7" indent="-292100">
              <a:lnSpc>
                <a:spcPct val="115000"/>
              </a:lnSpc>
              <a:spcBef>
                <a:spcPts val="800"/>
              </a:spcBef>
              <a:spcAft>
                <a:spcPts val="0"/>
              </a:spcAft>
              <a:buClr>
                <a:schemeClr val="lt2"/>
              </a:buClr>
              <a:buSzPts val="1000"/>
              <a:buFont typeface="Inter"/>
              <a:buChar char="○"/>
              <a:defRPr sz="1000">
                <a:solidFill>
                  <a:schemeClr val="lt2"/>
                </a:solidFill>
              </a:defRPr>
            </a:lvl8pPr>
            <a:lvl9pPr marL="4114800" lvl="8" indent="-292100">
              <a:lnSpc>
                <a:spcPct val="115000"/>
              </a:lnSpc>
              <a:spcBef>
                <a:spcPts val="800"/>
              </a:spcBef>
              <a:spcAft>
                <a:spcPts val="800"/>
              </a:spcAft>
              <a:buClr>
                <a:schemeClr val="lt2"/>
              </a:buClr>
              <a:buSzPts val="1000"/>
              <a:buFont typeface="Inter"/>
              <a:buChar char="■"/>
              <a:defRPr sz="1000">
                <a:solidFill>
                  <a:schemeClr val="lt2"/>
                </a:solidFill>
              </a:defRPr>
            </a:lvl9pPr>
          </a:lstStyle>
          <a:p>
            <a:endParaRPr/>
          </a:p>
        </p:txBody>
      </p:sp>
      <p:sp>
        <p:nvSpPr>
          <p:cNvPr id="72" name="Google Shape;72;p11"/>
          <p:cNvSpPr txBox="1">
            <a:spLocks noGrp="1"/>
          </p:cNvSpPr>
          <p:nvPr>
            <p:ph type="subTitle" idx="4"/>
          </p:nvPr>
        </p:nvSpPr>
        <p:spPr>
          <a:xfrm>
            <a:off x="2557500" y="3402700"/>
            <a:ext cx="1956900" cy="181200"/>
          </a:xfrm>
          <a:prstGeom prst="rect">
            <a:avLst/>
          </a:prstGeom>
        </p:spPr>
        <p:txBody>
          <a:bodyPr spcFirstLastPara="1" wrap="square" lIns="0" tIns="0" rIns="0" bIns="0" anchor="ctr" anchorCtr="0">
            <a:spAutoFit/>
          </a:bodyPr>
          <a:lstStyle>
            <a:lvl1pPr lvl="0">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1pPr>
            <a:lvl2pPr lvl="1">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2pPr>
            <a:lvl3pPr lvl="2">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3pPr>
            <a:lvl4pPr lvl="3">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4pPr>
            <a:lvl5pPr lvl="4">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5pPr>
            <a:lvl6pPr lvl="5">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6pPr>
            <a:lvl7pPr lvl="6">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7pPr>
            <a:lvl8pPr lvl="7">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8pPr>
            <a:lvl9pPr lvl="8">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9pPr>
          </a:lstStyle>
          <a:p>
            <a:endParaRPr/>
          </a:p>
        </p:txBody>
      </p:sp>
      <p:sp>
        <p:nvSpPr>
          <p:cNvPr id="73" name="Google Shape;73;p11"/>
          <p:cNvSpPr txBox="1">
            <a:spLocks noGrp="1"/>
          </p:cNvSpPr>
          <p:nvPr>
            <p:ph type="body" idx="5"/>
          </p:nvPr>
        </p:nvSpPr>
        <p:spPr>
          <a:xfrm>
            <a:off x="2557500" y="3692075"/>
            <a:ext cx="1956900" cy="985800"/>
          </a:xfrm>
          <a:prstGeom prst="rect">
            <a:avLst/>
          </a:prstGeom>
        </p:spPr>
        <p:txBody>
          <a:bodyPr spcFirstLastPara="1" wrap="square" lIns="0" tIns="0" rIns="0" bIns="0" anchor="t" anchorCtr="0">
            <a:noAutofit/>
          </a:bodyPr>
          <a:lstStyle>
            <a:lvl1pPr marL="457200" lvl="0" indent="-292100">
              <a:lnSpc>
                <a:spcPct val="115000"/>
              </a:lnSpc>
              <a:spcBef>
                <a:spcPts val="0"/>
              </a:spcBef>
              <a:spcAft>
                <a:spcPts val="0"/>
              </a:spcAft>
              <a:buClr>
                <a:schemeClr val="lt2"/>
              </a:buClr>
              <a:buSzPts val="1000"/>
              <a:buFont typeface="Inter"/>
              <a:buChar char="●"/>
              <a:defRPr sz="1000">
                <a:solidFill>
                  <a:schemeClr val="lt2"/>
                </a:solidFill>
              </a:defRPr>
            </a:lvl1pPr>
            <a:lvl2pPr marL="914400" lvl="1" indent="-292100">
              <a:lnSpc>
                <a:spcPct val="115000"/>
              </a:lnSpc>
              <a:spcBef>
                <a:spcPts val="800"/>
              </a:spcBef>
              <a:spcAft>
                <a:spcPts val="0"/>
              </a:spcAft>
              <a:buClr>
                <a:schemeClr val="lt2"/>
              </a:buClr>
              <a:buSzPts val="1000"/>
              <a:buFont typeface="Inter"/>
              <a:buChar char="○"/>
              <a:defRPr sz="1000">
                <a:solidFill>
                  <a:schemeClr val="lt2"/>
                </a:solidFill>
              </a:defRPr>
            </a:lvl2pPr>
            <a:lvl3pPr marL="1371600" lvl="2" indent="-292100">
              <a:lnSpc>
                <a:spcPct val="115000"/>
              </a:lnSpc>
              <a:spcBef>
                <a:spcPts val="800"/>
              </a:spcBef>
              <a:spcAft>
                <a:spcPts val="0"/>
              </a:spcAft>
              <a:buClr>
                <a:schemeClr val="lt2"/>
              </a:buClr>
              <a:buSzPts val="1000"/>
              <a:buFont typeface="Inter"/>
              <a:buChar char="■"/>
              <a:defRPr sz="1000">
                <a:solidFill>
                  <a:schemeClr val="lt2"/>
                </a:solidFill>
              </a:defRPr>
            </a:lvl3pPr>
            <a:lvl4pPr marL="1828800" lvl="3" indent="-292100">
              <a:lnSpc>
                <a:spcPct val="115000"/>
              </a:lnSpc>
              <a:spcBef>
                <a:spcPts val="800"/>
              </a:spcBef>
              <a:spcAft>
                <a:spcPts val="0"/>
              </a:spcAft>
              <a:buClr>
                <a:schemeClr val="lt2"/>
              </a:buClr>
              <a:buSzPts val="1000"/>
              <a:buFont typeface="Inter"/>
              <a:buChar char="●"/>
              <a:defRPr sz="1000">
                <a:solidFill>
                  <a:schemeClr val="lt2"/>
                </a:solidFill>
              </a:defRPr>
            </a:lvl4pPr>
            <a:lvl5pPr marL="2286000" lvl="4" indent="-292100">
              <a:lnSpc>
                <a:spcPct val="115000"/>
              </a:lnSpc>
              <a:spcBef>
                <a:spcPts val="800"/>
              </a:spcBef>
              <a:spcAft>
                <a:spcPts val="0"/>
              </a:spcAft>
              <a:buClr>
                <a:schemeClr val="lt2"/>
              </a:buClr>
              <a:buSzPts val="1000"/>
              <a:buFont typeface="Inter"/>
              <a:buChar char="○"/>
              <a:defRPr sz="1000">
                <a:solidFill>
                  <a:schemeClr val="lt2"/>
                </a:solidFill>
              </a:defRPr>
            </a:lvl5pPr>
            <a:lvl6pPr marL="2743200" lvl="5" indent="-292100">
              <a:lnSpc>
                <a:spcPct val="115000"/>
              </a:lnSpc>
              <a:spcBef>
                <a:spcPts val="800"/>
              </a:spcBef>
              <a:spcAft>
                <a:spcPts val="0"/>
              </a:spcAft>
              <a:buClr>
                <a:schemeClr val="lt2"/>
              </a:buClr>
              <a:buSzPts val="1000"/>
              <a:buFont typeface="Inter"/>
              <a:buChar char="■"/>
              <a:defRPr sz="1000">
                <a:solidFill>
                  <a:schemeClr val="lt2"/>
                </a:solidFill>
              </a:defRPr>
            </a:lvl6pPr>
            <a:lvl7pPr marL="3200400" lvl="6" indent="-292100">
              <a:lnSpc>
                <a:spcPct val="115000"/>
              </a:lnSpc>
              <a:spcBef>
                <a:spcPts val="800"/>
              </a:spcBef>
              <a:spcAft>
                <a:spcPts val="0"/>
              </a:spcAft>
              <a:buClr>
                <a:schemeClr val="lt2"/>
              </a:buClr>
              <a:buSzPts val="1000"/>
              <a:buFont typeface="Inter"/>
              <a:buChar char="●"/>
              <a:defRPr sz="1000">
                <a:solidFill>
                  <a:schemeClr val="lt2"/>
                </a:solidFill>
              </a:defRPr>
            </a:lvl7pPr>
            <a:lvl8pPr marL="3657600" lvl="7" indent="-292100">
              <a:lnSpc>
                <a:spcPct val="115000"/>
              </a:lnSpc>
              <a:spcBef>
                <a:spcPts val="800"/>
              </a:spcBef>
              <a:spcAft>
                <a:spcPts val="0"/>
              </a:spcAft>
              <a:buClr>
                <a:schemeClr val="lt2"/>
              </a:buClr>
              <a:buSzPts val="1000"/>
              <a:buFont typeface="Inter"/>
              <a:buChar char="○"/>
              <a:defRPr sz="1000">
                <a:solidFill>
                  <a:schemeClr val="lt2"/>
                </a:solidFill>
              </a:defRPr>
            </a:lvl8pPr>
            <a:lvl9pPr marL="4114800" lvl="8" indent="-292100">
              <a:lnSpc>
                <a:spcPct val="115000"/>
              </a:lnSpc>
              <a:spcBef>
                <a:spcPts val="800"/>
              </a:spcBef>
              <a:spcAft>
                <a:spcPts val="800"/>
              </a:spcAft>
              <a:buClr>
                <a:schemeClr val="lt2"/>
              </a:buClr>
              <a:buSzPts val="1000"/>
              <a:buFont typeface="Inter"/>
              <a:buChar char="■"/>
              <a:defRPr sz="1000">
                <a:solidFill>
                  <a:schemeClr val="lt2"/>
                </a:solidFill>
              </a:defRPr>
            </a:lvl9pPr>
          </a:lstStyle>
          <a:p>
            <a:endParaRPr/>
          </a:p>
        </p:txBody>
      </p:sp>
      <p:sp>
        <p:nvSpPr>
          <p:cNvPr id="74" name="Google Shape;74;p11"/>
          <p:cNvSpPr>
            <a:spLocks noGrp="1"/>
          </p:cNvSpPr>
          <p:nvPr>
            <p:ph type="pic" idx="6"/>
          </p:nvPr>
        </p:nvSpPr>
        <p:spPr>
          <a:xfrm rot="-5400000">
            <a:off x="4491900" y="497850"/>
            <a:ext cx="5156400" cy="4147800"/>
          </a:xfrm>
          <a:prstGeom prst="round2SameRect">
            <a:avLst>
              <a:gd name="adj1" fmla="val 8254"/>
              <a:gd name="adj2" fmla="val 0"/>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ubtitle and image">
  <p:cSld name="BLANK_1_1_1_1_1_1_1_1_1_1_1_1_1_1_1_1_1_1_1_1_1">
    <p:spTree>
      <p:nvGrpSpPr>
        <p:cNvPr id="1" name="Shape 75"/>
        <p:cNvGrpSpPr/>
        <p:nvPr/>
      </p:nvGrpSpPr>
      <p:grpSpPr>
        <a:xfrm>
          <a:off x="0" y="0"/>
          <a:ext cx="0" cy="0"/>
          <a:chOff x="0" y="0"/>
          <a:chExt cx="0" cy="0"/>
        </a:xfrm>
      </p:grpSpPr>
      <p:sp>
        <p:nvSpPr>
          <p:cNvPr id="76" name="Google Shape;76;p12"/>
          <p:cNvSpPr>
            <a:spLocks noGrp="1"/>
          </p:cNvSpPr>
          <p:nvPr>
            <p:ph type="pic" idx="2"/>
          </p:nvPr>
        </p:nvSpPr>
        <p:spPr>
          <a:xfrm>
            <a:off x="228650" y="2813125"/>
            <a:ext cx="8018700" cy="2099100"/>
          </a:xfrm>
          <a:prstGeom prst="roundRect">
            <a:avLst>
              <a:gd name="adj" fmla="val 7988"/>
            </a:avLst>
          </a:prstGeom>
          <a:noFill/>
          <a:ln>
            <a:noFill/>
          </a:ln>
        </p:spPr>
      </p:sp>
      <p:sp>
        <p:nvSpPr>
          <p:cNvPr id="77" name="Google Shape;77;p12"/>
          <p:cNvSpPr txBox="1">
            <a:spLocks noGrp="1"/>
          </p:cNvSpPr>
          <p:nvPr>
            <p:ph type="subTitle" idx="1"/>
          </p:nvPr>
        </p:nvSpPr>
        <p:spPr>
          <a:xfrm>
            <a:off x="228600" y="947332"/>
            <a:ext cx="6480300" cy="595800"/>
          </a:xfrm>
          <a:prstGeom prst="rect">
            <a:avLst/>
          </a:prstGeom>
        </p:spPr>
        <p:txBody>
          <a:bodyPr spcFirstLastPara="1" wrap="square" lIns="0" tIns="0" rIns="0" bIns="0" anchor="t" anchorCtr="0">
            <a:noAutofit/>
          </a:bodyPr>
          <a:lstStyle>
            <a:lvl1pPr lvl="0">
              <a:lnSpc>
                <a:spcPct val="115000"/>
              </a:lnSpc>
              <a:spcBef>
                <a:spcPts val="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1pPr>
            <a:lvl2pPr lvl="1">
              <a:lnSpc>
                <a:spcPct val="115000"/>
              </a:lnSpc>
              <a:spcBef>
                <a:spcPts val="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2pPr>
            <a:lvl3pPr lvl="2">
              <a:lnSpc>
                <a:spcPct val="115000"/>
              </a:lnSpc>
              <a:spcBef>
                <a:spcPts val="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3pPr>
            <a:lvl4pPr lvl="3">
              <a:lnSpc>
                <a:spcPct val="115000"/>
              </a:lnSpc>
              <a:spcBef>
                <a:spcPts val="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4pPr>
            <a:lvl5pPr lvl="4">
              <a:lnSpc>
                <a:spcPct val="115000"/>
              </a:lnSpc>
              <a:spcBef>
                <a:spcPts val="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5pPr>
            <a:lvl6pPr lvl="5">
              <a:lnSpc>
                <a:spcPct val="115000"/>
              </a:lnSpc>
              <a:spcBef>
                <a:spcPts val="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6pPr>
            <a:lvl7pPr lvl="6">
              <a:lnSpc>
                <a:spcPct val="115000"/>
              </a:lnSpc>
              <a:spcBef>
                <a:spcPts val="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7pPr>
            <a:lvl8pPr lvl="7">
              <a:lnSpc>
                <a:spcPct val="115000"/>
              </a:lnSpc>
              <a:spcBef>
                <a:spcPts val="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8pPr>
            <a:lvl9pPr lvl="8">
              <a:lnSpc>
                <a:spcPct val="115000"/>
              </a:lnSpc>
              <a:spcBef>
                <a:spcPts val="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9pPr>
          </a:lstStyle>
          <a:p>
            <a:endParaRPr/>
          </a:p>
        </p:txBody>
      </p:sp>
      <p:sp>
        <p:nvSpPr>
          <p:cNvPr id="78" name="Google Shape;78;p12"/>
          <p:cNvSpPr txBox="1">
            <a:spLocks noGrp="1"/>
          </p:cNvSpPr>
          <p:nvPr>
            <p:ph type="title"/>
          </p:nvPr>
        </p:nvSpPr>
        <p:spPr>
          <a:xfrm>
            <a:off x="228600" y="228600"/>
            <a:ext cx="6480300" cy="498600"/>
          </a:xfrm>
          <a:prstGeom prst="rect">
            <a:avLst/>
          </a:prstGeom>
        </p:spPr>
        <p:txBody>
          <a:bodyPr spcFirstLastPara="1" wrap="square" lIns="0" tIns="0" rIns="0" bIns="0" anchor="t" anchorCtr="0">
            <a:spAutoFit/>
          </a:bodyPr>
          <a:lstStyle>
            <a:lvl1pPr lvl="0">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1pPr>
            <a:lvl2pPr lvl="1">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2pPr>
            <a:lvl3pPr lvl="2">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3pPr>
            <a:lvl4pPr lvl="3">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4pPr>
            <a:lvl5pPr lvl="4">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5pPr>
            <a:lvl6pPr lvl="5">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6pPr>
            <a:lvl7pPr lvl="6">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7pPr>
            <a:lvl8pPr lvl="7">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8pPr>
            <a:lvl9pPr lvl="8">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e team 1">
  <p:cSld name="BLANK_1_1_1_1_1_1_1_1_1_1_1_1_1_1_1_1_1_1_1_1_1_1">
    <p:spTree>
      <p:nvGrpSpPr>
        <p:cNvPr id="1" name="Shape 79"/>
        <p:cNvGrpSpPr/>
        <p:nvPr/>
      </p:nvGrpSpPr>
      <p:grpSpPr>
        <a:xfrm>
          <a:off x="0" y="0"/>
          <a:ext cx="0" cy="0"/>
          <a:chOff x="0" y="0"/>
          <a:chExt cx="0" cy="0"/>
        </a:xfrm>
      </p:grpSpPr>
      <p:sp>
        <p:nvSpPr>
          <p:cNvPr id="80" name="Google Shape;80;p13"/>
          <p:cNvSpPr>
            <a:spLocks noGrp="1"/>
          </p:cNvSpPr>
          <p:nvPr>
            <p:ph type="pic" idx="2"/>
          </p:nvPr>
        </p:nvSpPr>
        <p:spPr>
          <a:xfrm>
            <a:off x="354750" y="1034550"/>
            <a:ext cx="1833000" cy="1833000"/>
          </a:xfrm>
          <a:prstGeom prst="roundRect">
            <a:avLst>
              <a:gd name="adj" fmla="val 8703"/>
            </a:avLst>
          </a:prstGeom>
          <a:noFill/>
          <a:ln>
            <a:noFill/>
          </a:ln>
        </p:spPr>
      </p:sp>
      <p:sp>
        <p:nvSpPr>
          <p:cNvPr id="81" name="Google Shape;81;p13"/>
          <p:cNvSpPr>
            <a:spLocks noGrp="1"/>
          </p:cNvSpPr>
          <p:nvPr>
            <p:ph type="pic" idx="3"/>
          </p:nvPr>
        </p:nvSpPr>
        <p:spPr>
          <a:xfrm>
            <a:off x="2555250" y="1034550"/>
            <a:ext cx="1833000" cy="1833000"/>
          </a:xfrm>
          <a:prstGeom prst="roundRect">
            <a:avLst>
              <a:gd name="adj" fmla="val 8703"/>
            </a:avLst>
          </a:prstGeom>
          <a:noFill/>
          <a:ln>
            <a:noFill/>
          </a:ln>
        </p:spPr>
      </p:sp>
      <p:sp>
        <p:nvSpPr>
          <p:cNvPr id="82" name="Google Shape;82;p13"/>
          <p:cNvSpPr>
            <a:spLocks noGrp="1"/>
          </p:cNvSpPr>
          <p:nvPr>
            <p:ph type="pic" idx="4"/>
          </p:nvPr>
        </p:nvSpPr>
        <p:spPr>
          <a:xfrm>
            <a:off x="4755750" y="1034550"/>
            <a:ext cx="1833000" cy="1833000"/>
          </a:xfrm>
          <a:prstGeom prst="roundRect">
            <a:avLst>
              <a:gd name="adj" fmla="val 8703"/>
            </a:avLst>
          </a:prstGeom>
          <a:noFill/>
          <a:ln>
            <a:noFill/>
          </a:ln>
        </p:spPr>
      </p:sp>
      <p:sp>
        <p:nvSpPr>
          <p:cNvPr id="83" name="Google Shape;83;p13"/>
          <p:cNvSpPr>
            <a:spLocks noGrp="1"/>
          </p:cNvSpPr>
          <p:nvPr>
            <p:ph type="pic" idx="5"/>
          </p:nvPr>
        </p:nvSpPr>
        <p:spPr>
          <a:xfrm>
            <a:off x="6956250" y="1034550"/>
            <a:ext cx="1833000" cy="1833000"/>
          </a:xfrm>
          <a:prstGeom prst="roundRect">
            <a:avLst>
              <a:gd name="adj" fmla="val 8703"/>
            </a:avLst>
          </a:prstGeom>
          <a:noFill/>
          <a:ln>
            <a:noFill/>
          </a:ln>
        </p:spPr>
      </p:sp>
      <p:sp>
        <p:nvSpPr>
          <p:cNvPr id="84" name="Google Shape;84;p13"/>
          <p:cNvSpPr txBox="1">
            <a:spLocks noGrp="1"/>
          </p:cNvSpPr>
          <p:nvPr>
            <p:ph type="subTitle" idx="1"/>
          </p:nvPr>
        </p:nvSpPr>
        <p:spPr>
          <a:xfrm>
            <a:off x="399725" y="3034650"/>
            <a:ext cx="1716900" cy="181200"/>
          </a:xfrm>
          <a:prstGeom prst="rect">
            <a:avLst/>
          </a:prstGeom>
        </p:spPr>
        <p:txBody>
          <a:bodyPr spcFirstLastPara="1" wrap="square" lIns="0" tIns="0" rIns="0" bIns="0" anchor="ctr" anchorCtr="0">
            <a:noAutofit/>
          </a:bodyPr>
          <a:lstStyle>
            <a:lvl1pPr lvl="0">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1pPr>
            <a:lvl2pPr lvl="1">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2pPr>
            <a:lvl3pPr lvl="2">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3pPr>
            <a:lvl4pPr lvl="3">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4pPr>
            <a:lvl5pPr lvl="4">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5pPr>
            <a:lvl6pPr lvl="5">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6pPr>
            <a:lvl7pPr lvl="6">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7pPr>
            <a:lvl8pPr lvl="7">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8pPr>
            <a:lvl9pPr lvl="8">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9pPr>
          </a:lstStyle>
          <a:p>
            <a:endParaRPr/>
          </a:p>
        </p:txBody>
      </p:sp>
      <p:sp>
        <p:nvSpPr>
          <p:cNvPr id="85" name="Google Shape;85;p13"/>
          <p:cNvSpPr txBox="1">
            <a:spLocks noGrp="1"/>
          </p:cNvSpPr>
          <p:nvPr>
            <p:ph type="subTitle" idx="6"/>
          </p:nvPr>
        </p:nvSpPr>
        <p:spPr>
          <a:xfrm>
            <a:off x="399725" y="3246100"/>
            <a:ext cx="1716900" cy="181200"/>
          </a:xfrm>
          <a:prstGeom prst="rect">
            <a:avLst/>
          </a:prstGeom>
        </p:spPr>
        <p:txBody>
          <a:bodyPr spcFirstLastPara="1" wrap="square" lIns="0" tIns="0" rIns="0" bIns="0" anchor="ctr" anchorCtr="0">
            <a:noAutofit/>
          </a:bodyPr>
          <a:lstStyle>
            <a:lvl1pPr lvl="0">
              <a:spcBef>
                <a:spcPts val="0"/>
              </a:spcBef>
              <a:spcAft>
                <a:spcPts val="0"/>
              </a:spcAft>
              <a:buClr>
                <a:schemeClr val="lt1"/>
              </a:buClr>
              <a:buSzPts val="1000"/>
              <a:buFont typeface="Inter"/>
              <a:buNone/>
              <a:defRPr sz="1000"/>
            </a:lvl1pPr>
            <a:lvl2pPr lvl="1">
              <a:spcBef>
                <a:spcPts val="0"/>
              </a:spcBef>
              <a:spcAft>
                <a:spcPts val="0"/>
              </a:spcAft>
              <a:buClr>
                <a:schemeClr val="lt1"/>
              </a:buClr>
              <a:buSzPts val="1000"/>
              <a:buFont typeface="Inter"/>
              <a:buNone/>
              <a:defRPr sz="1000"/>
            </a:lvl2pPr>
            <a:lvl3pPr lvl="2">
              <a:spcBef>
                <a:spcPts val="0"/>
              </a:spcBef>
              <a:spcAft>
                <a:spcPts val="0"/>
              </a:spcAft>
              <a:buClr>
                <a:schemeClr val="lt1"/>
              </a:buClr>
              <a:buSzPts val="1000"/>
              <a:buFont typeface="Inter"/>
              <a:buNone/>
              <a:defRPr sz="1000"/>
            </a:lvl3pPr>
            <a:lvl4pPr lvl="3">
              <a:spcBef>
                <a:spcPts val="0"/>
              </a:spcBef>
              <a:spcAft>
                <a:spcPts val="0"/>
              </a:spcAft>
              <a:buClr>
                <a:schemeClr val="lt1"/>
              </a:buClr>
              <a:buSzPts val="1000"/>
              <a:buFont typeface="Inter"/>
              <a:buNone/>
              <a:defRPr sz="1000"/>
            </a:lvl4pPr>
            <a:lvl5pPr lvl="4">
              <a:spcBef>
                <a:spcPts val="0"/>
              </a:spcBef>
              <a:spcAft>
                <a:spcPts val="0"/>
              </a:spcAft>
              <a:buClr>
                <a:schemeClr val="lt1"/>
              </a:buClr>
              <a:buSzPts val="1000"/>
              <a:buFont typeface="Inter"/>
              <a:buNone/>
              <a:defRPr sz="1000"/>
            </a:lvl5pPr>
            <a:lvl6pPr lvl="5">
              <a:spcBef>
                <a:spcPts val="0"/>
              </a:spcBef>
              <a:spcAft>
                <a:spcPts val="0"/>
              </a:spcAft>
              <a:buClr>
                <a:schemeClr val="lt1"/>
              </a:buClr>
              <a:buSzPts val="1000"/>
              <a:buFont typeface="Inter"/>
              <a:buNone/>
              <a:defRPr sz="1000"/>
            </a:lvl6pPr>
            <a:lvl7pPr lvl="6">
              <a:spcBef>
                <a:spcPts val="0"/>
              </a:spcBef>
              <a:spcAft>
                <a:spcPts val="0"/>
              </a:spcAft>
              <a:buClr>
                <a:schemeClr val="lt1"/>
              </a:buClr>
              <a:buSzPts val="1000"/>
              <a:buFont typeface="Inter"/>
              <a:buNone/>
              <a:defRPr sz="1000"/>
            </a:lvl7pPr>
            <a:lvl8pPr lvl="7">
              <a:spcBef>
                <a:spcPts val="0"/>
              </a:spcBef>
              <a:spcAft>
                <a:spcPts val="0"/>
              </a:spcAft>
              <a:buClr>
                <a:schemeClr val="lt1"/>
              </a:buClr>
              <a:buSzPts val="1000"/>
              <a:buFont typeface="Inter"/>
              <a:buNone/>
              <a:defRPr sz="1000"/>
            </a:lvl8pPr>
            <a:lvl9pPr lvl="8">
              <a:spcBef>
                <a:spcPts val="0"/>
              </a:spcBef>
              <a:spcAft>
                <a:spcPts val="0"/>
              </a:spcAft>
              <a:buClr>
                <a:schemeClr val="lt1"/>
              </a:buClr>
              <a:buSzPts val="1000"/>
              <a:buFont typeface="Inter"/>
              <a:buNone/>
              <a:defRPr sz="1000"/>
            </a:lvl9pPr>
          </a:lstStyle>
          <a:p>
            <a:endParaRPr/>
          </a:p>
        </p:txBody>
      </p:sp>
      <p:sp>
        <p:nvSpPr>
          <p:cNvPr id="86" name="Google Shape;86;p13"/>
          <p:cNvSpPr txBox="1">
            <a:spLocks noGrp="1"/>
          </p:cNvSpPr>
          <p:nvPr>
            <p:ph type="body" idx="7"/>
          </p:nvPr>
        </p:nvSpPr>
        <p:spPr>
          <a:xfrm>
            <a:off x="399725" y="3628825"/>
            <a:ext cx="1716900" cy="993000"/>
          </a:xfrm>
          <a:prstGeom prst="rect">
            <a:avLst/>
          </a:prstGeom>
        </p:spPr>
        <p:txBody>
          <a:bodyPr spcFirstLastPara="1" wrap="square" lIns="0" tIns="0" rIns="0" bIns="0" anchor="t" anchorCtr="0">
            <a:spAutoFit/>
          </a:bodyPr>
          <a:lstStyle>
            <a:lvl1pPr marL="457200" lvl="0" indent="-292100">
              <a:lnSpc>
                <a:spcPct val="115000"/>
              </a:lnSpc>
              <a:spcBef>
                <a:spcPts val="0"/>
              </a:spcBef>
              <a:spcAft>
                <a:spcPts val="0"/>
              </a:spcAft>
              <a:buClr>
                <a:schemeClr val="lt2"/>
              </a:buClr>
              <a:buSzPts val="1000"/>
              <a:buFont typeface="Inter"/>
              <a:buChar char="●"/>
              <a:defRPr sz="1000">
                <a:solidFill>
                  <a:schemeClr val="lt2"/>
                </a:solidFill>
              </a:defRPr>
            </a:lvl1pPr>
            <a:lvl2pPr marL="914400" lvl="1" indent="-292100">
              <a:lnSpc>
                <a:spcPct val="115000"/>
              </a:lnSpc>
              <a:spcBef>
                <a:spcPts val="800"/>
              </a:spcBef>
              <a:spcAft>
                <a:spcPts val="0"/>
              </a:spcAft>
              <a:buClr>
                <a:schemeClr val="lt2"/>
              </a:buClr>
              <a:buSzPts val="1000"/>
              <a:buFont typeface="Inter"/>
              <a:buChar char="○"/>
              <a:defRPr sz="1000">
                <a:solidFill>
                  <a:schemeClr val="lt2"/>
                </a:solidFill>
              </a:defRPr>
            </a:lvl2pPr>
            <a:lvl3pPr marL="1371600" lvl="2" indent="-292100">
              <a:lnSpc>
                <a:spcPct val="115000"/>
              </a:lnSpc>
              <a:spcBef>
                <a:spcPts val="800"/>
              </a:spcBef>
              <a:spcAft>
                <a:spcPts val="0"/>
              </a:spcAft>
              <a:buClr>
                <a:schemeClr val="lt2"/>
              </a:buClr>
              <a:buSzPts val="1000"/>
              <a:buFont typeface="Inter"/>
              <a:buChar char="■"/>
              <a:defRPr sz="1000">
                <a:solidFill>
                  <a:schemeClr val="lt2"/>
                </a:solidFill>
              </a:defRPr>
            </a:lvl3pPr>
            <a:lvl4pPr marL="1828800" lvl="3" indent="-292100">
              <a:lnSpc>
                <a:spcPct val="115000"/>
              </a:lnSpc>
              <a:spcBef>
                <a:spcPts val="800"/>
              </a:spcBef>
              <a:spcAft>
                <a:spcPts val="0"/>
              </a:spcAft>
              <a:buClr>
                <a:schemeClr val="lt2"/>
              </a:buClr>
              <a:buSzPts val="1000"/>
              <a:buFont typeface="Inter"/>
              <a:buChar char="●"/>
              <a:defRPr sz="1000">
                <a:solidFill>
                  <a:schemeClr val="lt2"/>
                </a:solidFill>
              </a:defRPr>
            </a:lvl4pPr>
            <a:lvl5pPr marL="2286000" lvl="4" indent="-292100">
              <a:lnSpc>
                <a:spcPct val="115000"/>
              </a:lnSpc>
              <a:spcBef>
                <a:spcPts val="800"/>
              </a:spcBef>
              <a:spcAft>
                <a:spcPts val="0"/>
              </a:spcAft>
              <a:buClr>
                <a:schemeClr val="lt2"/>
              </a:buClr>
              <a:buSzPts val="1000"/>
              <a:buFont typeface="Inter"/>
              <a:buChar char="○"/>
              <a:defRPr sz="1000">
                <a:solidFill>
                  <a:schemeClr val="lt2"/>
                </a:solidFill>
              </a:defRPr>
            </a:lvl5pPr>
            <a:lvl6pPr marL="2743200" lvl="5" indent="-292100">
              <a:lnSpc>
                <a:spcPct val="115000"/>
              </a:lnSpc>
              <a:spcBef>
                <a:spcPts val="800"/>
              </a:spcBef>
              <a:spcAft>
                <a:spcPts val="0"/>
              </a:spcAft>
              <a:buClr>
                <a:schemeClr val="lt2"/>
              </a:buClr>
              <a:buSzPts val="1000"/>
              <a:buFont typeface="Inter"/>
              <a:buChar char="■"/>
              <a:defRPr sz="1000">
                <a:solidFill>
                  <a:schemeClr val="lt2"/>
                </a:solidFill>
              </a:defRPr>
            </a:lvl6pPr>
            <a:lvl7pPr marL="3200400" lvl="6" indent="-292100">
              <a:lnSpc>
                <a:spcPct val="115000"/>
              </a:lnSpc>
              <a:spcBef>
                <a:spcPts val="800"/>
              </a:spcBef>
              <a:spcAft>
                <a:spcPts val="0"/>
              </a:spcAft>
              <a:buClr>
                <a:schemeClr val="lt2"/>
              </a:buClr>
              <a:buSzPts val="1000"/>
              <a:buFont typeface="Inter"/>
              <a:buChar char="●"/>
              <a:defRPr sz="1000">
                <a:solidFill>
                  <a:schemeClr val="lt2"/>
                </a:solidFill>
              </a:defRPr>
            </a:lvl7pPr>
            <a:lvl8pPr marL="3657600" lvl="7" indent="-292100">
              <a:lnSpc>
                <a:spcPct val="115000"/>
              </a:lnSpc>
              <a:spcBef>
                <a:spcPts val="800"/>
              </a:spcBef>
              <a:spcAft>
                <a:spcPts val="0"/>
              </a:spcAft>
              <a:buClr>
                <a:schemeClr val="lt2"/>
              </a:buClr>
              <a:buSzPts val="1000"/>
              <a:buFont typeface="Inter"/>
              <a:buChar char="○"/>
              <a:defRPr sz="1000">
                <a:solidFill>
                  <a:schemeClr val="lt2"/>
                </a:solidFill>
              </a:defRPr>
            </a:lvl8pPr>
            <a:lvl9pPr marL="4114800" lvl="8" indent="-292100">
              <a:lnSpc>
                <a:spcPct val="115000"/>
              </a:lnSpc>
              <a:spcBef>
                <a:spcPts val="800"/>
              </a:spcBef>
              <a:spcAft>
                <a:spcPts val="800"/>
              </a:spcAft>
              <a:buClr>
                <a:schemeClr val="lt2"/>
              </a:buClr>
              <a:buSzPts val="1000"/>
              <a:buFont typeface="Inter"/>
              <a:buChar char="■"/>
              <a:defRPr sz="1000">
                <a:solidFill>
                  <a:schemeClr val="lt2"/>
                </a:solidFill>
              </a:defRPr>
            </a:lvl9pPr>
          </a:lstStyle>
          <a:p>
            <a:endParaRPr/>
          </a:p>
        </p:txBody>
      </p:sp>
      <p:sp>
        <p:nvSpPr>
          <p:cNvPr id="87" name="Google Shape;87;p13"/>
          <p:cNvSpPr txBox="1">
            <a:spLocks noGrp="1"/>
          </p:cNvSpPr>
          <p:nvPr>
            <p:ph type="subTitle" idx="8"/>
          </p:nvPr>
        </p:nvSpPr>
        <p:spPr>
          <a:xfrm>
            <a:off x="2600225" y="3034650"/>
            <a:ext cx="1716900" cy="181200"/>
          </a:xfrm>
          <a:prstGeom prst="rect">
            <a:avLst/>
          </a:prstGeom>
        </p:spPr>
        <p:txBody>
          <a:bodyPr spcFirstLastPara="1" wrap="square" lIns="0" tIns="0" rIns="0" bIns="0" anchor="ctr" anchorCtr="0">
            <a:noAutofit/>
          </a:bodyPr>
          <a:lstStyle>
            <a:lvl1pPr lvl="0">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1pPr>
            <a:lvl2pPr lvl="1">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2pPr>
            <a:lvl3pPr lvl="2">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3pPr>
            <a:lvl4pPr lvl="3">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4pPr>
            <a:lvl5pPr lvl="4">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5pPr>
            <a:lvl6pPr lvl="5">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6pPr>
            <a:lvl7pPr lvl="6">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7pPr>
            <a:lvl8pPr lvl="7">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8pPr>
            <a:lvl9pPr lvl="8">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9pPr>
          </a:lstStyle>
          <a:p>
            <a:endParaRPr/>
          </a:p>
        </p:txBody>
      </p:sp>
      <p:sp>
        <p:nvSpPr>
          <p:cNvPr id="88" name="Google Shape;88;p13"/>
          <p:cNvSpPr txBox="1">
            <a:spLocks noGrp="1"/>
          </p:cNvSpPr>
          <p:nvPr>
            <p:ph type="subTitle" idx="9"/>
          </p:nvPr>
        </p:nvSpPr>
        <p:spPr>
          <a:xfrm>
            <a:off x="2600225" y="3246100"/>
            <a:ext cx="1716900" cy="181200"/>
          </a:xfrm>
          <a:prstGeom prst="rect">
            <a:avLst/>
          </a:prstGeom>
        </p:spPr>
        <p:txBody>
          <a:bodyPr spcFirstLastPara="1" wrap="square" lIns="0" tIns="0" rIns="0" bIns="0" anchor="ctr" anchorCtr="0">
            <a:noAutofit/>
          </a:bodyPr>
          <a:lstStyle>
            <a:lvl1pPr lvl="0">
              <a:spcBef>
                <a:spcPts val="0"/>
              </a:spcBef>
              <a:spcAft>
                <a:spcPts val="0"/>
              </a:spcAft>
              <a:buClr>
                <a:schemeClr val="lt1"/>
              </a:buClr>
              <a:buSzPts val="1000"/>
              <a:buFont typeface="Inter"/>
              <a:buNone/>
              <a:defRPr sz="1000"/>
            </a:lvl1pPr>
            <a:lvl2pPr lvl="1">
              <a:spcBef>
                <a:spcPts val="0"/>
              </a:spcBef>
              <a:spcAft>
                <a:spcPts val="0"/>
              </a:spcAft>
              <a:buClr>
                <a:schemeClr val="lt1"/>
              </a:buClr>
              <a:buSzPts val="1000"/>
              <a:buFont typeface="Inter"/>
              <a:buNone/>
              <a:defRPr sz="1000"/>
            </a:lvl2pPr>
            <a:lvl3pPr lvl="2">
              <a:spcBef>
                <a:spcPts val="0"/>
              </a:spcBef>
              <a:spcAft>
                <a:spcPts val="0"/>
              </a:spcAft>
              <a:buClr>
                <a:schemeClr val="lt1"/>
              </a:buClr>
              <a:buSzPts val="1000"/>
              <a:buFont typeface="Inter"/>
              <a:buNone/>
              <a:defRPr sz="1000"/>
            </a:lvl3pPr>
            <a:lvl4pPr lvl="3">
              <a:spcBef>
                <a:spcPts val="0"/>
              </a:spcBef>
              <a:spcAft>
                <a:spcPts val="0"/>
              </a:spcAft>
              <a:buClr>
                <a:schemeClr val="lt1"/>
              </a:buClr>
              <a:buSzPts val="1000"/>
              <a:buFont typeface="Inter"/>
              <a:buNone/>
              <a:defRPr sz="1000"/>
            </a:lvl4pPr>
            <a:lvl5pPr lvl="4">
              <a:spcBef>
                <a:spcPts val="0"/>
              </a:spcBef>
              <a:spcAft>
                <a:spcPts val="0"/>
              </a:spcAft>
              <a:buClr>
                <a:schemeClr val="lt1"/>
              </a:buClr>
              <a:buSzPts val="1000"/>
              <a:buFont typeface="Inter"/>
              <a:buNone/>
              <a:defRPr sz="1000"/>
            </a:lvl5pPr>
            <a:lvl6pPr lvl="5">
              <a:spcBef>
                <a:spcPts val="0"/>
              </a:spcBef>
              <a:spcAft>
                <a:spcPts val="0"/>
              </a:spcAft>
              <a:buClr>
                <a:schemeClr val="lt1"/>
              </a:buClr>
              <a:buSzPts val="1000"/>
              <a:buFont typeface="Inter"/>
              <a:buNone/>
              <a:defRPr sz="1000"/>
            </a:lvl6pPr>
            <a:lvl7pPr lvl="6">
              <a:spcBef>
                <a:spcPts val="0"/>
              </a:spcBef>
              <a:spcAft>
                <a:spcPts val="0"/>
              </a:spcAft>
              <a:buClr>
                <a:schemeClr val="lt1"/>
              </a:buClr>
              <a:buSzPts val="1000"/>
              <a:buFont typeface="Inter"/>
              <a:buNone/>
              <a:defRPr sz="1000"/>
            </a:lvl7pPr>
            <a:lvl8pPr lvl="7">
              <a:spcBef>
                <a:spcPts val="0"/>
              </a:spcBef>
              <a:spcAft>
                <a:spcPts val="0"/>
              </a:spcAft>
              <a:buClr>
                <a:schemeClr val="lt1"/>
              </a:buClr>
              <a:buSzPts val="1000"/>
              <a:buFont typeface="Inter"/>
              <a:buNone/>
              <a:defRPr sz="1000"/>
            </a:lvl8pPr>
            <a:lvl9pPr lvl="8">
              <a:spcBef>
                <a:spcPts val="0"/>
              </a:spcBef>
              <a:spcAft>
                <a:spcPts val="0"/>
              </a:spcAft>
              <a:buClr>
                <a:schemeClr val="lt1"/>
              </a:buClr>
              <a:buSzPts val="1000"/>
              <a:buFont typeface="Inter"/>
              <a:buNone/>
              <a:defRPr sz="1000"/>
            </a:lvl9pPr>
          </a:lstStyle>
          <a:p>
            <a:endParaRPr/>
          </a:p>
        </p:txBody>
      </p:sp>
      <p:sp>
        <p:nvSpPr>
          <p:cNvPr id="89" name="Google Shape;89;p13"/>
          <p:cNvSpPr txBox="1">
            <a:spLocks noGrp="1"/>
          </p:cNvSpPr>
          <p:nvPr>
            <p:ph type="body" idx="13"/>
          </p:nvPr>
        </p:nvSpPr>
        <p:spPr>
          <a:xfrm>
            <a:off x="2600225" y="3628825"/>
            <a:ext cx="1716900" cy="993000"/>
          </a:xfrm>
          <a:prstGeom prst="rect">
            <a:avLst/>
          </a:prstGeom>
        </p:spPr>
        <p:txBody>
          <a:bodyPr spcFirstLastPara="1" wrap="square" lIns="0" tIns="0" rIns="0" bIns="0" anchor="t" anchorCtr="0">
            <a:spAutoFit/>
          </a:bodyPr>
          <a:lstStyle>
            <a:lvl1pPr marL="457200" lvl="0" indent="-292100">
              <a:lnSpc>
                <a:spcPct val="115000"/>
              </a:lnSpc>
              <a:spcBef>
                <a:spcPts val="0"/>
              </a:spcBef>
              <a:spcAft>
                <a:spcPts val="0"/>
              </a:spcAft>
              <a:buClr>
                <a:schemeClr val="lt2"/>
              </a:buClr>
              <a:buSzPts val="1000"/>
              <a:buFont typeface="Inter"/>
              <a:buChar char="●"/>
              <a:defRPr sz="1000">
                <a:solidFill>
                  <a:schemeClr val="lt2"/>
                </a:solidFill>
              </a:defRPr>
            </a:lvl1pPr>
            <a:lvl2pPr marL="914400" lvl="1" indent="-292100">
              <a:lnSpc>
                <a:spcPct val="115000"/>
              </a:lnSpc>
              <a:spcBef>
                <a:spcPts val="800"/>
              </a:spcBef>
              <a:spcAft>
                <a:spcPts val="0"/>
              </a:spcAft>
              <a:buClr>
                <a:schemeClr val="lt2"/>
              </a:buClr>
              <a:buSzPts val="1000"/>
              <a:buFont typeface="Inter"/>
              <a:buChar char="○"/>
              <a:defRPr sz="1000">
                <a:solidFill>
                  <a:schemeClr val="lt2"/>
                </a:solidFill>
              </a:defRPr>
            </a:lvl2pPr>
            <a:lvl3pPr marL="1371600" lvl="2" indent="-292100">
              <a:lnSpc>
                <a:spcPct val="115000"/>
              </a:lnSpc>
              <a:spcBef>
                <a:spcPts val="800"/>
              </a:spcBef>
              <a:spcAft>
                <a:spcPts val="0"/>
              </a:spcAft>
              <a:buClr>
                <a:schemeClr val="lt2"/>
              </a:buClr>
              <a:buSzPts val="1000"/>
              <a:buFont typeface="Inter"/>
              <a:buChar char="■"/>
              <a:defRPr sz="1000">
                <a:solidFill>
                  <a:schemeClr val="lt2"/>
                </a:solidFill>
              </a:defRPr>
            </a:lvl3pPr>
            <a:lvl4pPr marL="1828800" lvl="3" indent="-292100">
              <a:lnSpc>
                <a:spcPct val="115000"/>
              </a:lnSpc>
              <a:spcBef>
                <a:spcPts val="800"/>
              </a:spcBef>
              <a:spcAft>
                <a:spcPts val="0"/>
              </a:spcAft>
              <a:buClr>
                <a:schemeClr val="lt2"/>
              </a:buClr>
              <a:buSzPts val="1000"/>
              <a:buFont typeface="Inter"/>
              <a:buChar char="●"/>
              <a:defRPr sz="1000">
                <a:solidFill>
                  <a:schemeClr val="lt2"/>
                </a:solidFill>
              </a:defRPr>
            </a:lvl4pPr>
            <a:lvl5pPr marL="2286000" lvl="4" indent="-292100">
              <a:lnSpc>
                <a:spcPct val="115000"/>
              </a:lnSpc>
              <a:spcBef>
                <a:spcPts val="800"/>
              </a:spcBef>
              <a:spcAft>
                <a:spcPts val="0"/>
              </a:spcAft>
              <a:buClr>
                <a:schemeClr val="lt2"/>
              </a:buClr>
              <a:buSzPts val="1000"/>
              <a:buFont typeface="Inter"/>
              <a:buChar char="○"/>
              <a:defRPr sz="1000">
                <a:solidFill>
                  <a:schemeClr val="lt2"/>
                </a:solidFill>
              </a:defRPr>
            </a:lvl5pPr>
            <a:lvl6pPr marL="2743200" lvl="5" indent="-292100">
              <a:lnSpc>
                <a:spcPct val="115000"/>
              </a:lnSpc>
              <a:spcBef>
                <a:spcPts val="800"/>
              </a:spcBef>
              <a:spcAft>
                <a:spcPts val="0"/>
              </a:spcAft>
              <a:buClr>
                <a:schemeClr val="lt2"/>
              </a:buClr>
              <a:buSzPts val="1000"/>
              <a:buFont typeface="Inter"/>
              <a:buChar char="■"/>
              <a:defRPr sz="1000">
                <a:solidFill>
                  <a:schemeClr val="lt2"/>
                </a:solidFill>
              </a:defRPr>
            </a:lvl6pPr>
            <a:lvl7pPr marL="3200400" lvl="6" indent="-292100">
              <a:lnSpc>
                <a:spcPct val="115000"/>
              </a:lnSpc>
              <a:spcBef>
                <a:spcPts val="800"/>
              </a:spcBef>
              <a:spcAft>
                <a:spcPts val="0"/>
              </a:spcAft>
              <a:buClr>
                <a:schemeClr val="lt2"/>
              </a:buClr>
              <a:buSzPts val="1000"/>
              <a:buFont typeface="Inter"/>
              <a:buChar char="●"/>
              <a:defRPr sz="1000">
                <a:solidFill>
                  <a:schemeClr val="lt2"/>
                </a:solidFill>
              </a:defRPr>
            </a:lvl7pPr>
            <a:lvl8pPr marL="3657600" lvl="7" indent="-292100">
              <a:lnSpc>
                <a:spcPct val="115000"/>
              </a:lnSpc>
              <a:spcBef>
                <a:spcPts val="800"/>
              </a:spcBef>
              <a:spcAft>
                <a:spcPts val="0"/>
              </a:spcAft>
              <a:buClr>
                <a:schemeClr val="lt2"/>
              </a:buClr>
              <a:buSzPts val="1000"/>
              <a:buFont typeface="Inter"/>
              <a:buChar char="○"/>
              <a:defRPr sz="1000">
                <a:solidFill>
                  <a:schemeClr val="lt2"/>
                </a:solidFill>
              </a:defRPr>
            </a:lvl8pPr>
            <a:lvl9pPr marL="4114800" lvl="8" indent="-292100">
              <a:lnSpc>
                <a:spcPct val="115000"/>
              </a:lnSpc>
              <a:spcBef>
                <a:spcPts val="800"/>
              </a:spcBef>
              <a:spcAft>
                <a:spcPts val="800"/>
              </a:spcAft>
              <a:buClr>
                <a:schemeClr val="lt2"/>
              </a:buClr>
              <a:buSzPts val="1000"/>
              <a:buFont typeface="Inter"/>
              <a:buChar char="■"/>
              <a:defRPr sz="1000">
                <a:solidFill>
                  <a:schemeClr val="lt2"/>
                </a:solidFill>
              </a:defRPr>
            </a:lvl9pPr>
          </a:lstStyle>
          <a:p>
            <a:endParaRPr/>
          </a:p>
        </p:txBody>
      </p:sp>
      <p:sp>
        <p:nvSpPr>
          <p:cNvPr id="90" name="Google Shape;90;p13"/>
          <p:cNvSpPr txBox="1">
            <a:spLocks noGrp="1"/>
          </p:cNvSpPr>
          <p:nvPr>
            <p:ph type="subTitle" idx="14"/>
          </p:nvPr>
        </p:nvSpPr>
        <p:spPr>
          <a:xfrm>
            <a:off x="4800725" y="3034650"/>
            <a:ext cx="1716900" cy="181200"/>
          </a:xfrm>
          <a:prstGeom prst="rect">
            <a:avLst/>
          </a:prstGeom>
        </p:spPr>
        <p:txBody>
          <a:bodyPr spcFirstLastPara="1" wrap="square" lIns="0" tIns="0" rIns="0" bIns="0" anchor="ctr" anchorCtr="0">
            <a:noAutofit/>
          </a:bodyPr>
          <a:lstStyle>
            <a:lvl1pPr lvl="0">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1pPr>
            <a:lvl2pPr lvl="1">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2pPr>
            <a:lvl3pPr lvl="2">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3pPr>
            <a:lvl4pPr lvl="3">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4pPr>
            <a:lvl5pPr lvl="4">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5pPr>
            <a:lvl6pPr lvl="5">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6pPr>
            <a:lvl7pPr lvl="6">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7pPr>
            <a:lvl8pPr lvl="7">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8pPr>
            <a:lvl9pPr lvl="8">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9pPr>
          </a:lstStyle>
          <a:p>
            <a:endParaRPr/>
          </a:p>
        </p:txBody>
      </p:sp>
      <p:sp>
        <p:nvSpPr>
          <p:cNvPr id="91" name="Google Shape;91;p13"/>
          <p:cNvSpPr txBox="1">
            <a:spLocks noGrp="1"/>
          </p:cNvSpPr>
          <p:nvPr>
            <p:ph type="subTitle" idx="15"/>
          </p:nvPr>
        </p:nvSpPr>
        <p:spPr>
          <a:xfrm>
            <a:off x="4800725" y="3246100"/>
            <a:ext cx="1716900" cy="181200"/>
          </a:xfrm>
          <a:prstGeom prst="rect">
            <a:avLst/>
          </a:prstGeom>
        </p:spPr>
        <p:txBody>
          <a:bodyPr spcFirstLastPara="1" wrap="square" lIns="0" tIns="0" rIns="0" bIns="0" anchor="ctr" anchorCtr="0">
            <a:noAutofit/>
          </a:bodyPr>
          <a:lstStyle>
            <a:lvl1pPr lvl="0">
              <a:spcBef>
                <a:spcPts val="0"/>
              </a:spcBef>
              <a:spcAft>
                <a:spcPts val="0"/>
              </a:spcAft>
              <a:buClr>
                <a:schemeClr val="lt1"/>
              </a:buClr>
              <a:buSzPts val="1000"/>
              <a:buFont typeface="Inter"/>
              <a:buNone/>
              <a:defRPr sz="1000"/>
            </a:lvl1pPr>
            <a:lvl2pPr lvl="1">
              <a:spcBef>
                <a:spcPts val="0"/>
              </a:spcBef>
              <a:spcAft>
                <a:spcPts val="0"/>
              </a:spcAft>
              <a:buClr>
                <a:schemeClr val="lt1"/>
              </a:buClr>
              <a:buSzPts val="1000"/>
              <a:buFont typeface="Inter"/>
              <a:buNone/>
              <a:defRPr sz="1000"/>
            </a:lvl2pPr>
            <a:lvl3pPr lvl="2">
              <a:spcBef>
                <a:spcPts val="0"/>
              </a:spcBef>
              <a:spcAft>
                <a:spcPts val="0"/>
              </a:spcAft>
              <a:buClr>
                <a:schemeClr val="lt1"/>
              </a:buClr>
              <a:buSzPts val="1000"/>
              <a:buFont typeface="Inter"/>
              <a:buNone/>
              <a:defRPr sz="1000"/>
            </a:lvl3pPr>
            <a:lvl4pPr lvl="3">
              <a:spcBef>
                <a:spcPts val="0"/>
              </a:spcBef>
              <a:spcAft>
                <a:spcPts val="0"/>
              </a:spcAft>
              <a:buClr>
                <a:schemeClr val="lt1"/>
              </a:buClr>
              <a:buSzPts val="1000"/>
              <a:buFont typeface="Inter"/>
              <a:buNone/>
              <a:defRPr sz="1000"/>
            </a:lvl4pPr>
            <a:lvl5pPr lvl="4">
              <a:spcBef>
                <a:spcPts val="0"/>
              </a:spcBef>
              <a:spcAft>
                <a:spcPts val="0"/>
              </a:spcAft>
              <a:buClr>
                <a:schemeClr val="lt1"/>
              </a:buClr>
              <a:buSzPts val="1000"/>
              <a:buFont typeface="Inter"/>
              <a:buNone/>
              <a:defRPr sz="1000"/>
            </a:lvl5pPr>
            <a:lvl6pPr lvl="5">
              <a:spcBef>
                <a:spcPts val="0"/>
              </a:spcBef>
              <a:spcAft>
                <a:spcPts val="0"/>
              </a:spcAft>
              <a:buClr>
                <a:schemeClr val="lt1"/>
              </a:buClr>
              <a:buSzPts val="1000"/>
              <a:buFont typeface="Inter"/>
              <a:buNone/>
              <a:defRPr sz="1000"/>
            </a:lvl6pPr>
            <a:lvl7pPr lvl="6">
              <a:spcBef>
                <a:spcPts val="0"/>
              </a:spcBef>
              <a:spcAft>
                <a:spcPts val="0"/>
              </a:spcAft>
              <a:buClr>
                <a:schemeClr val="lt1"/>
              </a:buClr>
              <a:buSzPts val="1000"/>
              <a:buFont typeface="Inter"/>
              <a:buNone/>
              <a:defRPr sz="1000"/>
            </a:lvl7pPr>
            <a:lvl8pPr lvl="7">
              <a:spcBef>
                <a:spcPts val="0"/>
              </a:spcBef>
              <a:spcAft>
                <a:spcPts val="0"/>
              </a:spcAft>
              <a:buClr>
                <a:schemeClr val="lt1"/>
              </a:buClr>
              <a:buSzPts val="1000"/>
              <a:buFont typeface="Inter"/>
              <a:buNone/>
              <a:defRPr sz="1000"/>
            </a:lvl8pPr>
            <a:lvl9pPr lvl="8">
              <a:spcBef>
                <a:spcPts val="0"/>
              </a:spcBef>
              <a:spcAft>
                <a:spcPts val="0"/>
              </a:spcAft>
              <a:buClr>
                <a:schemeClr val="lt1"/>
              </a:buClr>
              <a:buSzPts val="1000"/>
              <a:buFont typeface="Inter"/>
              <a:buNone/>
              <a:defRPr sz="1000"/>
            </a:lvl9pPr>
          </a:lstStyle>
          <a:p>
            <a:endParaRPr/>
          </a:p>
        </p:txBody>
      </p:sp>
      <p:sp>
        <p:nvSpPr>
          <p:cNvPr id="92" name="Google Shape;92;p13"/>
          <p:cNvSpPr txBox="1">
            <a:spLocks noGrp="1"/>
          </p:cNvSpPr>
          <p:nvPr>
            <p:ph type="body" idx="16"/>
          </p:nvPr>
        </p:nvSpPr>
        <p:spPr>
          <a:xfrm>
            <a:off x="4800725" y="3628825"/>
            <a:ext cx="1716900" cy="993000"/>
          </a:xfrm>
          <a:prstGeom prst="rect">
            <a:avLst/>
          </a:prstGeom>
        </p:spPr>
        <p:txBody>
          <a:bodyPr spcFirstLastPara="1" wrap="square" lIns="0" tIns="0" rIns="0" bIns="0" anchor="t" anchorCtr="0">
            <a:spAutoFit/>
          </a:bodyPr>
          <a:lstStyle>
            <a:lvl1pPr marL="457200" lvl="0" indent="-292100">
              <a:lnSpc>
                <a:spcPct val="115000"/>
              </a:lnSpc>
              <a:spcBef>
                <a:spcPts val="0"/>
              </a:spcBef>
              <a:spcAft>
                <a:spcPts val="0"/>
              </a:spcAft>
              <a:buClr>
                <a:schemeClr val="lt2"/>
              </a:buClr>
              <a:buSzPts val="1000"/>
              <a:buFont typeface="Inter"/>
              <a:buChar char="●"/>
              <a:defRPr sz="1000">
                <a:solidFill>
                  <a:schemeClr val="lt2"/>
                </a:solidFill>
              </a:defRPr>
            </a:lvl1pPr>
            <a:lvl2pPr marL="914400" lvl="1" indent="-292100">
              <a:lnSpc>
                <a:spcPct val="115000"/>
              </a:lnSpc>
              <a:spcBef>
                <a:spcPts val="800"/>
              </a:spcBef>
              <a:spcAft>
                <a:spcPts val="0"/>
              </a:spcAft>
              <a:buClr>
                <a:schemeClr val="lt2"/>
              </a:buClr>
              <a:buSzPts val="1000"/>
              <a:buFont typeface="Inter"/>
              <a:buChar char="○"/>
              <a:defRPr sz="1000">
                <a:solidFill>
                  <a:schemeClr val="lt2"/>
                </a:solidFill>
              </a:defRPr>
            </a:lvl2pPr>
            <a:lvl3pPr marL="1371600" lvl="2" indent="-292100">
              <a:lnSpc>
                <a:spcPct val="115000"/>
              </a:lnSpc>
              <a:spcBef>
                <a:spcPts val="800"/>
              </a:spcBef>
              <a:spcAft>
                <a:spcPts val="0"/>
              </a:spcAft>
              <a:buClr>
                <a:schemeClr val="lt2"/>
              </a:buClr>
              <a:buSzPts val="1000"/>
              <a:buFont typeface="Inter"/>
              <a:buChar char="■"/>
              <a:defRPr sz="1000">
                <a:solidFill>
                  <a:schemeClr val="lt2"/>
                </a:solidFill>
              </a:defRPr>
            </a:lvl3pPr>
            <a:lvl4pPr marL="1828800" lvl="3" indent="-292100">
              <a:lnSpc>
                <a:spcPct val="115000"/>
              </a:lnSpc>
              <a:spcBef>
                <a:spcPts val="800"/>
              </a:spcBef>
              <a:spcAft>
                <a:spcPts val="0"/>
              </a:spcAft>
              <a:buClr>
                <a:schemeClr val="lt2"/>
              </a:buClr>
              <a:buSzPts val="1000"/>
              <a:buFont typeface="Inter"/>
              <a:buChar char="●"/>
              <a:defRPr sz="1000">
                <a:solidFill>
                  <a:schemeClr val="lt2"/>
                </a:solidFill>
              </a:defRPr>
            </a:lvl4pPr>
            <a:lvl5pPr marL="2286000" lvl="4" indent="-292100">
              <a:lnSpc>
                <a:spcPct val="115000"/>
              </a:lnSpc>
              <a:spcBef>
                <a:spcPts val="800"/>
              </a:spcBef>
              <a:spcAft>
                <a:spcPts val="0"/>
              </a:spcAft>
              <a:buClr>
                <a:schemeClr val="lt2"/>
              </a:buClr>
              <a:buSzPts val="1000"/>
              <a:buFont typeface="Inter"/>
              <a:buChar char="○"/>
              <a:defRPr sz="1000">
                <a:solidFill>
                  <a:schemeClr val="lt2"/>
                </a:solidFill>
              </a:defRPr>
            </a:lvl5pPr>
            <a:lvl6pPr marL="2743200" lvl="5" indent="-292100">
              <a:lnSpc>
                <a:spcPct val="115000"/>
              </a:lnSpc>
              <a:spcBef>
                <a:spcPts val="800"/>
              </a:spcBef>
              <a:spcAft>
                <a:spcPts val="0"/>
              </a:spcAft>
              <a:buClr>
                <a:schemeClr val="lt2"/>
              </a:buClr>
              <a:buSzPts val="1000"/>
              <a:buFont typeface="Inter"/>
              <a:buChar char="■"/>
              <a:defRPr sz="1000">
                <a:solidFill>
                  <a:schemeClr val="lt2"/>
                </a:solidFill>
              </a:defRPr>
            </a:lvl6pPr>
            <a:lvl7pPr marL="3200400" lvl="6" indent="-292100">
              <a:lnSpc>
                <a:spcPct val="115000"/>
              </a:lnSpc>
              <a:spcBef>
                <a:spcPts val="800"/>
              </a:spcBef>
              <a:spcAft>
                <a:spcPts val="0"/>
              </a:spcAft>
              <a:buClr>
                <a:schemeClr val="lt2"/>
              </a:buClr>
              <a:buSzPts val="1000"/>
              <a:buFont typeface="Inter"/>
              <a:buChar char="●"/>
              <a:defRPr sz="1000">
                <a:solidFill>
                  <a:schemeClr val="lt2"/>
                </a:solidFill>
              </a:defRPr>
            </a:lvl7pPr>
            <a:lvl8pPr marL="3657600" lvl="7" indent="-292100">
              <a:lnSpc>
                <a:spcPct val="115000"/>
              </a:lnSpc>
              <a:spcBef>
                <a:spcPts val="800"/>
              </a:spcBef>
              <a:spcAft>
                <a:spcPts val="0"/>
              </a:spcAft>
              <a:buClr>
                <a:schemeClr val="lt2"/>
              </a:buClr>
              <a:buSzPts val="1000"/>
              <a:buFont typeface="Inter"/>
              <a:buChar char="○"/>
              <a:defRPr sz="1000">
                <a:solidFill>
                  <a:schemeClr val="lt2"/>
                </a:solidFill>
              </a:defRPr>
            </a:lvl8pPr>
            <a:lvl9pPr marL="4114800" lvl="8" indent="-292100">
              <a:lnSpc>
                <a:spcPct val="115000"/>
              </a:lnSpc>
              <a:spcBef>
                <a:spcPts val="800"/>
              </a:spcBef>
              <a:spcAft>
                <a:spcPts val="800"/>
              </a:spcAft>
              <a:buClr>
                <a:schemeClr val="lt2"/>
              </a:buClr>
              <a:buSzPts val="1000"/>
              <a:buFont typeface="Inter"/>
              <a:buChar char="■"/>
              <a:defRPr sz="1000">
                <a:solidFill>
                  <a:schemeClr val="lt2"/>
                </a:solidFill>
              </a:defRPr>
            </a:lvl9pPr>
          </a:lstStyle>
          <a:p>
            <a:endParaRPr/>
          </a:p>
        </p:txBody>
      </p:sp>
      <p:sp>
        <p:nvSpPr>
          <p:cNvPr id="93" name="Google Shape;93;p13"/>
          <p:cNvSpPr txBox="1">
            <a:spLocks noGrp="1"/>
          </p:cNvSpPr>
          <p:nvPr>
            <p:ph type="subTitle" idx="17"/>
          </p:nvPr>
        </p:nvSpPr>
        <p:spPr>
          <a:xfrm>
            <a:off x="7001225" y="3034650"/>
            <a:ext cx="1716900" cy="181200"/>
          </a:xfrm>
          <a:prstGeom prst="rect">
            <a:avLst/>
          </a:prstGeom>
        </p:spPr>
        <p:txBody>
          <a:bodyPr spcFirstLastPara="1" wrap="square" lIns="0" tIns="0" rIns="0" bIns="0" anchor="ctr" anchorCtr="0">
            <a:noAutofit/>
          </a:bodyPr>
          <a:lstStyle>
            <a:lvl1pPr lvl="0">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1pPr>
            <a:lvl2pPr lvl="1">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2pPr>
            <a:lvl3pPr lvl="2">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3pPr>
            <a:lvl4pPr lvl="3">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4pPr>
            <a:lvl5pPr lvl="4">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5pPr>
            <a:lvl6pPr lvl="5">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6pPr>
            <a:lvl7pPr lvl="6">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7pPr>
            <a:lvl8pPr lvl="7">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8pPr>
            <a:lvl9pPr lvl="8">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9pPr>
          </a:lstStyle>
          <a:p>
            <a:endParaRPr/>
          </a:p>
        </p:txBody>
      </p:sp>
      <p:sp>
        <p:nvSpPr>
          <p:cNvPr id="94" name="Google Shape;94;p13"/>
          <p:cNvSpPr txBox="1">
            <a:spLocks noGrp="1"/>
          </p:cNvSpPr>
          <p:nvPr>
            <p:ph type="subTitle" idx="18"/>
          </p:nvPr>
        </p:nvSpPr>
        <p:spPr>
          <a:xfrm>
            <a:off x="7001225" y="3246100"/>
            <a:ext cx="1716900" cy="181200"/>
          </a:xfrm>
          <a:prstGeom prst="rect">
            <a:avLst/>
          </a:prstGeom>
        </p:spPr>
        <p:txBody>
          <a:bodyPr spcFirstLastPara="1" wrap="square" lIns="0" tIns="0" rIns="0" bIns="0" anchor="ctr" anchorCtr="0">
            <a:noAutofit/>
          </a:bodyPr>
          <a:lstStyle>
            <a:lvl1pPr lvl="0">
              <a:spcBef>
                <a:spcPts val="0"/>
              </a:spcBef>
              <a:spcAft>
                <a:spcPts val="0"/>
              </a:spcAft>
              <a:buClr>
                <a:schemeClr val="lt1"/>
              </a:buClr>
              <a:buSzPts val="1000"/>
              <a:buFont typeface="Inter"/>
              <a:buNone/>
              <a:defRPr sz="1000"/>
            </a:lvl1pPr>
            <a:lvl2pPr lvl="1">
              <a:spcBef>
                <a:spcPts val="0"/>
              </a:spcBef>
              <a:spcAft>
                <a:spcPts val="0"/>
              </a:spcAft>
              <a:buClr>
                <a:schemeClr val="lt1"/>
              </a:buClr>
              <a:buSzPts val="1000"/>
              <a:buFont typeface="Inter"/>
              <a:buNone/>
              <a:defRPr sz="1000"/>
            </a:lvl2pPr>
            <a:lvl3pPr lvl="2">
              <a:spcBef>
                <a:spcPts val="0"/>
              </a:spcBef>
              <a:spcAft>
                <a:spcPts val="0"/>
              </a:spcAft>
              <a:buClr>
                <a:schemeClr val="lt1"/>
              </a:buClr>
              <a:buSzPts val="1000"/>
              <a:buFont typeface="Inter"/>
              <a:buNone/>
              <a:defRPr sz="1000"/>
            </a:lvl3pPr>
            <a:lvl4pPr lvl="3">
              <a:spcBef>
                <a:spcPts val="0"/>
              </a:spcBef>
              <a:spcAft>
                <a:spcPts val="0"/>
              </a:spcAft>
              <a:buClr>
                <a:schemeClr val="lt1"/>
              </a:buClr>
              <a:buSzPts val="1000"/>
              <a:buFont typeface="Inter"/>
              <a:buNone/>
              <a:defRPr sz="1000"/>
            </a:lvl4pPr>
            <a:lvl5pPr lvl="4">
              <a:spcBef>
                <a:spcPts val="0"/>
              </a:spcBef>
              <a:spcAft>
                <a:spcPts val="0"/>
              </a:spcAft>
              <a:buClr>
                <a:schemeClr val="lt1"/>
              </a:buClr>
              <a:buSzPts val="1000"/>
              <a:buFont typeface="Inter"/>
              <a:buNone/>
              <a:defRPr sz="1000"/>
            </a:lvl5pPr>
            <a:lvl6pPr lvl="5">
              <a:spcBef>
                <a:spcPts val="0"/>
              </a:spcBef>
              <a:spcAft>
                <a:spcPts val="0"/>
              </a:spcAft>
              <a:buClr>
                <a:schemeClr val="lt1"/>
              </a:buClr>
              <a:buSzPts val="1000"/>
              <a:buFont typeface="Inter"/>
              <a:buNone/>
              <a:defRPr sz="1000"/>
            </a:lvl6pPr>
            <a:lvl7pPr lvl="6">
              <a:spcBef>
                <a:spcPts val="0"/>
              </a:spcBef>
              <a:spcAft>
                <a:spcPts val="0"/>
              </a:spcAft>
              <a:buClr>
                <a:schemeClr val="lt1"/>
              </a:buClr>
              <a:buSzPts val="1000"/>
              <a:buFont typeface="Inter"/>
              <a:buNone/>
              <a:defRPr sz="1000"/>
            </a:lvl7pPr>
            <a:lvl8pPr lvl="7">
              <a:spcBef>
                <a:spcPts val="0"/>
              </a:spcBef>
              <a:spcAft>
                <a:spcPts val="0"/>
              </a:spcAft>
              <a:buClr>
                <a:schemeClr val="lt1"/>
              </a:buClr>
              <a:buSzPts val="1000"/>
              <a:buFont typeface="Inter"/>
              <a:buNone/>
              <a:defRPr sz="1000"/>
            </a:lvl8pPr>
            <a:lvl9pPr lvl="8">
              <a:spcBef>
                <a:spcPts val="0"/>
              </a:spcBef>
              <a:spcAft>
                <a:spcPts val="0"/>
              </a:spcAft>
              <a:buClr>
                <a:schemeClr val="lt1"/>
              </a:buClr>
              <a:buSzPts val="1000"/>
              <a:buFont typeface="Inter"/>
              <a:buNone/>
              <a:defRPr sz="1000"/>
            </a:lvl9pPr>
          </a:lstStyle>
          <a:p>
            <a:endParaRPr/>
          </a:p>
        </p:txBody>
      </p:sp>
      <p:sp>
        <p:nvSpPr>
          <p:cNvPr id="95" name="Google Shape;95;p13"/>
          <p:cNvSpPr txBox="1">
            <a:spLocks noGrp="1"/>
          </p:cNvSpPr>
          <p:nvPr>
            <p:ph type="body" idx="19"/>
          </p:nvPr>
        </p:nvSpPr>
        <p:spPr>
          <a:xfrm>
            <a:off x="7001225" y="3628825"/>
            <a:ext cx="1716900" cy="993000"/>
          </a:xfrm>
          <a:prstGeom prst="rect">
            <a:avLst/>
          </a:prstGeom>
        </p:spPr>
        <p:txBody>
          <a:bodyPr spcFirstLastPara="1" wrap="square" lIns="0" tIns="0" rIns="0" bIns="0" anchor="t" anchorCtr="0">
            <a:spAutoFit/>
          </a:bodyPr>
          <a:lstStyle>
            <a:lvl1pPr marL="457200" lvl="0" indent="-292100">
              <a:lnSpc>
                <a:spcPct val="115000"/>
              </a:lnSpc>
              <a:spcBef>
                <a:spcPts val="0"/>
              </a:spcBef>
              <a:spcAft>
                <a:spcPts val="0"/>
              </a:spcAft>
              <a:buClr>
                <a:schemeClr val="lt2"/>
              </a:buClr>
              <a:buSzPts val="1000"/>
              <a:buFont typeface="Inter"/>
              <a:buChar char="●"/>
              <a:defRPr sz="1000">
                <a:solidFill>
                  <a:schemeClr val="lt2"/>
                </a:solidFill>
              </a:defRPr>
            </a:lvl1pPr>
            <a:lvl2pPr marL="914400" lvl="1" indent="-292100">
              <a:lnSpc>
                <a:spcPct val="115000"/>
              </a:lnSpc>
              <a:spcBef>
                <a:spcPts val="800"/>
              </a:spcBef>
              <a:spcAft>
                <a:spcPts val="0"/>
              </a:spcAft>
              <a:buClr>
                <a:schemeClr val="lt2"/>
              </a:buClr>
              <a:buSzPts val="1000"/>
              <a:buFont typeface="Inter"/>
              <a:buChar char="○"/>
              <a:defRPr sz="1000">
                <a:solidFill>
                  <a:schemeClr val="lt2"/>
                </a:solidFill>
              </a:defRPr>
            </a:lvl2pPr>
            <a:lvl3pPr marL="1371600" lvl="2" indent="-292100">
              <a:lnSpc>
                <a:spcPct val="115000"/>
              </a:lnSpc>
              <a:spcBef>
                <a:spcPts val="800"/>
              </a:spcBef>
              <a:spcAft>
                <a:spcPts val="0"/>
              </a:spcAft>
              <a:buClr>
                <a:schemeClr val="lt2"/>
              </a:buClr>
              <a:buSzPts val="1000"/>
              <a:buFont typeface="Inter"/>
              <a:buChar char="■"/>
              <a:defRPr sz="1000">
                <a:solidFill>
                  <a:schemeClr val="lt2"/>
                </a:solidFill>
              </a:defRPr>
            </a:lvl3pPr>
            <a:lvl4pPr marL="1828800" lvl="3" indent="-292100">
              <a:lnSpc>
                <a:spcPct val="115000"/>
              </a:lnSpc>
              <a:spcBef>
                <a:spcPts val="800"/>
              </a:spcBef>
              <a:spcAft>
                <a:spcPts val="0"/>
              </a:spcAft>
              <a:buClr>
                <a:schemeClr val="lt2"/>
              </a:buClr>
              <a:buSzPts val="1000"/>
              <a:buFont typeface="Inter"/>
              <a:buChar char="●"/>
              <a:defRPr sz="1000">
                <a:solidFill>
                  <a:schemeClr val="lt2"/>
                </a:solidFill>
              </a:defRPr>
            </a:lvl4pPr>
            <a:lvl5pPr marL="2286000" lvl="4" indent="-292100">
              <a:lnSpc>
                <a:spcPct val="115000"/>
              </a:lnSpc>
              <a:spcBef>
                <a:spcPts val="800"/>
              </a:spcBef>
              <a:spcAft>
                <a:spcPts val="0"/>
              </a:spcAft>
              <a:buClr>
                <a:schemeClr val="lt2"/>
              </a:buClr>
              <a:buSzPts val="1000"/>
              <a:buFont typeface="Inter"/>
              <a:buChar char="○"/>
              <a:defRPr sz="1000">
                <a:solidFill>
                  <a:schemeClr val="lt2"/>
                </a:solidFill>
              </a:defRPr>
            </a:lvl5pPr>
            <a:lvl6pPr marL="2743200" lvl="5" indent="-292100">
              <a:lnSpc>
                <a:spcPct val="115000"/>
              </a:lnSpc>
              <a:spcBef>
                <a:spcPts val="800"/>
              </a:spcBef>
              <a:spcAft>
                <a:spcPts val="0"/>
              </a:spcAft>
              <a:buClr>
                <a:schemeClr val="lt2"/>
              </a:buClr>
              <a:buSzPts val="1000"/>
              <a:buFont typeface="Inter"/>
              <a:buChar char="■"/>
              <a:defRPr sz="1000">
                <a:solidFill>
                  <a:schemeClr val="lt2"/>
                </a:solidFill>
              </a:defRPr>
            </a:lvl6pPr>
            <a:lvl7pPr marL="3200400" lvl="6" indent="-292100">
              <a:lnSpc>
                <a:spcPct val="115000"/>
              </a:lnSpc>
              <a:spcBef>
                <a:spcPts val="800"/>
              </a:spcBef>
              <a:spcAft>
                <a:spcPts val="0"/>
              </a:spcAft>
              <a:buClr>
                <a:schemeClr val="lt2"/>
              </a:buClr>
              <a:buSzPts val="1000"/>
              <a:buFont typeface="Inter"/>
              <a:buChar char="●"/>
              <a:defRPr sz="1000">
                <a:solidFill>
                  <a:schemeClr val="lt2"/>
                </a:solidFill>
              </a:defRPr>
            </a:lvl7pPr>
            <a:lvl8pPr marL="3657600" lvl="7" indent="-292100">
              <a:lnSpc>
                <a:spcPct val="115000"/>
              </a:lnSpc>
              <a:spcBef>
                <a:spcPts val="800"/>
              </a:spcBef>
              <a:spcAft>
                <a:spcPts val="0"/>
              </a:spcAft>
              <a:buClr>
                <a:schemeClr val="lt2"/>
              </a:buClr>
              <a:buSzPts val="1000"/>
              <a:buFont typeface="Inter"/>
              <a:buChar char="○"/>
              <a:defRPr sz="1000">
                <a:solidFill>
                  <a:schemeClr val="lt2"/>
                </a:solidFill>
              </a:defRPr>
            </a:lvl8pPr>
            <a:lvl9pPr marL="4114800" lvl="8" indent="-292100">
              <a:lnSpc>
                <a:spcPct val="115000"/>
              </a:lnSpc>
              <a:spcBef>
                <a:spcPts val="800"/>
              </a:spcBef>
              <a:spcAft>
                <a:spcPts val="800"/>
              </a:spcAft>
              <a:buClr>
                <a:schemeClr val="lt2"/>
              </a:buClr>
              <a:buSzPts val="1000"/>
              <a:buFont typeface="Inter"/>
              <a:buChar char="■"/>
              <a:defRPr sz="1000">
                <a:solidFill>
                  <a:schemeClr val="lt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e team 2">
  <p:cSld name="BLANK_1_1_1_1_1_1_1_1_1_1_1_1_1_1_1_1_1_1_1_1_1_1_2">
    <p:spTree>
      <p:nvGrpSpPr>
        <p:cNvPr id="1" name="Shape 96"/>
        <p:cNvGrpSpPr/>
        <p:nvPr/>
      </p:nvGrpSpPr>
      <p:grpSpPr>
        <a:xfrm>
          <a:off x="0" y="0"/>
          <a:ext cx="0" cy="0"/>
          <a:chOff x="0" y="0"/>
          <a:chExt cx="0" cy="0"/>
        </a:xfrm>
      </p:grpSpPr>
      <p:sp>
        <p:nvSpPr>
          <p:cNvPr id="97" name="Google Shape;97;p14"/>
          <p:cNvSpPr txBox="1">
            <a:spLocks noGrp="1"/>
          </p:cNvSpPr>
          <p:nvPr>
            <p:ph type="subTitle" idx="1"/>
          </p:nvPr>
        </p:nvSpPr>
        <p:spPr>
          <a:xfrm>
            <a:off x="353900" y="2266000"/>
            <a:ext cx="1098300" cy="181200"/>
          </a:xfrm>
          <a:prstGeom prst="rect">
            <a:avLst/>
          </a:prstGeom>
        </p:spPr>
        <p:txBody>
          <a:bodyPr spcFirstLastPara="1" wrap="square" lIns="0" tIns="0" rIns="0" bIns="0" anchor="ctr" anchorCtr="0">
            <a:noAutofit/>
          </a:bodyPr>
          <a:lstStyle>
            <a:lvl1pPr lvl="0">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1pPr>
            <a:lvl2pPr lvl="1">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2pPr>
            <a:lvl3pPr lvl="2">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3pPr>
            <a:lvl4pPr lvl="3">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4pPr>
            <a:lvl5pPr lvl="4">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5pPr>
            <a:lvl6pPr lvl="5">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6pPr>
            <a:lvl7pPr lvl="6">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7pPr>
            <a:lvl8pPr lvl="7">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8pPr>
            <a:lvl9pPr lvl="8">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9pPr>
          </a:lstStyle>
          <a:p>
            <a:endParaRPr/>
          </a:p>
        </p:txBody>
      </p:sp>
      <p:sp>
        <p:nvSpPr>
          <p:cNvPr id="98" name="Google Shape;98;p14"/>
          <p:cNvSpPr txBox="1">
            <a:spLocks noGrp="1"/>
          </p:cNvSpPr>
          <p:nvPr>
            <p:ph type="subTitle" idx="2"/>
          </p:nvPr>
        </p:nvSpPr>
        <p:spPr>
          <a:xfrm>
            <a:off x="353900" y="2471000"/>
            <a:ext cx="1257300" cy="132600"/>
          </a:xfrm>
          <a:prstGeom prst="rect">
            <a:avLst/>
          </a:prstGeom>
        </p:spPr>
        <p:txBody>
          <a:bodyPr spcFirstLastPara="1" wrap="square" lIns="0" tIns="0" rIns="0" bIns="0" anchor="ctr" anchorCtr="0">
            <a:noAutofit/>
          </a:bodyPr>
          <a:lstStyle>
            <a:lvl1pPr lvl="0">
              <a:spcBef>
                <a:spcPts val="0"/>
              </a:spcBef>
              <a:spcAft>
                <a:spcPts val="0"/>
              </a:spcAft>
              <a:buClr>
                <a:schemeClr val="lt1"/>
              </a:buClr>
              <a:buSzPts val="1000"/>
              <a:buFont typeface="Inter"/>
              <a:buNone/>
              <a:defRPr sz="1000"/>
            </a:lvl1pPr>
            <a:lvl2pPr lvl="1">
              <a:spcBef>
                <a:spcPts val="0"/>
              </a:spcBef>
              <a:spcAft>
                <a:spcPts val="0"/>
              </a:spcAft>
              <a:buClr>
                <a:schemeClr val="lt1"/>
              </a:buClr>
              <a:buSzPts val="1000"/>
              <a:buFont typeface="Inter"/>
              <a:buNone/>
              <a:defRPr sz="1000"/>
            </a:lvl2pPr>
            <a:lvl3pPr lvl="2">
              <a:spcBef>
                <a:spcPts val="0"/>
              </a:spcBef>
              <a:spcAft>
                <a:spcPts val="0"/>
              </a:spcAft>
              <a:buClr>
                <a:schemeClr val="lt1"/>
              </a:buClr>
              <a:buSzPts val="1000"/>
              <a:buFont typeface="Inter"/>
              <a:buNone/>
              <a:defRPr sz="1000"/>
            </a:lvl3pPr>
            <a:lvl4pPr lvl="3">
              <a:spcBef>
                <a:spcPts val="0"/>
              </a:spcBef>
              <a:spcAft>
                <a:spcPts val="0"/>
              </a:spcAft>
              <a:buClr>
                <a:schemeClr val="lt1"/>
              </a:buClr>
              <a:buSzPts val="1000"/>
              <a:buFont typeface="Inter"/>
              <a:buNone/>
              <a:defRPr sz="1000"/>
            </a:lvl4pPr>
            <a:lvl5pPr lvl="4">
              <a:spcBef>
                <a:spcPts val="0"/>
              </a:spcBef>
              <a:spcAft>
                <a:spcPts val="0"/>
              </a:spcAft>
              <a:buClr>
                <a:schemeClr val="lt1"/>
              </a:buClr>
              <a:buSzPts val="1000"/>
              <a:buFont typeface="Inter"/>
              <a:buNone/>
              <a:defRPr sz="1000"/>
            </a:lvl5pPr>
            <a:lvl6pPr lvl="5">
              <a:spcBef>
                <a:spcPts val="0"/>
              </a:spcBef>
              <a:spcAft>
                <a:spcPts val="0"/>
              </a:spcAft>
              <a:buClr>
                <a:schemeClr val="lt1"/>
              </a:buClr>
              <a:buSzPts val="1000"/>
              <a:buFont typeface="Inter"/>
              <a:buNone/>
              <a:defRPr sz="1000"/>
            </a:lvl6pPr>
            <a:lvl7pPr lvl="6">
              <a:spcBef>
                <a:spcPts val="0"/>
              </a:spcBef>
              <a:spcAft>
                <a:spcPts val="0"/>
              </a:spcAft>
              <a:buClr>
                <a:schemeClr val="lt1"/>
              </a:buClr>
              <a:buSzPts val="1000"/>
              <a:buFont typeface="Inter"/>
              <a:buNone/>
              <a:defRPr sz="1000"/>
            </a:lvl7pPr>
            <a:lvl8pPr lvl="7">
              <a:spcBef>
                <a:spcPts val="0"/>
              </a:spcBef>
              <a:spcAft>
                <a:spcPts val="0"/>
              </a:spcAft>
              <a:buClr>
                <a:schemeClr val="lt1"/>
              </a:buClr>
              <a:buSzPts val="1000"/>
              <a:buFont typeface="Inter"/>
              <a:buNone/>
              <a:defRPr sz="1000"/>
            </a:lvl8pPr>
            <a:lvl9pPr lvl="8">
              <a:spcBef>
                <a:spcPts val="0"/>
              </a:spcBef>
              <a:spcAft>
                <a:spcPts val="0"/>
              </a:spcAft>
              <a:buClr>
                <a:schemeClr val="lt1"/>
              </a:buClr>
              <a:buSzPts val="1000"/>
              <a:buFont typeface="Inter"/>
              <a:buNone/>
              <a:defRPr sz="1000"/>
            </a:lvl9pPr>
          </a:lstStyle>
          <a:p>
            <a:endParaRPr/>
          </a:p>
        </p:txBody>
      </p:sp>
      <p:sp>
        <p:nvSpPr>
          <p:cNvPr id="99" name="Google Shape;99;p14"/>
          <p:cNvSpPr>
            <a:spLocks noGrp="1"/>
          </p:cNvSpPr>
          <p:nvPr>
            <p:ph type="pic" idx="3"/>
          </p:nvPr>
        </p:nvSpPr>
        <p:spPr>
          <a:xfrm>
            <a:off x="321050" y="825750"/>
            <a:ext cx="1342200" cy="1342200"/>
          </a:xfrm>
          <a:prstGeom prst="roundRect">
            <a:avLst>
              <a:gd name="adj" fmla="val 8618"/>
            </a:avLst>
          </a:prstGeom>
          <a:noFill/>
          <a:ln>
            <a:noFill/>
          </a:ln>
        </p:spPr>
      </p:sp>
      <p:sp>
        <p:nvSpPr>
          <p:cNvPr id="100" name="Google Shape;100;p14"/>
          <p:cNvSpPr txBox="1">
            <a:spLocks noGrp="1"/>
          </p:cNvSpPr>
          <p:nvPr>
            <p:ph type="subTitle" idx="4"/>
          </p:nvPr>
        </p:nvSpPr>
        <p:spPr>
          <a:xfrm>
            <a:off x="2003288" y="2266000"/>
            <a:ext cx="1098300" cy="181200"/>
          </a:xfrm>
          <a:prstGeom prst="rect">
            <a:avLst/>
          </a:prstGeom>
        </p:spPr>
        <p:txBody>
          <a:bodyPr spcFirstLastPara="1" wrap="square" lIns="0" tIns="0" rIns="0" bIns="0" anchor="ctr" anchorCtr="0">
            <a:noAutofit/>
          </a:bodyPr>
          <a:lstStyle>
            <a:lvl1pPr lvl="0">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1pPr>
            <a:lvl2pPr lvl="1">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2pPr>
            <a:lvl3pPr lvl="2">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3pPr>
            <a:lvl4pPr lvl="3">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4pPr>
            <a:lvl5pPr lvl="4">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5pPr>
            <a:lvl6pPr lvl="5">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6pPr>
            <a:lvl7pPr lvl="6">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7pPr>
            <a:lvl8pPr lvl="7">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8pPr>
            <a:lvl9pPr lvl="8">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9pPr>
          </a:lstStyle>
          <a:p>
            <a:endParaRPr/>
          </a:p>
        </p:txBody>
      </p:sp>
      <p:sp>
        <p:nvSpPr>
          <p:cNvPr id="101" name="Google Shape;101;p14"/>
          <p:cNvSpPr txBox="1">
            <a:spLocks noGrp="1"/>
          </p:cNvSpPr>
          <p:nvPr>
            <p:ph type="subTitle" idx="5"/>
          </p:nvPr>
        </p:nvSpPr>
        <p:spPr>
          <a:xfrm>
            <a:off x="2003288" y="2471000"/>
            <a:ext cx="1257300" cy="132600"/>
          </a:xfrm>
          <a:prstGeom prst="rect">
            <a:avLst/>
          </a:prstGeom>
        </p:spPr>
        <p:txBody>
          <a:bodyPr spcFirstLastPara="1" wrap="square" lIns="0" tIns="0" rIns="0" bIns="0" anchor="ctr" anchorCtr="0">
            <a:noAutofit/>
          </a:bodyPr>
          <a:lstStyle>
            <a:lvl1pPr lvl="0">
              <a:spcBef>
                <a:spcPts val="0"/>
              </a:spcBef>
              <a:spcAft>
                <a:spcPts val="0"/>
              </a:spcAft>
              <a:buClr>
                <a:schemeClr val="lt1"/>
              </a:buClr>
              <a:buSzPts val="1000"/>
              <a:buFont typeface="Inter"/>
              <a:buNone/>
              <a:defRPr sz="1000"/>
            </a:lvl1pPr>
            <a:lvl2pPr lvl="1">
              <a:spcBef>
                <a:spcPts val="0"/>
              </a:spcBef>
              <a:spcAft>
                <a:spcPts val="0"/>
              </a:spcAft>
              <a:buClr>
                <a:schemeClr val="lt1"/>
              </a:buClr>
              <a:buSzPts val="1000"/>
              <a:buFont typeface="Inter"/>
              <a:buNone/>
              <a:defRPr sz="1000"/>
            </a:lvl2pPr>
            <a:lvl3pPr lvl="2">
              <a:spcBef>
                <a:spcPts val="0"/>
              </a:spcBef>
              <a:spcAft>
                <a:spcPts val="0"/>
              </a:spcAft>
              <a:buClr>
                <a:schemeClr val="lt1"/>
              </a:buClr>
              <a:buSzPts val="1000"/>
              <a:buFont typeface="Inter"/>
              <a:buNone/>
              <a:defRPr sz="1000"/>
            </a:lvl3pPr>
            <a:lvl4pPr lvl="3">
              <a:spcBef>
                <a:spcPts val="0"/>
              </a:spcBef>
              <a:spcAft>
                <a:spcPts val="0"/>
              </a:spcAft>
              <a:buClr>
                <a:schemeClr val="lt1"/>
              </a:buClr>
              <a:buSzPts val="1000"/>
              <a:buFont typeface="Inter"/>
              <a:buNone/>
              <a:defRPr sz="1000"/>
            </a:lvl4pPr>
            <a:lvl5pPr lvl="4">
              <a:spcBef>
                <a:spcPts val="0"/>
              </a:spcBef>
              <a:spcAft>
                <a:spcPts val="0"/>
              </a:spcAft>
              <a:buClr>
                <a:schemeClr val="lt1"/>
              </a:buClr>
              <a:buSzPts val="1000"/>
              <a:buFont typeface="Inter"/>
              <a:buNone/>
              <a:defRPr sz="1000"/>
            </a:lvl5pPr>
            <a:lvl6pPr lvl="5">
              <a:spcBef>
                <a:spcPts val="0"/>
              </a:spcBef>
              <a:spcAft>
                <a:spcPts val="0"/>
              </a:spcAft>
              <a:buClr>
                <a:schemeClr val="lt1"/>
              </a:buClr>
              <a:buSzPts val="1000"/>
              <a:buFont typeface="Inter"/>
              <a:buNone/>
              <a:defRPr sz="1000"/>
            </a:lvl6pPr>
            <a:lvl7pPr lvl="6">
              <a:spcBef>
                <a:spcPts val="0"/>
              </a:spcBef>
              <a:spcAft>
                <a:spcPts val="0"/>
              </a:spcAft>
              <a:buClr>
                <a:schemeClr val="lt1"/>
              </a:buClr>
              <a:buSzPts val="1000"/>
              <a:buFont typeface="Inter"/>
              <a:buNone/>
              <a:defRPr sz="1000"/>
            </a:lvl7pPr>
            <a:lvl8pPr lvl="7">
              <a:spcBef>
                <a:spcPts val="0"/>
              </a:spcBef>
              <a:spcAft>
                <a:spcPts val="0"/>
              </a:spcAft>
              <a:buClr>
                <a:schemeClr val="lt1"/>
              </a:buClr>
              <a:buSzPts val="1000"/>
              <a:buFont typeface="Inter"/>
              <a:buNone/>
              <a:defRPr sz="1000"/>
            </a:lvl8pPr>
            <a:lvl9pPr lvl="8">
              <a:spcBef>
                <a:spcPts val="0"/>
              </a:spcBef>
              <a:spcAft>
                <a:spcPts val="0"/>
              </a:spcAft>
              <a:buClr>
                <a:schemeClr val="lt1"/>
              </a:buClr>
              <a:buSzPts val="1000"/>
              <a:buFont typeface="Inter"/>
              <a:buNone/>
              <a:defRPr sz="1000"/>
            </a:lvl9pPr>
          </a:lstStyle>
          <a:p>
            <a:endParaRPr/>
          </a:p>
        </p:txBody>
      </p:sp>
      <p:sp>
        <p:nvSpPr>
          <p:cNvPr id="102" name="Google Shape;102;p14"/>
          <p:cNvSpPr>
            <a:spLocks noGrp="1"/>
          </p:cNvSpPr>
          <p:nvPr>
            <p:ph type="pic" idx="6"/>
          </p:nvPr>
        </p:nvSpPr>
        <p:spPr>
          <a:xfrm>
            <a:off x="1970438" y="825750"/>
            <a:ext cx="1342200" cy="1342200"/>
          </a:xfrm>
          <a:prstGeom prst="roundRect">
            <a:avLst>
              <a:gd name="adj" fmla="val 8618"/>
            </a:avLst>
          </a:prstGeom>
          <a:noFill/>
          <a:ln>
            <a:noFill/>
          </a:ln>
        </p:spPr>
      </p:sp>
      <p:sp>
        <p:nvSpPr>
          <p:cNvPr id="103" name="Google Shape;103;p14"/>
          <p:cNvSpPr txBox="1">
            <a:spLocks noGrp="1"/>
          </p:cNvSpPr>
          <p:nvPr>
            <p:ph type="subTitle" idx="7"/>
          </p:nvPr>
        </p:nvSpPr>
        <p:spPr>
          <a:xfrm>
            <a:off x="3652675" y="2266000"/>
            <a:ext cx="1098300" cy="181200"/>
          </a:xfrm>
          <a:prstGeom prst="rect">
            <a:avLst/>
          </a:prstGeom>
        </p:spPr>
        <p:txBody>
          <a:bodyPr spcFirstLastPara="1" wrap="square" lIns="0" tIns="0" rIns="0" bIns="0" anchor="ctr" anchorCtr="0">
            <a:noAutofit/>
          </a:bodyPr>
          <a:lstStyle>
            <a:lvl1pPr lvl="0">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1pPr>
            <a:lvl2pPr lvl="1">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2pPr>
            <a:lvl3pPr lvl="2">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3pPr>
            <a:lvl4pPr lvl="3">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4pPr>
            <a:lvl5pPr lvl="4">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5pPr>
            <a:lvl6pPr lvl="5">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6pPr>
            <a:lvl7pPr lvl="6">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7pPr>
            <a:lvl8pPr lvl="7">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8pPr>
            <a:lvl9pPr lvl="8">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9pPr>
          </a:lstStyle>
          <a:p>
            <a:endParaRPr/>
          </a:p>
        </p:txBody>
      </p:sp>
      <p:sp>
        <p:nvSpPr>
          <p:cNvPr id="104" name="Google Shape;104;p14"/>
          <p:cNvSpPr txBox="1">
            <a:spLocks noGrp="1"/>
          </p:cNvSpPr>
          <p:nvPr>
            <p:ph type="subTitle" idx="8"/>
          </p:nvPr>
        </p:nvSpPr>
        <p:spPr>
          <a:xfrm>
            <a:off x="3652675" y="2471000"/>
            <a:ext cx="1257300" cy="132600"/>
          </a:xfrm>
          <a:prstGeom prst="rect">
            <a:avLst/>
          </a:prstGeom>
        </p:spPr>
        <p:txBody>
          <a:bodyPr spcFirstLastPara="1" wrap="square" lIns="0" tIns="0" rIns="0" bIns="0" anchor="ctr" anchorCtr="0">
            <a:noAutofit/>
          </a:bodyPr>
          <a:lstStyle>
            <a:lvl1pPr lvl="0">
              <a:spcBef>
                <a:spcPts val="0"/>
              </a:spcBef>
              <a:spcAft>
                <a:spcPts val="0"/>
              </a:spcAft>
              <a:buClr>
                <a:schemeClr val="lt1"/>
              </a:buClr>
              <a:buSzPts val="1000"/>
              <a:buFont typeface="Inter"/>
              <a:buNone/>
              <a:defRPr sz="1000"/>
            </a:lvl1pPr>
            <a:lvl2pPr lvl="1">
              <a:spcBef>
                <a:spcPts val="0"/>
              </a:spcBef>
              <a:spcAft>
                <a:spcPts val="0"/>
              </a:spcAft>
              <a:buClr>
                <a:schemeClr val="lt1"/>
              </a:buClr>
              <a:buSzPts val="1000"/>
              <a:buFont typeface="Inter"/>
              <a:buNone/>
              <a:defRPr sz="1000"/>
            </a:lvl2pPr>
            <a:lvl3pPr lvl="2">
              <a:spcBef>
                <a:spcPts val="0"/>
              </a:spcBef>
              <a:spcAft>
                <a:spcPts val="0"/>
              </a:spcAft>
              <a:buClr>
                <a:schemeClr val="lt1"/>
              </a:buClr>
              <a:buSzPts val="1000"/>
              <a:buFont typeface="Inter"/>
              <a:buNone/>
              <a:defRPr sz="1000"/>
            </a:lvl3pPr>
            <a:lvl4pPr lvl="3">
              <a:spcBef>
                <a:spcPts val="0"/>
              </a:spcBef>
              <a:spcAft>
                <a:spcPts val="0"/>
              </a:spcAft>
              <a:buClr>
                <a:schemeClr val="lt1"/>
              </a:buClr>
              <a:buSzPts val="1000"/>
              <a:buFont typeface="Inter"/>
              <a:buNone/>
              <a:defRPr sz="1000"/>
            </a:lvl4pPr>
            <a:lvl5pPr lvl="4">
              <a:spcBef>
                <a:spcPts val="0"/>
              </a:spcBef>
              <a:spcAft>
                <a:spcPts val="0"/>
              </a:spcAft>
              <a:buClr>
                <a:schemeClr val="lt1"/>
              </a:buClr>
              <a:buSzPts val="1000"/>
              <a:buFont typeface="Inter"/>
              <a:buNone/>
              <a:defRPr sz="1000"/>
            </a:lvl5pPr>
            <a:lvl6pPr lvl="5">
              <a:spcBef>
                <a:spcPts val="0"/>
              </a:spcBef>
              <a:spcAft>
                <a:spcPts val="0"/>
              </a:spcAft>
              <a:buClr>
                <a:schemeClr val="lt1"/>
              </a:buClr>
              <a:buSzPts val="1000"/>
              <a:buFont typeface="Inter"/>
              <a:buNone/>
              <a:defRPr sz="1000"/>
            </a:lvl6pPr>
            <a:lvl7pPr lvl="6">
              <a:spcBef>
                <a:spcPts val="0"/>
              </a:spcBef>
              <a:spcAft>
                <a:spcPts val="0"/>
              </a:spcAft>
              <a:buClr>
                <a:schemeClr val="lt1"/>
              </a:buClr>
              <a:buSzPts val="1000"/>
              <a:buFont typeface="Inter"/>
              <a:buNone/>
              <a:defRPr sz="1000"/>
            </a:lvl7pPr>
            <a:lvl8pPr lvl="7">
              <a:spcBef>
                <a:spcPts val="0"/>
              </a:spcBef>
              <a:spcAft>
                <a:spcPts val="0"/>
              </a:spcAft>
              <a:buClr>
                <a:schemeClr val="lt1"/>
              </a:buClr>
              <a:buSzPts val="1000"/>
              <a:buFont typeface="Inter"/>
              <a:buNone/>
              <a:defRPr sz="1000"/>
            </a:lvl8pPr>
            <a:lvl9pPr lvl="8">
              <a:spcBef>
                <a:spcPts val="0"/>
              </a:spcBef>
              <a:spcAft>
                <a:spcPts val="0"/>
              </a:spcAft>
              <a:buClr>
                <a:schemeClr val="lt1"/>
              </a:buClr>
              <a:buSzPts val="1000"/>
              <a:buFont typeface="Inter"/>
              <a:buNone/>
              <a:defRPr sz="1000"/>
            </a:lvl9pPr>
          </a:lstStyle>
          <a:p>
            <a:endParaRPr/>
          </a:p>
        </p:txBody>
      </p:sp>
      <p:sp>
        <p:nvSpPr>
          <p:cNvPr id="105" name="Google Shape;105;p14"/>
          <p:cNvSpPr>
            <a:spLocks noGrp="1"/>
          </p:cNvSpPr>
          <p:nvPr>
            <p:ph type="pic" idx="9"/>
          </p:nvPr>
        </p:nvSpPr>
        <p:spPr>
          <a:xfrm>
            <a:off x="3619825" y="825750"/>
            <a:ext cx="1342200" cy="1342200"/>
          </a:xfrm>
          <a:prstGeom prst="roundRect">
            <a:avLst>
              <a:gd name="adj" fmla="val 8618"/>
            </a:avLst>
          </a:prstGeom>
          <a:noFill/>
          <a:ln>
            <a:noFill/>
          </a:ln>
        </p:spPr>
      </p:sp>
      <p:sp>
        <p:nvSpPr>
          <p:cNvPr id="106" name="Google Shape;106;p14"/>
          <p:cNvSpPr txBox="1">
            <a:spLocks noGrp="1"/>
          </p:cNvSpPr>
          <p:nvPr>
            <p:ph type="subTitle" idx="13"/>
          </p:nvPr>
        </p:nvSpPr>
        <p:spPr>
          <a:xfrm>
            <a:off x="5302050" y="2266000"/>
            <a:ext cx="1098300" cy="181200"/>
          </a:xfrm>
          <a:prstGeom prst="rect">
            <a:avLst/>
          </a:prstGeom>
        </p:spPr>
        <p:txBody>
          <a:bodyPr spcFirstLastPara="1" wrap="square" lIns="0" tIns="0" rIns="0" bIns="0" anchor="ctr" anchorCtr="0">
            <a:noAutofit/>
          </a:bodyPr>
          <a:lstStyle>
            <a:lvl1pPr lvl="0">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1pPr>
            <a:lvl2pPr lvl="1">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2pPr>
            <a:lvl3pPr lvl="2">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3pPr>
            <a:lvl4pPr lvl="3">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4pPr>
            <a:lvl5pPr lvl="4">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5pPr>
            <a:lvl6pPr lvl="5">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6pPr>
            <a:lvl7pPr lvl="6">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7pPr>
            <a:lvl8pPr lvl="7">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8pPr>
            <a:lvl9pPr lvl="8">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9pPr>
          </a:lstStyle>
          <a:p>
            <a:endParaRPr/>
          </a:p>
        </p:txBody>
      </p:sp>
      <p:sp>
        <p:nvSpPr>
          <p:cNvPr id="107" name="Google Shape;107;p14"/>
          <p:cNvSpPr txBox="1">
            <a:spLocks noGrp="1"/>
          </p:cNvSpPr>
          <p:nvPr>
            <p:ph type="subTitle" idx="14"/>
          </p:nvPr>
        </p:nvSpPr>
        <p:spPr>
          <a:xfrm>
            <a:off x="5302050" y="2471000"/>
            <a:ext cx="1257300" cy="132600"/>
          </a:xfrm>
          <a:prstGeom prst="rect">
            <a:avLst/>
          </a:prstGeom>
        </p:spPr>
        <p:txBody>
          <a:bodyPr spcFirstLastPara="1" wrap="square" lIns="0" tIns="0" rIns="0" bIns="0" anchor="ctr" anchorCtr="0">
            <a:noAutofit/>
          </a:bodyPr>
          <a:lstStyle>
            <a:lvl1pPr lvl="0">
              <a:spcBef>
                <a:spcPts val="0"/>
              </a:spcBef>
              <a:spcAft>
                <a:spcPts val="0"/>
              </a:spcAft>
              <a:buClr>
                <a:schemeClr val="lt1"/>
              </a:buClr>
              <a:buSzPts val="1000"/>
              <a:buFont typeface="Inter"/>
              <a:buNone/>
              <a:defRPr sz="1000"/>
            </a:lvl1pPr>
            <a:lvl2pPr lvl="1">
              <a:spcBef>
                <a:spcPts val="0"/>
              </a:spcBef>
              <a:spcAft>
                <a:spcPts val="0"/>
              </a:spcAft>
              <a:buClr>
                <a:schemeClr val="lt1"/>
              </a:buClr>
              <a:buSzPts val="1000"/>
              <a:buFont typeface="Inter"/>
              <a:buNone/>
              <a:defRPr sz="1000"/>
            </a:lvl2pPr>
            <a:lvl3pPr lvl="2">
              <a:spcBef>
                <a:spcPts val="0"/>
              </a:spcBef>
              <a:spcAft>
                <a:spcPts val="0"/>
              </a:spcAft>
              <a:buClr>
                <a:schemeClr val="lt1"/>
              </a:buClr>
              <a:buSzPts val="1000"/>
              <a:buFont typeface="Inter"/>
              <a:buNone/>
              <a:defRPr sz="1000"/>
            </a:lvl3pPr>
            <a:lvl4pPr lvl="3">
              <a:spcBef>
                <a:spcPts val="0"/>
              </a:spcBef>
              <a:spcAft>
                <a:spcPts val="0"/>
              </a:spcAft>
              <a:buClr>
                <a:schemeClr val="lt1"/>
              </a:buClr>
              <a:buSzPts val="1000"/>
              <a:buFont typeface="Inter"/>
              <a:buNone/>
              <a:defRPr sz="1000"/>
            </a:lvl4pPr>
            <a:lvl5pPr lvl="4">
              <a:spcBef>
                <a:spcPts val="0"/>
              </a:spcBef>
              <a:spcAft>
                <a:spcPts val="0"/>
              </a:spcAft>
              <a:buClr>
                <a:schemeClr val="lt1"/>
              </a:buClr>
              <a:buSzPts val="1000"/>
              <a:buFont typeface="Inter"/>
              <a:buNone/>
              <a:defRPr sz="1000"/>
            </a:lvl5pPr>
            <a:lvl6pPr lvl="5">
              <a:spcBef>
                <a:spcPts val="0"/>
              </a:spcBef>
              <a:spcAft>
                <a:spcPts val="0"/>
              </a:spcAft>
              <a:buClr>
                <a:schemeClr val="lt1"/>
              </a:buClr>
              <a:buSzPts val="1000"/>
              <a:buFont typeface="Inter"/>
              <a:buNone/>
              <a:defRPr sz="1000"/>
            </a:lvl6pPr>
            <a:lvl7pPr lvl="6">
              <a:spcBef>
                <a:spcPts val="0"/>
              </a:spcBef>
              <a:spcAft>
                <a:spcPts val="0"/>
              </a:spcAft>
              <a:buClr>
                <a:schemeClr val="lt1"/>
              </a:buClr>
              <a:buSzPts val="1000"/>
              <a:buFont typeface="Inter"/>
              <a:buNone/>
              <a:defRPr sz="1000"/>
            </a:lvl7pPr>
            <a:lvl8pPr lvl="7">
              <a:spcBef>
                <a:spcPts val="0"/>
              </a:spcBef>
              <a:spcAft>
                <a:spcPts val="0"/>
              </a:spcAft>
              <a:buClr>
                <a:schemeClr val="lt1"/>
              </a:buClr>
              <a:buSzPts val="1000"/>
              <a:buFont typeface="Inter"/>
              <a:buNone/>
              <a:defRPr sz="1000"/>
            </a:lvl8pPr>
            <a:lvl9pPr lvl="8">
              <a:spcBef>
                <a:spcPts val="0"/>
              </a:spcBef>
              <a:spcAft>
                <a:spcPts val="0"/>
              </a:spcAft>
              <a:buClr>
                <a:schemeClr val="lt1"/>
              </a:buClr>
              <a:buSzPts val="1000"/>
              <a:buFont typeface="Inter"/>
              <a:buNone/>
              <a:defRPr sz="1000"/>
            </a:lvl9pPr>
          </a:lstStyle>
          <a:p>
            <a:endParaRPr/>
          </a:p>
        </p:txBody>
      </p:sp>
      <p:sp>
        <p:nvSpPr>
          <p:cNvPr id="108" name="Google Shape;108;p14"/>
          <p:cNvSpPr>
            <a:spLocks noGrp="1"/>
          </p:cNvSpPr>
          <p:nvPr>
            <p:ph type="pic" idx="15"/>
          </p:nvPr>
        </p:nvSpPr>
        <p:spPr>
          <a:xfrm>
            <a:off x="5269200" y="825750"/>
            <a:ext cx="1342200" cy="1342200"/>
          </a:xfrm>
          <a:prstGeom prst="roundRect">
            <a:avLst>
              <a:gd name="adj" fmla="val 8618"/>
            </a:avLst>
          </a:prstGeom>
          <a:noFill/>
          <a:ln>
            <a:noFill/>
          </a:ln>
        </p:spPr>
      </p:sp>
      <p:sp>
        <p:nvSpPr>
          <p:cNvPr id="109" name="Google Shape;109;p14"/>
          <p:cNvSpPr txBox="1">
            <a:spLocks noGrp="1"/>
          </p:cNvSpPr>
          <p:nvPr>
            <p:ph type="subTitle" idx="16"/>
          </p:nvPr>
        </p:nvSpPr>
        <p:spPr>
          <a:xfrm>
            <a:off x="2003300" y="4416250"/>
            <a:ext cx="1098300" cy="181200"/>
          </a:xfrm>
          <a:prstGeom prst="rect">
            <a:avLst/>
          </a:prstGeom>
        </p:spPr>
        <p:txBody>
          <a:bodyPr spcFirstLastPara="1" wrap="square" lIns="0" tIns="0" rIns="0" bIns="0" anchor="ctr" anchorCtr="0">
            <a:noAutofit/>
          </a:bodyPr>
          <a:lstStyle>
            <a:lvl1pPr lvl="0">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1pPr>
            <a:lvl2pPr lvl="1">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2pPr>
            <a:lvl3pPr lvl="2">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3pPr>
            <a:lvl4pPr lvl="3">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4pPr>
            <a:lvl5pPr lvl="4">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5pPr>
            <a:lvl6pPr lvl="5">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6pPr>
            <a:lvl7pPr lvl="6">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7pPr>
            <a:lvl8pPr lvl="7">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8pPr>
            <a:lvl9pPr lvl="8">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9pPr>
          </a:lstStyle>
          <a:p>
            <a:endParaRPr/>
          </a:p>
        </p:txBody>
      </p:sp>
      <p:sp>
        <p:nvSpPr>
          <p:cNvPr id="110" name="Google Shape;110;p14"/>
          <p:cNvSpPr txBox="1">
            <a:spLocks noGrp="1"/>
          </p:cNvSpPr>
          <p:nvPr>
            <p:ph type="subTitle" idx="17"/>
          </p:nvPr>
        </p:nvSpPr>
        <p:spPr>
          <a:xfrm>
            <a:off x="2003300" y="4621250"/>
            <a:ext cx="1257300" cy="132600"/>
          </a:xfrm>
          <a:prstGeom prst="rect">
            <a:avLst/>
          </a:prstGeom>
        </p:spPr>
        <p:txBody>
          <a:bodyPr spcFirstLastPara="1" wrap="square" lIns="0" tIns="0" rIns="0" bIns="0" anchor="ctr" anchorCtr="0">
            <a:noAutofit/>
          </a:bodyPr>
          <a:lstStyle>
            <a:lvl1pPr lvl="0">
              <a:spcBef>
                <a:spcPts val="0"/>
              </a:spcBef>
              <a:spcAft>
                <a:spcPts val="0"/>
              </a:spcAft>
              <a:buClr>
                <a:schemeClr val="lt1"/>
              </a:buClr>
              <a:buSzPts val="1000"/>
              <a:buFont typeface="Inter"/>
              <a:buNone/>
              <a:defRPr sz="1000"/>
            </a:lvl1pPr>
            <a:lvl2pPr lvl="1">
              <a:spcBef>
                <a:spcPts val="0"/>
              </a:spcBef>
              <a:spcAft>
                <a:spcPts val="0"/>
              </a:spcAft>
              <a:buClr>
                <a:schemeClr val="lt1"/>
              </a:buClr>
              <a:buSzPts val="1000"/>
              <a:buFont typeface="Inter"/>
              <a:buNone/>
              <a:defRPr sz="1000"/>
            </a:lvl2pPr>
            <a:lvl3pPr lvl="2">
              <a:spcBef>
                <a:spcPts val="0"/>
              </a:spcBef>
              <a:spcAft>
                <a:spcPts val="0"/>
              </a:spcAft>
              <a:buClr>
                <a:schemeClr val="lt1"/>
              </a:buClr>
              <a:buSzPts val="1000"/>
              <a:buFont typeface="Inter"/>
              <a:buNone/>
              <a:defRPr sz="1000"/>
            </a:lvl3pPr>
            <a:lvl4pPr lvl="3">
              <a:spcBef>
                <a:spcPts val="0"/>
              </a:spcBef>
              <a:spcAft>
                <a:spcPts val="0"/>
              </a:spcAft>
              <a:buClr>
                <a:schemeClr val="lt1"/>
              </a:buClr>
              <a:buSzPts val="1000"/>
              <a:buFont typeface="Inter"/>
              <a:buNone/>
              <a:defRPr sz="1000"/>
            </a:lvl4pPr>
            <a:lvl5pPr lvl="4">
              <a:spcBef>
                <a:spcPts val="0"/>
              </a:spcBef>
              <a:spcAft>
                <a:spcPts val="0"/>
              </a:spcAft>
              <a:buClr>
                <a:schemeClr val="lt1"/>
              </a:buClr>
              <a:buSzPts val="1000"/>
              <a:buFont typeface="Inter"/>
              <a:buNone/>
              <a:defRPr sz="1000"/>
            </a:lvl5pPr>
            <a:lvl6pPr lvl="5">
              <a:spcBef>
                <a:spcPts val="0"/>
              </a:spcBef>
              <a:spcAft>
                <a:spcPts val="0"/>
              </a:spcAft>
              <a:buClr>
                <a:schemeClr val="lt1"/>
              </a:buClr>
              <a:buSzPts val="1000"/>
              <a:buFont typeface="Inter"/>
              <a:buNone/>
              <a:defRPr sz="1000"/>
            </a:lvl6pPr>
            <a:lvl7pPr lvl="6">
              <a:spcBef>
                <a:spcPts val="0"/>
              </a:spcBef>
              <a:spcAft>
                <a:spcPts val="0"/>
              </a:spcAft>
              <a:buClr>
                <a:schemeClr val="lt1"/>
              </a:buClr>
              <a:buSzPts val="1000"/>
              <a:buFont typeface="Inter"/>
              <a:buNone/>
              <a:defRPr sz="1000"/>
            </a:lvl7pPr>
            <a:lvl8pPr lvl="7">
              <a:spcBef>
                <a:spcPts val="0"/>
              </a:spcBef>
              <a:spcAft>
                <a:spcPts val="0"/>
              </a:spcAft>
              <a:buClr>
                <a:schemeClr val="lt1"/>
              </a:buClr>
              <a:buSzPts val="1000"/>
              <a:buFont typeface="Inter"/>
              <a:buNone/>
              <a:defRPr sz="1000"/>
            </a:lvl8pPr>
            <a:lvl9pPr lvl="8">
              <a:spcBef>
                <a:spcPts val="0"/>
              </a:spcBef>
              <a:spcAft>
                <a:spcPts val="0"/>
              </a:spcAft>
              <a:buClr>
                <a:schemeClr val="lt1"/>
              </a:buClr>
              <a:buSzPts val="1000"/>
              <a:buFont typeface="Inter"/>
              <a:buNone/>
              <a:defRPr sz="1000"/>
            </a:lvl9pPr>
          </a:lstStyle>
          <a:p>
            <a:endParaRPr/>
          </a:p>
        </p:txBody>
      </p:sp>
      <p:sp>
        <p:nvSpPr>
          <p:cNvPr id="111" name="Google Shape;111;p14"/>
          <p:cNvSpPr>
            <a:spLocks noGrp="1"/>
          </p:cNvSpPr>
          <p:nvPr>
            <p:ph type="pic" idx="18"/>
          </p:nvPr>
        </p:nvSpPr>
        <p:spPr>
          <a:xfrm>
            <a:off x="1970450" y="2976000"/>
            <a:ext cx="1342200" cy="1342200"/>
          </a:xfrm>
          <a:prstGeom prst="roundRect">
            <a:avLst>
              <a:gd name="adj" fmla="val 8618"/>
            </a:avLst>
          </a:prstGeom>
          <a:noFill/>
          <a:ln>
            <a:noFill/>
          </a:ln>
        </p:spPr>
      </p:sp>
      <p:sp>
        <p:nvSpPr>
          <p:cNvPr id="112" name="Google Shape;112;p14"/>
          <p:cNvSpPr txBox="1">
            <a:spLocks noGrp="1"/>
          </p:cNvSpPr>
          <p:nvPr>
            <p:ph type="subTitle" idx="19"/>
          </p:nvPr>
        </p:nvSpPr>
        <p:spPr>
          <a:xfrm>
            <a:off x="3652688" y="4416250"/>
            <a:ext cx="1098300" cy="181200"/>
          </a:xfrm>
          <a:prstGeom prst="rect">
            <a:avLst/>
          </a:prstGeom>
        </p:spPr>
        <p:txBody>
          <a:bodyPr spcFirstLastPara="1" wrap="square" lIns="0" tIns="0" rIns="0" bIns="0" anchor="ctr" anchorCtr="0">
            <a:noAutofit/>
          </a:bodyPr>
          <a:lstStyle>
            <a:lvl1pPr lvl="0">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1pPr>
            <a:lvl2pPr lvl="1">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2pPr>
            <a:lvl3pPr lvl="2">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3pPr>
            <a:lvl4pPr lvl="3">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4pPr>
            <a:lvl5pPr lvl="4">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5pPr>
            <a:lvl6pPr lvl="5">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6pPr>
            <a:lvl7pPr lvl="6">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7pPr>
            <a:lvl8pPr lvl="7">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8pPr>
            <a:lvl9pPr lvl="8">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9pPr>
          </a:lstStyle>
          <a:p>
            <a:endParaRPr/>
          </a:p>
        </p:txBody>
      </p:sp>
      <p:sp>
        <p:nvSpPr>
          <p:cNvPr id="113" name="Google Shape;113;p14"/>
          <p:cNvSpPr txBox="1">
            <a:spLocks noGrp="1"/>
          </p:cNvSpPr>
          <p:nvPr>
            <p:ph type="subTitle" idx="20"/>
          </p:nvPr>
        </p:nvSpPr>
        <p:spPr>
          <a:xfrm>
            <a:off x="3652688" y="4621250"/>
            <a:ext cx="1257300" cy="132600"/>
          </a:xfrm>
          <a:prstGeom prst="rect">
            <a:avLst/>
          </a:prstGeom>
        </p:spPr>
        <p:txBody>
          <a:bodyPr spcFirstLastPara="1" wrap="square" lIns="0" tIns="0" rIns="0" bIns="0" anchor="ctr" anchorCtr="0">
            <a:noAutofit/>
          </a:bodyPr>
          <a:lstStyle>
            <a:lvl1pPr lvl="0">
              <a:spcBef>
                <a:spcPts val="0"/>
              </a:spcBef>
              <a:spcAft>
                <a:spcPts val="0"/>
              </a:spcAft>
              <a:buClr>
                <a:schemeClr val="lt1"/>
              </a:buClr>
              <a:buSzPts val="1000"/>
              <a:buFont typeface="Inter"/>
              <a:buNone/>
              <a:defRPr sz="1000"/>
            </a:lvl1pPr>
            <a:lvl2pPr lvl="1">
              <a:spcBef>
                <a:spcPts val="0"/>
              </a:spcBef>
              <a:spcAft>
                <a:spcPts val="0"/>
              </a:spcAft>
              <a:buClr>
                <a:schemeClr val="lt1"/>
              </a:buClr>
              <a:buSzPts val="1000"/>
              <a:buFont typeface="Inter"/>
              <a:buNone/>
              <a:defRPr sz="1000"/>
            </a:lvl2pPr>
            <a:lvl3pPr lvl="2">
              <a:spcBef>
                <a:spcPts val="0"/>
              </a:spcBef>
              <a:spcAft>
                <a:spcPts val="0"/>
              </a:spcAft>
              <a:buClr>
                <a:schemeClr val="lt1"/>
              </a:buClr>
              <a:buSzPts val="1000"/>
              <a:buFont typeface="Inter"/>
              <a:buNone/>
              <a:defRPr sz="1000"/>
            </a:lvl3pPr>
            <a:lvl4pPr lvl="3">
              <a:spcBef>
                <a:spcPts val="0"/>
              </a:spcBef>
              <a:spcAft>
                <a:spcPts val="0"/>
              </a:spcAft>
              <a:buClr>
                <a:schemeClr val="lt1"/>
              </a:buClr>
              <a:buSzPts val="1000"/>
              <a:buFont typeface="Inter"/>
              <a:buNone/>
              <a:defRPr sz="1000"/>
            </a:lvl4pPr>
            <a:lvl5pPr lvl="4">
              <a:spcBef>
                <a:spcPts val="0"/>
              </a:spcBef>
              <a:spcAft>
                <a:spcPts val="0"/>
              </a:spcAft>
              <a:buClr>
                <a:schemeClr val="lt1"/>
              </a:buClr>
              <a:buSzPts val="1000"/>
              <a:buFont typeface="Inter"/>
              <a:buNone/>
              <a:defRPr sz="1000"/>
            </a:lvl5pPr>
            <a:lvl6pPr lvl="5">
              <a:spcBef>
                <a:spcPts val="0"/>
              </a:spcBef>
              <a:spcAft>
                <a:spcPts val="0"/>
              </a:spcAft>
              <a:buClr>
                <a:schemeClr val="lt1"/>
              </a:buClr>
              <a:buSzPts val="1000"/>
              <a:buFont typeface="Inter"/>
              <a:buNone/>
              <a:defRPr sz="1000"/>
            </a:lvl6pPr>
            <a:lvl7pPr lvl="6">
              <a:spcBef>
                <a:spcPts val="0"/>
              </a:spcBef>
              <a:spcAft>
                <a:spcPts val="0"/>
              </a:spcAft>
              <a:buClr>
                <a:schemeClr val="lt1"/>
              </a:buClr>
              <a:buSzPts val="1000"/>
              <a:buFont typeface="Inter"/>
              <a:buNone/>
              <a:defRPr sz="1000"/>
            </a:lvl7pPr>
            <a:lvl8pPr lvl="7">
              <a:spcBef>
                <a:spcPts val="0"/>
              </a:spcBef>
              <a:spcAft>
                <a:spcPts val="0"/>
              </a:spcAft>
              <a:buClr>
                <a:schemeClr val="lt1"/>
              </a:buClr>
              <a:buSzPts val="1000"/>
              <a:buFont typeface="Inter"/>
              <a:buNone/>
              <a:defRPr sz="1000"/>
            </a:lvl8pPr>
            <a:lvl9pPr lvl="8">
              <a:spcBef>
                <a:spcPts val="0"/>
              </a:spcBef>
              <a:spcAft>
                <a:spcPts val="0"/>
              </a:spcAft>
              <a:buClr>
                <a:schemeClr val="lt1"/>
              </a:buClr>
              <a:buSzPts val="1000"/>
              <a:buFont typeface="Inter"/>
              <a:buNone/>
              <a:defRPr sz="1000"/>
            </a:lvl9pPr>
          </a:lstStyle>
          <a:p>
            <a:endParaRPr/>
          </a:p>
        </p:txBody>
      </p:sp>
      <p:sp>
        <p:nvSpPr>
          <p:cNvPr id="114" name="Google Shape;114;p14"/>
          <p:cNvSpPr>
            <a:spLocks noGrp="1"/>
          </p:cNvSpPr>
          <p:nvPr>
            <p:ph type="pic" idx="21"/>
          </p:nvPr>
        </p:nvSpPr>
        <p:spPr>
          <a:xfrm>
            <a:off x="3619838" y="2976000"/>
            <a:ext cx="1342200" cy="1342200"/>
          </a:xfrm>
          <a:prstGeom prst="roundRect">
            <a:avLst>
              <a:gd name="adj" fmla="val 8618"/>
            </a:avLst>
          </a:prstGeom>
          <a:noFill/>
          <a:ln>
            <a:noFill/>
          </a:ln>
        </p:spPr>
      </p:sp>
      <p:sp>
        <p:nvSpPr>
          <p:cNvPr id="115" name="Google Shape;115;p14"/>
          <p:cNvSpPr txBox="1">
            <a:spLocks noGrp="1"/>
          </p:cNvSpPr>
          <p:nvPr>
            <p:ph type="subTitle" idx="22"/>
          </p:nvPr>
        </p:nvSpPr>
        <p:spPr>
          <a:xfrm>
            <a:off x="5302075" y="4416250"/>
            <a:ext cx="1098300" cy="181200"/>
          </a:xfrm>
          <a:prstGeom prst="rect">
            <a:avLst/>
          </a:prstGeom>
        </p:spPr>
        <p:txBody>
          <a:bodyPr spcFirstLastPara="1" wrap="square" lIns="0" tIns="0" rIns="0" bIns="0" anchor="ctr" anchorCtr="0">
            <a:noAutofit/>
          </a:bodyPr>
          <a:lstStyle>
            <a:lvl1pPr lvl="0">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1pPr>
            <a:lvl2pPr lvl="1">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2pPr>
            <a:lvl3pPr lvl="2">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3pPr>
            <a:lvl4pPr lvl="3">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4pPr>
            <a:lvl5pPr lvl="4">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5pPr>
            <a:lvl6pPr lvl="5">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6pPr>
            <a:lvl7pPr lvl="6">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7pPr>
            <a:lvl8pPr lvl="7">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8pPr>
            <a:lvl9pPr lvl="8">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9pPr>
          </a:lstStyle>
          <a:p>
            <a:endParaRPr/>
          </a:p>
        </p:txBody>
      </p:sp>
      <p:sp>
        <p:nvSpPr>
          <p:cNvPr id="116" name="Google Shape;116;p14"/>
          <p:cNvSpPr txBox="1">
            <a:spLocks noGrp="1"/>
          </p:cNvSpPr>
          <p:nvPr>
            <p:ph type="subTitle" idx="23"/>
          </p:nvPr>
        </p:nvSpPr>
        <p:spPr>
          <a:xfrm>
            <a:off x="5302075" y="4621250"/>
            <a:ext cx="1257300" cy="132600"/>
          </a:xfrm>
          <a:prstGeom prst="rect">
            <a:avLst/>
          </a:prstGeom>
        </p:spPr>
        <p:txBody>
          <a:bodyPr spcFirstLastPara="1" wrap="square" lIns="0" tIns="0" rIns="0" bIns="0" anchor="ctr" anchorCtr="0">
            <a:noAutofit/>
          </a:bodyPr>
          <a:lstStyle>
            <a:lvl1pPr lvl="0">
              <a:spcBef>
                <a:spcPts val="0"/>
              </a:spcBef>
              <a:spcAft>
                <a:spcPts val="0"/>
              </a:spcAft>
              <a:buClr>
                <a:schemeClr val="lt1"/>
              </a:buClr>
              <a:buSzPts val="1000"/>
              <a:buFont typeface="Inter"/>
              <a:buNone/>
              <a:defRPr sz="1000"/>
            </a:lvl1pPr>
            <a:lvl2pPr lvl="1">
              <a:spcBef>
                <a:spcPts val="0"/>
              </a:spcBef>
              <a:spcAft>
                <a:spcPts val="0"/>
              </a:spcAft>
              <a:buClr>
                <a:schemeClr val="lt1"/>
              </a:buClr>
              <a:buSzPts val="1000"/>
              <a:buFont typeface="Inter"/>
              <a:buNone/>
              <a:defRPr sz="1000"/>
            </a:lvl2pPr>
            <a:lvl3pPr lvl="2">
              <a:spcBef>
                <a:spcPts val="0"/>
              </a:spcBef>
              <a:spcAft>
                <a:spcPts val="0"/>
              </a:spcAft>
              <a:buClr>
                <a:schemeClr val="lt1"/>
              </a:buClr>
              <a:buSzPts val="1000"/>
              <a:buFont typeface="Inter"/>
              <a:buNone/>
              <a:defRPr sz="1000"/>
            </a:lvl3pPr>
            <a:lvl4pPr lvl="3">
              <a:spcBef>
                <a:spcPts val="0"/>
              </a:spcBef>
              <a:spcAft>
                <a:spcPts val="0"/>
              </a:spcAft>
              <a:buClr>
                <a:schemeClr val="lt1"/>
              </a:buClr>
              <a:buSzPts val="1000"/>
              <a:buFont typeface="Inter"/>
              <a:buNone/>
              <a:defRPr sz="1000"/>
            </a:lvl4pPr>
            <a:lvl5pPr lvl="4">
              <a:spcBef>
                <a:spcPts val="0"/>
              </a:spcBef>
              <a:spcAft>
                <a:spcPts val="0"/>
              </a:spcAft>
              <a:buClr>
                <a:schemeClr val="lt1"/>
              </a:buClr>
              <a:buSzPts val="1000"/>
              <a:buFont typeface="Inter"/>
              <a:buNone/>
              <a:defRPr sz="1000"/>
            </a:lvl5pPr>
            <a:lvl6pPr lvl="5">
              <a:spcBef>
                <a:spcPts val="0"/>
              </a:spcBef>
              <a:spcAft>
                <a:spcPts val="0"/>
              </a:spcAft>
              <a:buClr>
                <a:schemeClr val="lt1"/>
              </a:buClr>
              <a:buSzPts val="1000"/>
              <a:buFont typeface="Inter"/>
              <a:buNone/>
              <a:defRPr sz="1000"/>
            </a:lvl6pPr>
            <a:lvl7pPr lvl="6">
              <a:spcBef>
                <a:spcPts val="0"/>
              </a:spcBef>
              <a:spcAft>
                <a:spcPts val="0"/>
              </a:spcAft>
              <a:buClr>
                <a:schemeClr val="lt1"/>
              </a:buClr>
              <a:buSzPts val="1000"/>
              <a:buFont typeface="Inter"/>
              <a:buNone/>
              <a:defRPr sz="1000"/>
            </a:lvl7pPr>
            <a:lvl8pPr lvl="7">
              <a:spcBef>
                <a:spcPts val="0"/>
              </a:spcBef>
              <a:spcAft>
                <a:spcPts val="0"/>
              </a:spcAft>
              <a:buClr>
                <a:schemeClr val="lt1"/>
              </a:buClr>
              <a:buSzPts val="1000"/>
              <a:buFont typeface="Inter"/>
              <a:buNone/>
              <a:defRPr sz="1000"/>
            </a:lvl8pPr>
            <a:lvl9pPr lvl="8">
              <a:spcBef>
                <a:spcPts val="0"/>
              </a:spcBef>
              <a:spcAft>
                <a:spcPts val="0"/>
              </a:spcAft>
              <a:buClr>
                <a:schemeClr val="lt1"/>
              </a:buClr>
              <a:buSzPts val="1000"/>
              <a:buFont typeface="Inter"/>
              <a:buNone/>
              <a:defRPr sz="1000"/>
            </a:lvl9pPr>
          </a:lstStyle>
          <a:p>
            <a:endParaRPr/>
          </a:p>
        </p:txBody>
      </p:sp>
      <p:sp>
        <p:nvSpPr>
          <p:cNvPr id="117" name="Google Shape;117;p14"/>
          <p:cNvSpPr>
            <a:spLocks noGrp="1"/>
          </p:cNvSpPr>
          <p:nvPr>
            <p:ph type="pic" idx="24"/>
          </p:nvPr>
        </p:nvSpPr>
        <p:spPr>
          <a:xfrm>
            <a:off x="5269225" y="2976000"/>
            <a:ext cx="1342200" cy="1342200"/>
          </a:xfrm>
          <a:prstGeom prst="roundRect">
            <a:avLst>
              <a:gd name="adj" fmla="val 8618"/>
            </a:avLst>
          </a:prstGeom>
          <a:noFill/>
          <a:ln>
            <a:noFill/>
          </a:ln>
        </p:spPr>
      </p:sp>
      <p:sp>
        <p:nvSpPr>
          <p:cNvPr id="118" name="Google Shape;118;p14"/>
          <p:cNvSpPr txBox="1">
            <a:spLocks noGrp="1"/>
          </p:cNvSpPr>
          <p:nvPr>
            <p:ph type="subTitle" idx="25"/>
          </p:nvPr>
        </p:nvSpPr>
        <p:spPr>
          <a:xfrm>
            <a:off x="6951450" y="4416250"/>
            <a:ext cx="1098300" cy="181200"/>
          </a:xfrm>
          <a:prstGeom prst="rect">
            <a:avLst/>
          </a:prstGeom>
        </p:spPr>
        <p:txBody>
          <a:bodyPr spcFirstLastPara="1" wrap="square" lIns="0" tIns="0" rIns="0" bIns="0" anchor="ctr" anchorCtr="0">
            <a:noAutofit/>
          </a:bodyPr>
          <a:lstStyle>
            <a:lvl1pPr lvl="0">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1pPr>
            <a:lvl2pPr lvl="1">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2pPr>
            <a:lvl3pPr lvl="2">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3pPr>
            <a:lvl4pPr lvl="3">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4pPr>
            <a:lvl5pPr lvl="4">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5pPr>
            <a:lvl6pPr lvl="5">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6pPr>
            <a:lvl7pPr lvl="6">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7pPr>
            <a:lvl8pPr lvl="7">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8pPr>
            <a:lvl9pPr lvl="8">
              <a:spcBef>
                <a:spcPts val="0"/>
              </a:spcBef>
              <a:spcAft>
                <a:spcPts val="0"/>
              </a:spcAft>
              <a:buClr>
                <a:schemeClr val="lt1"/>
              </a:buClr>
              <a:buSzPts val="1000"/>
              <a:buFont typeface="Plus Jakarta Sans Medium"/>
              <a:buNone/>
              <a:defRPr sz="1000">
                <a:latin typeface="Plus Jakarta Sans Medium"/>
                <a:ea typeface="Plus Jakarta Sans Medium"/>
                <a:cs typeface="Plus Jakarta Sans Medium"/>
                <a:sym typeface="Plus Jakarta Sans Medium"/>
              </a:defRPr>
            </a:lvl9pPr>
          </a:lstStyle>
          <a:p>
            <a:endParaRPr/>
          </a:p>
        </p:txBody>
      </p:sp>
      <p:sp>
        <p:nvSpPr>
          <p:cNvPr id="119" name="Google Shape;119;p14"/>
          <p:cNvSpPr txBox="1">
            <a:spLocks noGrp="1"/>
          </p:cNvSpPr>
          <p:nvPr>
            <p:ph type="subTitle" idx="26"/>
          </p:nvPr>
        </p:nvSpPr>
        <p:spPr>
          <a:xfrm>
            <a:off x="6951450" y="4621250"/>
            <a:ext cx="1257300" cy="132600"/>
          </a:xfrm>
          <a:prstGeom prst="rect">
            <a:avLst/>
          </a:prstGeom>
        </p:spPr>
        <p:txBody>
          <a:bodyPr spcFirstLastPara="1" wrap="square" lIns="0" tIns="0" rIns="0" bIns="0" anchor="ctr" anchorCtr="0">
            <a:noAutofit/>
          </a:bodyPr>
          <a:lstStyle>
            <a:lvl1pPr lvl="0">
              <a:spcBef>
                <a:spcPts val="0"/>
              </a:spcBef>
              <a:spcAft>
                <a:spcPts val="0"/>
              </a:spcAft>
              <a:buClr>
                <a:schemeClr val="lt1"/>
              </a:buClr>
              <a:buSzPts val="1000"/>
              <a:buFont typeface="Inter"/>
              <a:buNone/>
              <a:defRPr sz="1000"/>
            </a:lvl1pPr>
            <a:lvl2pPr lvl="1">
              <a:spcBef>
                <a:spcPts val="0"/>
              </a:spcBef>
              <a:spcAft>
                <a:spcPts val="0"/>
              </a:spcAft>
              <a:buClr>
                <a:schemeClr val="lt1"/>
              </a:buClr>
              <a:buSzPts val="1000"/>
              <a:buFont typeface="Inter"/>
              <a:buNone/>
              <a:defRPr sz="1000"/>
            </a:lvl2pPr>
            <a:lvl3pPr lvl="2">
              <a:spcBef>
                <a:spcPts val="0"/>
              </a:spcBef>
              <a:spcAft>
                <a:spcPts val="0"/>
              </a:spcAft>
              <a:buClr>
                <a:schemeClr val="lt1"/>
              </a:buClr>
              <a:buSzPts val="1000"/>
              <a:buFont typeface="Inter"/>
              <a:buNone/>
              <a:defRPr sz="1000"/>
            </a:lvl3pPr>
            <a:lvl4pPr lvl="3">
              <a:spcBef>
                <a:spcPts val="0"/>
              </a:spcBef>
              <a:spcAft>
                <a:spcPts val="0"/>
              </a:spcAft>
              <a:buClr>
                <a:schemeClr val="lt1"/>
              </a:buClr>
              <a:buSzPts val="1000"/>
              <a:buFont typeface="Inter"/>
              <a:buNone/>
              <a:defRPr sz="1000"/>
            </a:lvl4pPr>
            <a:lvl5pPr lvl="4">
              <a:spcBef>
                <a:spcPts val="0"/>
              </a:spcBef>
              <a:spcAft>
                <a:spcPts val="0"/>
              </a:spcAft>
              <a:buClr>
                <a:schemeClr val="lt1"/>
              </a:buClr>
              <a:buSzPts val="1000"/>
              <a:buFont typeface="Inter"/>
              <a:buNone/>
              <a:defRPr sz="1000"/>
            </a:lvl5pPr>
            <a:lvl6pPr lvl="5">
              <a:spcBef>
                <a:spcPts val="0"/>
              </a:spcBef>
              <a:spcAft>
                <a:spcPts val="0"/>
              </a:spcAft>
              <a:buClr>
                <a:schemeClr val="lt1"/>
              </a:buClr>
              <a:buSzPts val="1000"/>
              <a:buFont typeface="Inter"/>
              <a:buNone/>
              <a:defRPr sz="1000"/>
            </a:lvl6pPr>
            <a:lvl7pPr lvl="6">
              <a:spcBef>
                <a:spcPts val="0"/>
              </a:spcBef>
              <a:spcAft>
                <a:spcPts val="0"/>
              </a:spcAft>
              <a:buClr>
                <a:schemeClr val="lt1"/>
              </a:buClr>
              <a:buSzPts val="1000"/>
              <a:buFont typeface="Inter"/>
              <a:buNone/>
              <a:defRPr sz="1000"/>
            </a:lvl7pPr>
            <a:lvl8pPr lvl="7">
              <a:spcBef>
                <a:spcPts val="0"/>
              </a:spcBef>
              <a:spcAft>
                <a:spcPts val="0"/>
              </a:spcAft>
              <a:buClr>
                <a:schemeClr val="lt1"/>
              </a:buClr>
              <a:buSzPts val="1000"/>
              <a:buFont typeface="Inter"/>
              <a:buNone/>
              <a:defRPr sz="1000"/>
            </a:lvl8pPr>
            <a:lvl9pPr lvl="8">
              <a:spcBef>
                <a:spcPts val="0"/>
              </a:spcBef>
              <a:spcAft>
                <a:spcPts val="0"/>
              </a:spcAft>
              <a:buClr>
                <a:schemeClr val="lt1"/>
              </a:buClr>
              <a:buSzPts val="1000"/>
              <a:buFont typeface="Inter"/>
              <a:buNone/>
              <a:defRPr sz="1000"/>
            </a:lvl9pPr>
          </a:lstStyle>
          <a:p>
            <a:endParaRPr/>
          </a:p>
        </p:txBody>
      </p:sp>
      <p:sp>
        <p:nvSpPr>
          <p:cNvPr id="120" name="Google Shape;120;p14"/>
          <p:cNvSpPr>
            <a:spLocks noGrp="1"/>
          </p:cNvSpPr>
          <p:nvPr>
            <p:ph type="pic" idx="27"/>
          </p:nvPr>
        </p:nvSpPr>
        <p:spPr>
          <a:xfrm>
            <a:off x="6918600" y="2976000"/>
            <a:ext cx="1342200" cy="1342200"/>
          </a:xfrm>
          <a:prstGeom prst="roundRect">
            <a:avLst>
              <a:gd name="adj" fmla="val 8618"/>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personas">
  <p:cSld name="BLANK_1_1_1_1_1_1_1_1_1_1_1_1_1_1_1_1_1_1_1_1_1_1_1">
    <p:spTree>
      <p:nvGrpSpPr>
        <p:cNvPr id="1" name="Shape 121"/>
        <p:cNvGrpSpPr/>
        <p:nvPr/>
      </p:nvGrpSpPr>
      <p:grpSpPr>
        <a:xfrm>
          <a:off x="0" y="0"/>
          <a:ext cx="0" cy="0"/>
          <a:chOff x="0" y="0"/>
          <a:chExt cx="0" cy="0"/>
        </a:xfrm>
      </p:grpSpPr>
      <p:sp>
        <p:nvSpPr>
          <p:cNvPr id="122" name="Google Shape;122;p15"/>
          <p:cNvSpPr>
            <a:spLocks noGrp="1"/>
          </p:cNvSpPr>
          <p:nvPr>
            <p:ph type="pic" idx="2"/>
          </p:nvPr>
        </p:nvSpPr>
        <p:spPr>
          <a:xfrm>
            <a:off x="228300" y="912725"/>
            <a:ext cx="1833000" cy="2294100"/>
          </a:xfrm>
          <a:prstGeom prst="roundRect">
            <a:avLst>
              <a:gd name="adj" fmla="val 12454"/>
            </a:avLst>
          </a:prstGeom>
          <a:noFill/>
          <a:ln>
            <a:noFill/>
          </a:ln>
        </p:spPr>
      </p:sp>
      <p:sp>
        <p:nvSpPr>
          <p:cNvPr id="123" name="Google Shape;123;p15"/>
          <p:cNvSpPr>
            <a:spLocks noGrp="1"/>
          </p:cNvSpPr>
          <p:nvPr>
            <p:ph type="pic" idx="3"/>
          </p:nvPr>
        </p:nvSpPr>
        <p:spPr>
          <a:xfrm>
            <a:off x="4781400" y="912725"/>
            <a:ext cx="1833000" cy="2294100"/>
          </a:xfrm>
          <a:prstGeom prst="roundRect">
            <a:avLst>
              <a:gd name="adj" fmla="val 12454"/>
            </a:avLst>
          </a:prstGeom>
          <a:noFill/>
          <a:ln>
            <a:noFill/>
          </a:ln>
        </p:spPr>
      </p:sp>
      <p:sp>
        <p:nvSpPr>
          <p:cNvPr id="124" name="Google Shape;124;p15"/>
          <p:cNvSpPr txBox="1">
            <a:spLocks noGrp="1"/>
          </p:cNvSpPr>
          <p:nvPr>
            <p:ph type="body" idx="1"/>
          </p:nvPr>
        </p:nvSpPr>
        <p:spPr>
          <a:xfrm>
            <a:off x="2270700" y="968925"/>
            <a:ext cx="2091900" cy="2861100"/>
          </a:xfrm>
          <a:prstGeom prst="rect">
            <a:avLst/>
          </a:prstGeom>
        </p:spPr>
        <p:txBody>
          <a:bodyPr spcFirstLastPara="1" wrap="square" lIns="0" tIns="0" rIns="0" bIns="0" anchor="t" anchorCtr="0">
            <a:spAutoFit/>
          </a:bodyPr>
          <a:lstStyle>
            <a:lvl1pPr marL="457200" lvl="0" indent="-292100">
              <a:lnSpc>
                <a:spcPct val="115000"/>
              </a:lnSpc>
              <a:spcBef>
                <a:spcPts val="0"/>
              </a:spcBef>
              <a:spcAft>
                <a:spcPts val="0"/>
              </a:spcAft>
              <a:buClr>
                <a:schemeClr val="lt2"/>
              </a:buClr>
              <a:buSzPts val="1000"/>
              <a:buFont typeface="Inter"/>
              <a:buChar char="●"/>
              <a:defRPr sz="1000">
                <a:solidFill>
                  <a:schemeClr val="lt2"/>
                </a:solidFill>
              </a:defRPr>
            </a:lvl1pPr>
            <a:lvl2pPr marL="914400" lvl="1" indent="-292100">
              <a:lnSpc>
                <a:spcPct val="115000"/>
              </a:lnSpc>
              <a:spcBef>
                <a:spcPts val="800"/>
              </a:spcBef>
              <a:spcAft>
                <a:spcPts val="0"/>
              </a:spcAft>
              <a:buClr>
                <a:schemeClr val="lt2"/>
              </a:buClr>
              <a:buSzPts val="1000"/>
              <a:buFont typeface="Inter"/>
              <a:buChar char="○"/>
              <a:defRPr sz="1000">
                <a:solidFill>
                  <a:schemeClr val="lt2"/>
                </a:solidFill>
              </a:defRPr>
            </a:lvl2pPr>
            <a:lvl3pPr marL="1371600" lvl="2" indent="-292100">
              <a:lnSpc>
                <a:spcPct val="115000"/>
              </a:lnSpc>
              <a:spcBef>
                <a:spcPts val="800"/>
              </a:spcBef>
              <a:spcAft>
                <a:spcPts val="0"/>
              </a:spcAft>
              <a:buClr>
                <a:schemeClr val="lt2"/>
              </a:buClr>
              <a:buSzPts val="1000"/>
              <a:buFont typeface="Inter"/>
              <a:buChar char="■"/>
              <a:defRPr sz="1000">
                <a:solidFill>
                  <a:schemeClr val="lt2"/>
                </a:solidFill>
              </a:defRPr>
            </a:lvl3pPr>
            <a:lvl4pPr marL="1828800" lvl="3" indent="-292100">
              <a:lnSpc>
                <a:spcPct val="115000"/>
              </a:lnSpc>
              <a:spcBef>
                <a:spcPts val="800"/>
              </a:spcBef>
              <a:spcAft>
                <a:spcPts val="0"/>
              </a:spcAft>
              <a:buClr>
                <a:schemeClr val="lt2"/>
              </a:buClr>
              <a:buSzPts val="1000"/>
              <a:buFont typeface="Inter"/>
              <a:buChar char="●"/>
              <a:defRPr sz="1000">
                <a:solidFill>
                  <a:schemeClr val="lt2"/>
                </a:solidFill>
              </a:defRPr>
            </a:lvl4pPr>
            <a:lvl5pPr marL="2286000" lvl="4" indent="-292100">
              <a:lnSpc>
                <a:spcPct val="115000"/>
              </a:lnSpc>
              <a:spcBef>
                <a:spcPts val="800"/>
              </a:spcBef>
              <a:spcAft>
                <a:spcPts val="0"/>
              </a:spcAft>
              <a:buClr>
                <a:schemeClr val="lt2"/>
              </a:buClr>
              <a:buSzPts val="1000"/>
              <a:buFont typeface="Inter"/>
              <a:buChar char="○"/>
              <a:defRPr sz="1000">
                <a:solidFill>
                  <a:schemeClr val="lt2"/>
                </a:solidFill>
              </a:defRPr>
            </a:lvl5pPr>
            <a:lvl6pPr marL="2743200" lvl="5" indent="-292100">
              <a:lnSpc>
                <a:spcPct val="115000"/>
              </a:lnSpc>
              <a:spcBef>
                <a:spcPts val="800"/>
              </a:spcBef>
              <a:spcAft>
                <a:spcPts val="0"/>
              </a:spcAft>
              <a:buClr>
                <a:schemeClr val="lt2"/>
              </a:buClr>
              <a:buSzPts val="1000"/>
              <a:buFont typeface="Inter"/>
              <a:buChar char="■"/>
              <a:defRPr sz="1000">
                <a:solidFill>
                  <a:schemeClr val="lt2"/>
                </a:solidFill>
              </a:defRPr>
            </a:lvl6pPr>
            <a:lvl7pPr marL="3200400" lvl="6" indent="-292100">
              <a:lnSpc>
                <a:spcPct val="115000"/>
              </a:lnSpc>
              <a:spcBef>
                <a:spcPts val="800"/>
              </a:spcBef>
              <a:spcAft>
                <a:spcPts val="0"/>
              </a:spcAft>
              <a:buClr>
                <a:schemeClr val="lt2"/>
              </a:buClr>
              <a:buSzPts val="1000"/>
              <a:buFont typeface="Inter"/>
              <a:buChar char="●"/>
              <a:defRPr sz="1000">
                <a:solidFill>
                  <a:schemeClr val="lt2"/>
                </a:solidFill>
              </a:defRPr>
            </a:lvl7pPr>
            <a:lvl8pPr marL="3657600" lvl="7" indent="-292100">
              <a:lnSpc>
                <a:spcPct val="115000"/>
              </a:lnSpc>
              <a:spcBef>
                <a:spcPts val="800"/>
              </a:spcBef>
              <a:spcAft>
                <a:spcPts val="0"/>
              </a:spcAft>
              <a:buClr>
                <a:schemeClr val="lt2"/>
              </a:buClr>
              <a:buSzPts val="1000"/>
              <a:buFont typeface="Inter"/>
              <a:buChar char="○"/>
              <a:defRPr sz="1000">
                <a:solidFill>
                  <a:schemeClr val="lt2"/>
                </a:solidFill>
              </a:defRPr>
            </a:lvl8pPr>
            <a:lvl9pPr marL="4114800" lvl="8" indent="-292100">
              <a:lnSpc>
                <a:spcPct val="115000"/>
              </a:lnSpc>
              <a:spcBef>
                <a:spcPts val="800"/>
              </a:spcBef>
              <a:spcAft>
                <a:spcPts val="800"/>
              </a:spcAft>
              <a:buClr>
                <a:schemeClr val="lt2"/>
              </a:buClr>
              <a:buSzPts val="1000"/>
              <a:buFont typeface="Inter"/>
              <a:buChar char="■"/>
              <a:defRPr sz="1000">
                <a:solidFill>
                  <a:schemeClr val="lt2"/>
                </a:solidFill>
              </a:defRPr>
            </a:lvl9pPr>
          </a:lstStyle>
          <a:p>
            <a:endParaRPr/>
          </a:p>
        </p:txBody>
      </p:sp>
      <p:sp>
        <p:nvSpPr>
          <p:cNvPr id="125" name="Google Shape;125;p15"/>
          <p:cNvSpPr txBox="1">
            <a:spLocks noGrp="1"/>
          </p:cNvSpPr>
          <p:nvPr>
            <p:ph type="body" idx="4"/>
          </p:nvPr>
        </p:nvSpPr>
        <p:spPr>
          <a:xfrm>
            <a:off x="6823800" y="968925"/>
            <a:ext cx="2091900" cy="2861100"/>
          </a:xfrm>
          <a:prstGeom prst="rect">
            <a:avLst/>
          </a:prstGeom>
        </p:spPr>
        <p:txBody>
          <a:bodyPr spcFirstLastPara="1" wrap="square" lIns="0" tIns="0" rIns="0" bIns="0" anchor="t" anchorCtr="0">
            <a:spAutoFit/>
          </a:bodyPr>
          <a:lstStyle>
            <a:lvl1pPr marL="457200" lvl="0" indent="-292100">
              <a:lnSpc>
                <a:spcPct val="115000"/>
              </a:lnSpc>
              <a:spcBef>
                <a:spcPts val="0"/>
              </a:spcBef>
              <a:spcAft>
                <a:spcPts val="0"/>
              </a:spcAft>
              <a:buClr>
                <a:schemeClr val="lt2"/>
              </a:buClr>
              <a:buSzPts val="1000"/>
              <a:buFont typeface="Inter"/>
              <a:buChar char="●"/>
              <a:defRPr sz="1000">
                <a:solidFill>
                  <a:schemeClr val="lt2"/>
                </a:solidFill>
              </a:defRPr>
            </a:lvl1pPr>
            <a:lvl2pPr marL="914400" lvl="1" indent="-292100">
              <a:lnSpc>
                <a:spcPct val="115000"/>
              </a:lnSpc>
              <a:spcBef>
                <a:spcPts val="800"/>
              </a:spcBef>
              <a:spcAft>
                <a:spcPts val="0"/>
              </a:spcAft>
              <a:buClr>
                <a:schemeClr val="lt2"/>
              </a:buClr>
              <a:buSzPts val="1000"/>
              <a:buFont typeface="Inter"/>
              <a:buChar char="○"/>
              <a:defRPr sz="1000">
                <a:solidFill>
                  <a:schemeClr val="lt2"/>
                </a:solidFill>
              </a:defRPr>
            </a:lvl2pPr>
            <a:lvl3pPr marL="1371600" lvl="2" indent="-292100">
              <a:lnSpc>
                <a:spcPct val="115000"/>
              </a:lnSpc>
              <a:spcBef>
                <a:spcPts val="800"/>
              </a:spcBef>
              <a:spcAft>
                <a:spcPts val="0"/>
              </a:spcAft>
              <a:buClr>
                <a:schemeClr val="lt2"/>
              </a:buClr>
              <a:buSzPts val="1000"/>
              <a:buFont typeface="Inter"/>
              <a:buChar char="■"/>
              <a:defRPr sz="1000">
                <a:solidFill>
                  <a:schemeClr val="lt2"/>
                </a:solidFill>
              </a:defRPr>
            </a:lvl3pPr>
            <a:lvl4pPr marL="1828800" lvl="3" indent="-292100">
              <a:lnSpc>
                <a:spcPct val="115000"/>
              </a:lnSpc>
              <a:spcBef>
                <a:spcPts val="800"/>
              </a:spcBef>
              <a:spcAft>
                <a:spcPts val="0"/>
              </a:spcAft>
              <a:buClr>
                <a:schemeClr val="lt2"/>
              </a:buClr>
              <a:buSzPts val="1000"/>
              <a:buFont typeface="Inter"/>
              <a:buChar char="●"/>
              <a:defRPr sz="1000">
                <a:solidFill>
                  <a:schemeClr val="lt2"/>
                </a:solidFill>
              </a:defRPr>
            </a:lvl4pPr>
            <a:lvl5pPr marL="2286000" lvl="4" indent="-292100">
              <a:lnSpc>
                <a:spcPct val="115000"/>
              </a:lnSpc>
              <a:spcBef>
                <a:spcPts val="800"/>
              </a:spcBef>
              <a:spcAft>
                <a:spcPts val="0"/>
              </a:spcAft>
              <a:buClr>
                <a:schemeClr val="lt2"/>
              </a:buClr>
              <a:buSzPts val="1000"/>
              <a:buFont typeface="Inter"/>
              <a:buChar char="○"/>
              <a:defRPr sz="1000">
                <a:solidFill>
                  <a:schemeClr val="lt2"/>
                </a:solidFill>
              </a:defRPr>
            </a:lvl5pPr>
            <a:lvl6pPr marL="2743200" lvl="5" indent="-292100">
              <a:lnSpc>
                <a:spcPct val="115000"/>
              </a:lnSpc>
              <a:spcBef>
                <a:spcPts val="800"/>
              </a:spcBef>
              <a:spcAft>
                <a:spcPts val="0"/>
              </a:spcAft>
              <a:buClr>
                <a:schemeClr val="lt2"/>
              </a:buClr>
              <a:buSzPts val="1000"/>
              <a:buFont typeface="Inter"/>
              <a:buChar char="■"/>
              <a:defRPr sz="1000">
                <a:solidFill>
                  <a:schemeClr val="lt2"/>
                </a:solidFill>
              </a:defRPr>
            </a:lvl6pPr>
            <a:lvl7pPr marL="3200400" lvl="6" indent="-292100">
              <a:lnSpc>
                <a:spcPct val="115000"/>
              </a:lnSpc>
              <a:spcBef>
                <a:spcPts val="800"/>
              </a:spcBef>
              <a:spcAft>
                <a:spcPts val="0"/>
              </a:spcAft>
              <a:buClr>
                <a:schemeClr val="lt2"/>
              </a:buClr>
              <a:buSzPts val="1000"/>
              <a:buFont typeface="Inter"/>
              <a:buChar char="●"/>
              <a:defRPr sz="1000">
                <a:solidFill>
                  <a:schemeClr val="lt2"/>
                </a:solidFill>
              </a:defRPr>
            </a:lvl7pPr>
            <a:lvl8pPr marL="3657600" lvl="7" indent="-292100">
              <a:lnSpc>
                <a:spcPct val="115000"/>
              </a:lnSpc>
              <a:spcBef>
                <a:spcPts val="800"/>
              </a:spcBef>
              <a:spcAft>
                <a:spcPts val="0"/>
              </a:spcAft>
              <a:buClr>
                <a:schemeClr val="lt2"/>
              </a:buClr>
              <a:buSzPts val="1000"/>
              <a:buFont typeface="Inter"/>
              <a:buChar char="○"/>
              <a:defRPr sz="1000">
                <a:solidFill>
                  <a:schemeClr val="lt2"/>
                </a:solidFill>
              </a:defRPr>
            </a:lvl8pPr>
            <a:lvl9pPr marL="4114800" lvl="8" indent="-292100">
              <a:lnSpc>
                <a:spcPct val="115000"/>
              </a:lnSpc>
              <a:spcBef>
                <a:spcPts val="800"/>
              </a:spcBef>
              <a:spcAft>
                <a:spcPts val="800"/>
              </a:spcAft>
              <a:buClr>
                <a:schemeClr val="lt2"/>
              </a:buClr>
              <a:buSzPts val="1000"/>
              <a:buFont typeface="Inter"/>
              <a:buChar char="■"/>
              <a:defRPr sz="1000">
                <a:solidFill>
                  <a:schemeClr val="lt2"/>
                </a:solidFill>
              </a:defRPr>
            </a:lvl9pPr>
          </a:lstStyle>
          <a:p>
            <a:endParaRPr/>
          </a:p>
        </p:txBody>
      </p:sp>
      <p:sp>
        <p:nvSpPr>
          <p:cNvPr id="126" name="Google Shape;126;p15"/>
          <p:cNvSpPr txBox="1">
            <a:spLocks noGrp="1"/>
          </p:cNvSpPr>
          <p:nvPr>
            <p:ph type="subTitle" idx="5"/>
          </p:nvPr>
        </p:nvSpPr>
        <p:spPr>
          <a:xfrm>
            <a:off x="277650" y="3373825"/>
            <a:ext cx="1725600" cy="452700"/>
          </a:xfrm>
          <a:prstGeom prst="rect">
            <a:avLst/>
          </a:prstGeom>
        </p:spPr>
        <p:txBody>
          <a:bodyPr spcFirstLastPara="1" wrap="square" lIns="0" tIns="0" rIns="0" bIns="0" anchor="t" anchorCtr="0">
            <a:noAutofit/>
          </a:bodyPr>
          <a:lstStyle>
            <a:lvl1pPr lvl="0">
              <a:spcBef>
                <a:spcPts val="0"/>
              </a:spcBef>
              <a:spcAft>
                <a:spcPts val="0"/>
              </a:spcAft>
              <a:buSzPts val="1200"/>
              <a:buFont typeface="Plus Jakarta Sans Medium"/>
              <a:buNone/>
              <a:defRPr>
                <a:latin typeface="Plus Jakarta Sans Medium"/>
                <a:ea typeface="Plus Jakarta Sans Medium"/>
                <a:cs typeface="Plus Jakarta Sans Medium"/>
                <a:sym typeface="Plus Jakarta Sans Medium"/>
              </a:defRPr>
            </a:lvl1pPr>
            <a:lvl2pPr lvl="1">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2pPr>
            <a:lvl3pPr lvl="2">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3pPr>
            <a:lvl4pPr lvl="3">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4pPr>
            <a:lvl5pPr lvl="4">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5pPr>
            <a:lvl6pPr lvl="5">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6pPr>
            <a:lvl7pPr lvl="6">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7pPr>
            <a:lvl8pPr lvl="7">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8pPr>
            <a:lvl9pPr lvl="8">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9pPr>
          </a:lstStyle>
          <a:p>
            <a:endParaRPr/>
          </a:p>
        </p:txBody>
      </p:sp>
      <p:sp>
        <p:nvSpPr>
          <p:cNvPr id="127" name="Google Shape;127;p15"/>
          <p:cNvSpPr txBox="1">
            <a:spLocks noGrp="1"/>
          </p:cNvSpPr>
          <p:nvPr>
            <p:ph type="subTitle" idx="6"/>
          </p:nvPr>
        </p:nvSpPr>
        <p:spPr>
          <a:xfrm>
            <a:off x="4835100" y="3373825"/>
            <a:ext cx="1725600" cy="452700"/>
          </a:xfrm>
          <a:prstGeom prst="rect">
            <a:avLst/>
          </a:prstGeom>
        </p:spPr>
        <p:txBody>
          <a:bodyPr spcFirstLastPara="1" wrap="square" lIns="0" tIns="0" rIns="0" bIns="0" anchor="t" anchorCtr="0">
            <a:noAutofit/>
          </a:bodyPr>
          <a:lstStyle>
            <a:lvl1pPr lvl="0">
              <a:spcBef>
                <a:spcPts val="0"/>
              </a:spcBef>
              <a:spcAft>
                <a:spcPts val="0"/>
              </a:spcAft>
              <a:buSzPts val="1200"/>
              <a:buFont typeface="Plus Jakarta Sans Medium"/>
              <a:buNone/>
              <a:defRPr>
                <a:latin typeface="Plus Jakarta Sans Medium"/>
                <a:ea typeface="Plus Jakarta Sans Medium"/>
                <a:cs typeface="Plus Jakarta Sans Medium"/>
                <a:sym typeface="Plus Jakarta Sans Medium"/>
              </a:defRPr>
            </a:lvl1pPr>
            <a:lvl2pPr lvl="1">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2pPr>
            <a:lvl3pPr lvl="2">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3pPr>
            <a:lvl4pPr lvl="3">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4pPr>
            <a:lvl5pPr lvl="4">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5pPr>
            <a:lvl6pPr lvl="5">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6pPr>
            <a:lvl7pPr lvl="6">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7pPr>
            <a:lvl8pPr lvl="7">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8pPr>
            <a:lvl9pPr lvl="8">
              <a:spcBef>
                <a:spcPts val="0"/>
              </a:spcBef>
              <a:spcAft>
                <a:spcPts val="0"/>
              </a:spcAft>
              <a:buClr>
                <a:schemeClr val="accent2"/>
              </a:buClr>
              <a:buSzPts val="1200"/>
              <a:buFont typeface="Plus Jakarta Sans Medium"/>
              <a:buNone/>
              <a:defRPr>
                <a:solidFill>
                  <a:schemeClr val="accent2"/>
                </a:solidFill>
                <a:latin typeface="Plus Jakarta Sans Medium"/>
                <a:ea typeface="Plus Jakarta Sans Medium"/>
                <a:cs typeface="Plus Jakarta Sans Medium"/>
                <a:sym typeface="Plus Jakarta Sans Medium"/>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roups">
  <p:cSld name="BLANK_1_1_1_1_1_1_1_1_1_1_1_1_1_1_1_1_1_1_1_1_1_1_1_2">
    <p:spTree>
      <p:nvGrpSpPr>
        <p:cNvPr id="1" name="Shape 128"/>
        <p:cNvGrpSpPr/>
        <p:nvPr/>
      </p:nvGrpSpPr>
      <p:grpSpPr>
        <a:xfrm>
          <a:off x="0" y="0"/>
          <a:ext cx="0" cy="0"/>
          <a:chOff x="0" y="0"/>
          <a:chExt cx="0" cy="0"/>
        </a:xfrm>
      </p:grpSpPr>
      <p:sp>
        <p:nvSpPr>
          <p:cNvPr id="129" name="Google Shape;129;p16"/>
          <p:cNvSpPr txBox="1">
            <a:spLocks noGrp="1"/>
          </p:cNvSpPr>
          <p:nvPr>
            <p:ph type="title"/>
          </p:nvPr>
        </p:nvSpPr>
        <p:spPr>
          <a:xfrm>
            <a:off x="228600" y="741875"/>
            <a:ext cx="6480300" cy="415500"/>
          </a:xfrm>
          <a:prstGeom prst="rect">
            <a:avLst/>
          </a:prstGeom>
        </p:spPr>
        <p:txBody>
          <a:bodyPr spcFirstLastPara="1" wrap="square" lIns="0" tIns="0" rIns="0" bIns="0" anchor="t" anchorCtr="0">
            <a:spAutoFit/>
          </a:bodyPr>
          <a:lstStyle>
            <a:lvl1pPr lvl="0">
              <a:spcBef>
                <a:spcPts val="0"/>
              </a:spcBef>
              <a:spcAft>
                <a:spcPts val="0"/>
              </a:spcAft>
              <a:buNone/>
              <a:defRPr sz="3000">
                <a:latin typeface="Plus Jakarta Sans Medium"/>
                <a:ea typeface="Plus Jakarta Sans Medium"/>
                <a:cs typeface="Plus Jakarta Sans Medium"/>
                <a:sym typeface="Plus Jakarta Sans Medium"/>
              </a:defRPr>
            </a:lvl1pPr>
            <a:lvl2pPr lvl="1">
              <a:spcBef>
                <a:spcPts val="0"/>
              </a:spcBef>
              <a:spcAft>
                <a:spcPts val="0"/>
              </a:spcAft>
              <a:buNone/>
              <a:defRPr sz="3000">
                <a:latin typeface="Plus Jakarta Sans Medium"/>
                <a:ea typeface="Plus Jakarta Sans Medium"/>
                <a:cs typeface="Plus Jakarta Sans Medium"/>
                <a:sym typeface="Plus Jakarta Sans Medium"/>
              </a:defRPr>
            </a:lvl2pPr>
            <a:lvl3pPr lvl="2">
              <a:spcBef>
                <a:spcPts val="0"/>
              </a:spcBef>
              <a:spcAft>
                <a:spcPts val="0"/>
              </a:spcAft>
              <a:buNone/>
              <a:defRPr sz="3000">
                <a:latin typeface="Plus Jakarta Sans Medium"/>
                <a:ea typeface="Plus Jakarta Sans Medium"/>
                <a:cs typeface="Plus Jakarta Sans Medium"/>
                <a:sym typeface="Plus Jakarta Sans Medium"/>
              </a:defRPr>
            </a:lvl3pPr>
            <a:lvl4pPr lvl="3">
              <a:spcBef>
                <a:spcPts val="0"/>
              </a:spcBef>
              <a:spcAft>
                <a:spcPts val="0"/>
              </a:spcAft>
              <a:buNone/>
              <a:defRPr sz="3000">
                <a:latin typeface="Plus Jakarta Sans Medium"/>
                <a:ea typeface="Plus Jakarta Sans Medium"/>
                <a:cs typeface="Plus Jakarta Sans Medium"/>
                <a:sym typeface="Plus Jakarta Sans Medium"/>
              </a:defRPr>
            </a:lvl4pPr>
            <a:lvl5pPr lvl="4">
              <a:spcBef>
                <a:spcPts val="0"/>
              </a:spcBef>
              <a:spcAft>
                <a:spcPts val="0"/>
              </a:spcAft>
              <a:buNone/>
              <a:defRPr sz="3000">
                <a:latin typeface="Plus Jakarta Sans Medium"/>
                <a:ea typeface="Plus Jakarta Sans Medium"/>
                <a:cs typeface="Plus Jakarta Sans Medium"/>
                <a:sym typeface="Plus Jakarta Sans Medium"/>
              </a:defRPr>
            </a:lvl5pPr>
            <a:lvl6pPr lvl="5">
              <a:spcBef>
                <a:spcPts val="0"/>
              </a:spcBef>
              <a:spcAft>
                <a:spcPts val="0"/>
              </a:spcAft>
              <a:buNone/>
              <a:defRPr sz="3000">
                <a:latin typeface="Plus Jakarta Sans Medium"/>
                <a:ea typeface="Plus Jakarta Sans Medium"/>
                <a:cs typeface="Plus Jakarta Sans Medium"/>
                <a:sym typeface="Plus Jakarta Sans Medium"/>
              </a:defRPr>
            </a:lvl6pPr>
            <a:lvl7pPr lvl="6">
              <a:spcBef>
                <a:spcPts val="0"/>
              </a:spcBef>
              <a:spcAft>
                <a:spcPts val="0"/>
              </a:spcAft>
              <a:buNone/>
              <a:defRPr sz="3000">
                <a:latin typeface="Plus Jakarta Sans Medium"/>
                <a:ea typeface="Plus Jakarta Sans Medium"/>
                <a:cs typeface="Plus Jakarta Sans Medium"/>
                <a:sym typeface="Plus Jakarta Sans Medium"/>
              </a:defRPr>
            </a:lvl7pPr>
            <a:lvl8pPr lvl="7">
              <a:spcBef>
                <a:spcPts val="0"/>
              </a:spcBef>
              <a:spcAft>
                <a:spcPts val="0"/>
              </a:spcAft>
              <a:buNone/>
              <a:defRPr sz="3000">
                <a:latin typeface="Plus Jakarta Sans Medium"/>
                <a:ea typeface="Plus Jakarta Sans Medium"/>
                <a:cs typeface="Plus Jakarta Sans Medium"/>
                <a:sym typeface="Plus Jakarta Sans Medium"/>
              </a:defRPr>
            </a:lvl8pPr>
            <a:lvl9pPr lvl="8">
              <a:spcBef>
                <a:spcPts val="0"/>
              </a:spcBef>
              <a:spcAft>
                <a:spcPts val="0"/>
              </a:spcAft>
              <a:buNone/>
              <a:defRPr sz="3000">
                <a:latin typeface="Plus Jakarta Sans Medium"/>
                <a:ea typeface="Plus Jakarta Sans Medium"/>
                <a:cs typeface="Plus Jakarta Sans Medium"/>
                <a:sym typeface="Plus Jakarta Sans Medium"/>
              </a:defRPr>
            </a:lvl9pPr>
          </a:lstStyle>
          <a:p>
            <a:endParaRPr/>
          </a:p>
        </p:txBody>
      </p:sp>
      <p:sp>
        <p:nvSpPr>
          <p:cNvPr id="130" name="Google Shape;130;p16"/>
          <p:cNvSpPr txBox="1">
            <a:spLocks noGrp="1"/>
          </p:cNvSpPr>
          <p:nvPr>
            <p:ph type="body" idx="1"/>
          </p:nvPr>
        </p:nvSpPr>
        <p:spPr>
          <a:xfrm>
            <a:off x="228625" y="4191000"/>
            <a:ext cx="1113600" cy="713400"/>
          </a:xfrm>
          <a:prstGeom prst="rect">
            <a:avLst/>
          </a:prstGeom>
        </p:spPr>
        <p:txBody>
          <a:bodyPr spcFirstLastPara="1" wrap="square" lIns="0" tIns="0" rIns="0" bIns="0" anchor="b" anchorCtr="0">
            <a:noAutofit/>
          </a:bodyPr>
          <a:lstStyle>
            <a:lvl1pPr marL="457200" lvl="0" indent="-292100">
              <a:lnSpc>
                <a:spcPct val="115000"/>
              </a:lnSpc>
              <a:spcBef>
                <a:spcPts val="0"/>
              </a:spcBef>
              <a:spcAft>
                <a:spcPts val="0"/>
              </a:spcAft>
              <a:buClr>
                <a:schemeClr val="lt2"/>
              </a:buClr>
              <a:buSzPts val="1000"/>
              <a:buFont typeface="Inter"/>
              <a:buChar char="●"/>
              <a:defRPr sz="1000">
                <a:solidFill>
                  <a:schemeClr val="lt2"/>
                </a:solidFill>
              </a:defRPr>
            </a:lvl1pPr>
            <a:lvl2pPr marL="914400" lvl="1" indent="-292100">
              <a:lnSpc>
                <a:spcPct val="115000"/>
              </a:lnSpc>
              <a:spcBef>
                <a:spcPts val="800"/>
              </a:spcBef>
              <a:spcAft>
                <a:spcPts val="0"/>
              </a:spcAft>
              <a:buClr>
                <a:schemeClr val="lt2"/>
              </a:buClr>
              <a:buSzPts val="1000"/>
              <a:buFont typeface="Inter"/>
              <a:buChar char="○"/>
              <a:defRPr sz="1000">
                <a:solidFill>
                  <a:schemeClr val="lt2"/>
                </a:solidFill>
              </a:defRPr>
            </a:lvl2pPr>
            <a:lvl3pPr marL="1371600" lvl="2" indent="-292100">
              <a:lnSpc>
                <a:spcPct val="115000"/>
              </a:lnSpc>
              <a:spcBef>
                <a:spcPts val="800"/>
              </a:spcBef>
              <a:spcAft>
                <a:spcPts val="0"/>
              </a:spcAft>
              <a:buClr>
                <a:schemeClr val="lt2"/>
              </a:buClr>
              <a:buSzPts val="1000"/>
              <a:buFont typeface="Inter"/>
              <a:buChar char="■"/>
              <a:defRPr sz="1000">
                <a:solidFill>
                  <a:schemeClr val="lt2"/>
                </a:solidFill>
              </a:defRPr>
            </a:lvl3pPr>
            <a:lvl4pPr marL="1828800" lvl="3" indent="-292100">
              <a:lnSpc>
                <a:spcPct val="115000"/>
              </a:lnSpc>
              <a:spcBef>
                <a:spcPts val="800"/>
              </a:spcBef>
              <a:spcAft>
                <a:spcPts val="0"/>
              </a:spcAft>
              <a:buClr>
                <a:schemeClr val="lt2"/>
              </a:buClr>
              <a:buSzPts val="1000"/>
              <a:buFont typeface="Inter"/>
              <a:buChar char="●"/>
              <a:defRPr sz="1000">
                <a:solidFill>
                  <a:schemeClr val="lt2"/>
                </a:solidFill>
              </a:defRPr>
            </a:lvl4pPr>
            <a:lvl5pPr marL="2286000" lvl="4" indent="-292100">
              <a:lnSpc>
                <a:spcPct val="115000"/>
              </a:lnSpc>
              <a:spcBef>
                <a:spcPts val="800"/>
              </a:spcBef>
              <a:spcAft>
                <a:spcPts val="0"/>
              </a:spcAft>
              <a:buClr>
                <a:schemeClr val="lt2"/>
              </a:buClr>
              <a:buSzPts val="1000"/>
              <a:buFont typeface="Inter"/>
              <a:buChar char="○"/>
              <a:defRPr sz="1000">
                <a:solidFill>
                  <a:schemeClr val="lt2"/>
                </a:solidFill>
              </a:defRPr>
            </a:lvl5pPr>
            <a:lvl6pPr marL="2743200" lvl="5" indent="-292100">
              <a:lnSpc>
                <a:spcPct val="115000"/>
              </a:lnSpc>
              <a:spcBef>
                <a:spcPts val="800"/>
              </a:spcBef>
              <a:spcAft>
                <a:spcPts val="0"/>
              </a:spcAft>
              <a:buClr>
                <a:schemeClr val="lt2"/>
              </a:buClr>
              <a:buSzPts val="1000"/>
              <a:buFont typeface="Inter"/>
              <a:buChar char="■"/>
              <a:defRPr sz="1000">
                <a:solidFill>
                  <a:schemeClr val="lt2"/>
                </a:solidFill>
              </a:defRPr>
            </a:lvl6pPr>
            <a:lvl7pPr marL="3200400" lvl="6" indent="-292100">
              <a:lnSpc>
                <a:spcPct val="115000"/>
              </a:lnSpc>
              <a:spcBef>
                <a:spcPts val="800"/>
              </a:spcBef>
              <a:spcAft>
                <a:spcPts val="0"/>
              </a:spcAft>
              <a:buClr>
                <a:schemeClr val="lt2"/>
              </a:buClr>
              <a:buSzPts val="1000"/>
              <a:buFont typeface="Inter"/>
              <a:buChar char="●"/>
              <a:defRPr sz="1000">
                <a:solidFill>
                  <a:schemeClr val="lt2"/>
                </a:solidFill>
              </a:defRPr>
            </a:lvl7pPr>
            <a:lvl8pPr marL="3657600" lvl="7" indent="-292100">
              <a:lnSpc>
                <a:spcPct val="115000"/>
              </a:lnSpc>
              <a:spcBef>
                <a:spcPts val="800"/>
              </a:spcBef>
              <a:spcAft>
                <a:spcPts val="0"/>
              </a:spcAft>
              <a:buClr>
                <a:schemeClr val="lt2"/>
              </a:buClr>
              <a:buSzPts val="1000"/>
              <a:buFont typeface="Inter"/>
              <a:buChar char="○"/>
              <a:defRPr sz="1000">
                <a:solidFill>
                  <a:schemeClr val="lt2"/>
                </a:solidFill>
              </a:defRPr>
            </a:lvl8pPr>
            <a:lvl9pPr marL="4114800" lvl="8" indent="-292100">
              <a:lnSpc>
                <a:spcPct val="115000"/>
              </a:lnSpc>
              <a:spcBef>
                <a:spcPts val="800"/>
              </a:spcBef>
              <a:spcAft>
                <a:spcPts val="800"/>
              </a:spcAft>
              <a:buClr>
                <a:schemeClr val="lt2"/>
              </a:buClr>
              <a:buSzPts val="1000"/>
              <a:buFont typeface="Inter"/>
              <a:buChar char="■"/>
              <a:defRPr sz="1000">
                <a:solidFill>
                  <a:schemeClr val="lt2"/>
                </a:solidFill>
              </a:defRPr>
            </a:lvl9pPr>
          </a:lstStyle>
          <a:p>
            <a:endParaRPr/>
          </a:p>
        </p:txBody>
      </p:sp>
      <p:sp>
        <p:nvSpPr>
          <p:cNvPr id="131" name="Google Shape;131;p16"/>
          <p:cNvSpPr>
            <a:spLocks noGrp="1"/>
          </p:cNvSpPr>
          <p:nvPr>
            <p:ph type="pic" idx="2"/>
          </p:nvPr>
        </p:nvSpPr>
        <p:spPr>
          <a:xfrm>
            <a:off x="228575" y="1571250"/>
            <a:ext cx="517500" cy="517500"/>
          </a:xfrm>
          <a:prstGeom prst="ellipse">
            <a:avLst/>
          </a:prstGeom>
          <a:noFill/>
          <a:ln>
            <a:noFill/>
          </a:ln>
        </p:spPr>
      </p:sp>
      <p:sp>
        <p:nvSpPr>
          <p:cNvPr id="132" name="Google Shape;132;p16"/>
          <p:cNvSpPr>
            <a:spLocks noGrp="1"/>
          </p:cNvSpPr>
          <p:nvPr>
            <p:ph type="pic" idx="3"/>
          </p:nvPr>
        </p:nvSpPr>
        <p:spPr>
          <a:xfrm>
            <a:off x="824775" y="1571250"/>
            <a:ext cx="517500" cy="517500"/>
          </a:xfrm>
          <a:prstGeom prst="ellipse">
            <a:avLst/>
          </a:prstGeom>
          <a:noFill/>
          <a:ln>
            <a:noFill/>
          </a:ln>
        </p:spPr>
      </p:sp>
      <p:sp>
        <p:nvSpPr>
          <p:cNvPr id="133" name="Google Shape;133;p16"/>
          <p:cNvSpPr>
            <a:spLocks noGrp="1"/>
          </p:cNvSpPr>
          <p:nvPr>
            <p:ph type="pic" idx="4"/>
          </p:nvPr>
        </p:nvSpPr>
        <p:spPr>
          <a:xfrm>
            <a:off x="228550" y="2165325"/>
            <a:ext cx="517500" cy="517500"/>
          </a:xfrm>
          <a:prstGeom prst="ellipse">
            <a:avLst/>
          </a:prstGeom>
          <a:noFill/>
          <a:ln>
            <a:noFill/>
          </a:ln>
        </p:spPr>
      </p:sp>
      <p:sp>
        <p:nvSpPr>
          <p:cNvPr id="134" name="Google Shape;134;p16"/>
          <p:cNvSpPr>
            <a:spLocks noGrp="1"/>
          </p:cNvSpPr>
          <p:nvPr>
            <p:ph type="pic" idx="5"/>
          </p:nvPr>
        </p:nvSpPr>
        <p:spPr>
          <a:xfrm>
            <a:off x="824750" y="2165325"/>
            <a:ext cx="517500" cy="517500"/>
          </a:xfrm>
          <a:prstGeom prst="ellipse">
            <a:avLst/>
          </a:prstGeom>
          <a:noFill/>
          <a:ln>
            <a:noFill/>
          </a:ln>
        </p:spPr>
      </p:sp>
      <p:sp>
        <p:nvSpPr>
          <p:cNvPr id="135" name="Google Shape;135;p16"/>
          <p:cNvSpPr>
            <a:spLocks noGrp="1"/>
          </p:cNvSpPr>
          <p:nvPr>
            <p:ph type="pic" idx="6"/>
          </p:nvPr>
        </p:nvSpPr>
        <p:spPr>
          <a:xfrm>
            <a:off x="228588" y="2759400"/>
            <a:ext cx="517500" cy="517500"/>
          </a:xfrm>
          <a:prstGeom prst="ellipse">
            <a:avLst/>
          </a:prstGeom>
          <a:noFill/>
          <a:ln>
            <a:noFill/>
          </a:ln>
        </p:spPr>
      </p:sp>
      <p:sp>
        <p:nvSpPr>
          <p:cNvPr id="136" name="Google Shape;136;p16"/>
          <p:cNvSpPr>
            <a:spLocks noGrp="1"/>
          </p:cNvSpPr>
          <p:nvPr>
            <p:ph type="pic" idx="7"/>
          </p:nvPr>
        </p:nvSpPr>
        <p:spPr>
          <a:xfrm>
            <a:off x="824788" y="2759400"/>
            <a:ext cx="517500" cy="517500"/>
          </a:xfrm>
          <a:prstGeom prst="ellipse">
            <a:avLst/>
          </a:prstGeom>
          <a:noFill/>
          <a:ln>
            <a:noFill/>
          </a:ln>
        </p:spPr>
      </p:sp>
      <p:sp>
        <p:nvSpPr>
          <p:cNvPr id="137" name="Google Shape;137;p16"/>
          <p:cNvSpPr>
            <a:spLocks noGrp="1"/>
          </p:cNvSpPr>
          <p:nvPr>
            <p:ph type="pic" idx="8"/>
          </p:nvPr>
        </p:nvSpPr>
        <p:spPr>
          <a:xfrm>
            <a:off x="228563" y="3353475"/>
            <a:ext cx="517500" cy="517500"/>
          </a:xfrm>
          <a:prstGeom prst="ellipse">
            <a:avLst/>
          </a:prstGeom>
          <a:noFill/>
          <a:ln>
            <a:noFill/>
          </a:ln>
        </p:spPr>
      </p:sp>
      <p:sp>
        <p:nvSpPr>
          <p:cNvPr id="138" name="Google Shape;138;p16"/>
          <p:cNvSpPr>
            <a:spLocks noGrp="1"/>
          </p:cNvSpPr>
          <p:nvPr>
            <p:ph type="pic" idx="9"/>
          </p:nvPr>
        </p:nvSpPr>
        <p:spPr>
          <a:xfrm>
            <a:off x="824763" y="3353475"/>
            <a:ext cx="517500" cy="517500"/>
          </a:xfrm>
          <a:prstGeom prst="ellipse">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tatement 1">
  <p:cSld name="BLANK_1_1_1_1_1_1_1_1_1_1_1_1_1_1_1_1_1_1_1_1_1_1_1_1">
    <p:bg>
      <p:bgPr>
        <a:solidFill>
          <a:schemeClr val="accent4"/>
        </a:solidFill>
        <a:effectLst/>
      </p:bgPr>
    </p:bg>
    <p:spTree>
      <p:nvGrpSpPr>
        <p:cNvPr id="1" name="Shape 139"/>
        <p:cNvGrpSpPr/>
        <p:nvPr/>
      </p:nvGrpSpPr>
      <p:grpSpPr>
        <a:xfrm>
          <a:off x="0" y="0"/>
          <a:ext cx="0" cy="0"/>
          <a:chOff x="0" y="0"/>
          <a:chExt cx="0" cy="0"/>
        </a:xfrm>
      </p:grpSpPr>
      <p:sp>
        <p:nvSpPr>
          <p:cNvPr id="140" name="Google Shape;140;p17"/>
          <p:cNvSpPr txBox="1">
            <a:spLocks noGrp="1"/>
          </p:cNvSpPr>
          <p:nvPr>
            <p:ph type="title"/>
          </p:nvPr>
        </p:nvSpPr>
        <p:spPr>
          <a:xfrm>
            <a:off x="228600" y="228600"/>
            <a:ext cx="6421500" cy="498600"/>
          </a:xfrm>
          <a:prstGeom prst="rect">
            <a:avLst/>
          </a:prstGeom>
        </p:spPr>
        <p:txBody>
          <a:bodyPr spcFirstLastPara="1" wrap="square" lIns="0" tIns="0" rIns="0" bIns="0" anchor="t" anchorCtr="0">
            <a:spAutoFit/>
          </a:bodyPr>
          <a:lstStyle>
            <a:lvl1pPr lvl="0">
              <a:spcBef>
                <a:spcPts val="0"/>
              </a:spcBef>
              <a:spcAft>
                <a:spcPts val="0"/>
              </a:spcAft>
              <a:buNone/>
              <a:defRPr sz="3600">
                <a:solidFill>
                  <a:schemeClr val="dk2"/>
                </a:solidFill>
                <a:latin typeface="Plus Jakarta Sans Medium"/>
                <a:ea typeface="Plus Jakarta Sans Medium"/>
                <a:cs typeface="Plus Jakarta Sans Medium"/>
                <a:sym typeface="Plus Jakarta Sans Medium"/>
              </a:defRPr>
            </a:lvl1pPr>
            <a:lvl2pPr lvl="1">
              <a:spcBef>
                <a:spcPts val="0"/>
              </a:spcBef>
              <a:spcAft>
                <a:spcPts val="0"/>
              </a:spcAft>
              <a:buNone/>
              <a:defRPr sz="3600">
                <a:solidFill>
                  <a:schemeClr val="dk2"/>
                </a:solidFill>
                <a:latin typeface="Plus Jakarta Sans Medium"/>
                <a:ea typeface="Plus Jakarta Sans Medium"/>
                <a:cs typeface="Plus Jakarta Sans Medium"/>
                <a:sym typeface="Plus Jakarta Sans Medium"/>
              </a:defRPr>
            </a:lvl2pPr>
            <a:lvl3pPr lvl="2">
              <a:spcBef>
                <a:spcPts val="0"/>
              </a:spcBef>
              <a:spcAft>
                <a:spcPts val="0"/>
              </a:spcAft>
              <a:buNone/>
              <a:defRPr sz="3600">
                <a:solidFill>
                  <a:schemeClr val="dk2"/>
                </a:solidFill>
                <a:latin typeface="Plus Jakarta Sans Medium"/>
                <a:ea typeface="Plus Jakarta Sans Medium"/>
                <a:cs typeface="Plus Jakarta Sans Medium"/>
                <a:sym typeface="Plus Jakarta Sans Medium"/>
              </a:defRPr>
            </a:lvl3pPr>
            <a:lvl4pPr lvl="3">
              <a:spcBef>
                <a:spcPts val="0"/>
              </a:spcBef>
              <a:spcAft>
                <a:spcPts val="0"/>
              </a:spcAft>
              <a:buNone/>
              <a:defRPr sz="3600">
                <a:solidFill>
                  <a:schemeClr val="dk2"/>
                </a:solidFill>
                <a:latin typeface="Plus Jakarta Sans Medium"/>
                <a:ea typeface="Plus Jakarta Sans Medium"/>
                <a:cs typeface="Plus Jakarta Sans Medium"/>
                <a:sym typeface="Plus Jakarta Sans Medium"/>
              </a:defRPr>
            </a:lvl4pPr>
            <a:lvl5pPr lvl="4">
              <a:spcBef>
                <a:spcPts val="0"/>
              </a:spcBef>
              <a:spcAft>
                <a:spcPts val="0"/>
              </a:spcAft>
              <a:buNone/>
              <a:defRPr sz="3600">
                <a:solidFill>
                  <a:schemeClr val="dk2"/>
                </a:solidFill>
                <a:latin typeface="Plus Jakarta Sans Medium"/>
                <a:ea typeface="Plus Jakarta Sans Medium"/>
                <a:cs typeface="Plus Jakarta Sans Medium"/>
                <a:sym typeface="Plus Jakarta Sans Medium"/>
              </a:defRPr>
            </a:lvl5pPr>
            <a:lvl6pPr lvl="5">
              <a:spcBef>
                <a:spcPts val="0"/>
              </a:spcBef>
              <a:spcAft>
                <a:spcPts val="0"/>
              </a:spcAft>
              <a:buNone/>
              <a:defRPr sz="3600">
                <a:solidFill>
                  <a:schemeClr val="dk2"/>
                </a:solidFill>
                <a:latin typeface="Plus Jakarta Sans Medium"/>
                <a:ea typeface="Plus Jakarta Sans Medium"/>
                <a:cs typeface="Plus Jakarta Sans Medium"/>
                <a:sym typeface="Plus Jakarta Sans Medium"/>
              </a:defRPr>
            </a:lvl6pPr>
            <a:lvl7pPr lvl="6">
              <a:spcBef>
                <a:spcPts val="0"/>
              </a:spcBef>
              <a:spcAft>
                <a:spcPts val="0"/>
              </a:spcAft>
              <a:buNone/>
              <a:defRPr sz="3600">
                <a:solidFill>
                  <a:schemeClr val="dk2"/>
                </a:solidFill>
                <a:latin typeface="Plus Jakarta Sans Medium"/>
                <a:ea typeface="Plus Jakarta Sans Medium"/>
                <a:cs typeface="Plus Jakarta Sans Medium"/>
                <a:sym typeface="Plus Jakarta Sans Medium"/>
              </a:defRPr>
            </a:lvl7pPr>
            <a:lvl8pPr lvl="7">
              <a:spcBef>
                <a:spcPts val="0"/>
              </a:spcBef>
              <a:spcAft>
                <a:spcPts val="0"/>
              </a:spcAft>
              <a:buNone/>
              <a:defRPr sz="3600">
                <a:solidFill>
                  <a:schemeClr val="dk2"/>
                </a:solidFill>
                <a:latin typeface="Plus Jakarta Sans Medium"/>
                <a:ea typeface="Plus Jakarta Sans Medium"/>
                <a:cs typeface="Plus Jakarta Sans Medium"/>
                <a:sym typeface="Plus Jakarta Sans Medium"/>
              </a:defRPr>
            </a:lvl8pPr>
            <a:lvl9pPr lvl="8">
              <a:spcBef>
                <a:spcPts val="0"/>
              </a:spcBef>
              <a:spcAft>
                <a:spcPts val="0"/>
              </a:spcAft>
              <a:buNone/>
              <a:defRPr sz="3600">
                <a:solidFill>
                  <a:schemeClr val="dk2"/>
                </a:solidFill>
                <a:latin typeface="Plus Jakarta Sans Medium"/>
                <a:ea typeface="Plus Jakarta Sans Medium"/>
                <a:cs typeface="Plus Jakarta Sans Medium"/>
                <a:sym typeface="Plus Jakarta Sans Medium"/>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tatement 2">
  <p:cSld name="BLANK_1_1_1_1_1_1_1_1_1_1_1_1_1_1_1_1_1_1_1_1_1_1_1_1_1">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a:off x="228600" y="228600"/>
            <a:ext cx="6421500" cy="498600"/>
          </a:xfrm>
          <a:prstGeom prst="rect">
            <a:avLst/>
          </a:prstGeom>
        </p:spPr>
        <p:txBody>
          <a:bodyPr spcFirstLastPara="1" wrap="square" lIns="0" tIns="0" rIns="0" bIns="0" anchor="t" anchorCtr="0">
            <a:spAutoFit/>
          </a:bodyPr>
          <a:lstStyle>
            <a:lvl1pPr lvl="0">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1pPr>
            <a:lvl2pPr lvl="1">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2pPr>
            <a:lvl3pPr lvl="2">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3pPr>
            <a:lvl4pPr lvl="3">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4pPr>
            <a:lvl5pPr lvl="4">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5pPr>
            <a:lvl6pPr lvl="5">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6pPr>
            <a:lvl7pPr lvl="6">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7pPr>
            <a:lvl8pPr lvl="7">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8pPr>
            <a:lvl9pPr lvl="8">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9pPr>
          </a:lstStyle>
          <a:p>
            <a:endParaRPr/>
          </a:p>
        </p:txBody>
      </p:sp>
      <p:sp>
        <p:nvSpPr>
          <p:cNvPr id="143" name="Google Shape;143;p18"/>
          <p:cNvSpPr txBox="1">
            <a:spLocks noGrp="1"/>
          </p:cNvSpPr>
          <p:nvPr>
            <p:ph type="subTitle" idx="1"/>
          </p:nvPr>
        </p:nvSpPr>
        <p:spPr>
          <a:xfrm>
            <a:off x="228600" y="952675"/>
            <a:ext cx="6480300" cy="1703400"/>
          </a:xfrm>
          <a:prstGeom prst="rect">
            <a:avLst/>
          </a:prstGeom>
        </p:spPr>
        <p:txBody>
          <a:bodyPr spcFirstLastPara="1" wrap="square" lIns="0" tIns="0" rIns="0" bIns="0" anchor="t" anchorCtr="0">
            <a:noAutofit/>
          </a:bodyPr>
          <a:lstStyle>
            <a:lvl1pPr lvl="0">
              <a:lnSpc>
                <a:spcPct val="115000"/>
              </a:lnSpc>
              <a:spcBef>
                <a:spcPts val="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1pPr>
            <a:lvl2pPr lvl="1">
              <a:lnSpc>
                <a:spcPct val="115000"/>
              </a:lnSpc>
              <a:spcBef>
                <a:spcPts val="100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2pPr>
            <a:lvl3pPr lvl="2">
              <a:lnSpc>
                <a:spcPct val="115000"/>
              </a:lnSpc>
              <a:spcBef>
                <a:spcPts val="100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3pPr>
            <a:lvl4pPr lvl="3">
              <a:lnSpc>
                <a:spcPct val="115000"/>
              </a:lnSpc>
              <a:spcBef>
                <a:spcPts val="100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4pPr>
            <a:lvl5pPr lvl="4">
              <a:lnSpc>
                <a:spcPct val="115000"/>
              </a:lnSpc>
              <a:spcBef>
                <a:spcPts val="100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5pPr>
            <a:lvl6pPr lvl="5">
              <a:lnSpc>
                <a:spcPct val="115000"/>
              </a:lnSpc>
              <a:spcBef>
                <a:spcPts val="100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6pPr>
            <a:lvl7pPr lvl="6">
              <a:lnSpc>
                <a:spcPct val="115000"/>
              </a:lnSpc>
              <a:spcBef>
                <a:spcPts val="100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7pPr>
            <a:lvl8pPr lvl="7">
              <a:lnSpc>
                <a:spcPct val="115000"/>
              </a:lnSpc>
              <a:spcBef>
                <a:spcPts val="1000"/>
              </a:spcBef>
              <a:spcAft>
                <a:spcPts val="0"/>
              </a:spcAft>
              <a:buClr>
                <a:schemeClr val="lt1"/>
              </a:buClr>
              <a:buSzPts val="1800"/>
              <a:buFont typeface="Plus Jakarta Sans"/>
              <a:buNone/>
              <a:defRPr sz="1800">
                <a:latin typeface="Plus Jakarta Sans"/>
                <a:ea typeface="Plus Jakarta Sans"/>
                <a:cs typeface="Plus Jakarta Sans"/>
                <a:sym typeface="Plus Jakarta Sans"/>
              </a:defRPr>
            </a:lvl8pPr>
            <a:lvl9pPr lvl="8">
              <a:lnSpc>
                <a:spcPct val="115000"/>
              </a:lnSpc>
              <a:spcBef>
                <a:spcPts val="1000"/>
              </a:spcBef>
              <a:spcAft>
                <a:spcPts val="1000"/>
              </a:spcAft>
              <a:buClr>
                <a:schemeClr val="lt1"/>
              </a:buClr>
              <a:buSzPts val="1800"/>
              <a:buFont typeface="Plus Jakarta Sans"/>
              <a:buNone/>
              <a:defRPr sz="1800">
                <a:latin typeface="Plus Jakarta Sans"/>
                <a:ea typeface="Plus Jakarta Sans"/>
                <a:cs typeface="Plus Jakarta Sans"/>
                <a:sym typeface="Plus Jakarta San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tatement 3">
  <p:cSld name="BLANK_1_1_1_1_1_1_1_1_1_1_1_1_1_1_1_1_1_1_1_1_1_1_1_1_1_1">
    <p:bg>
      <p:bgPr>
        <a:solidFill>
          <a:schemeClr val="accent5"/>
        </a:solidFill>
        <a:effectLst/>
      </p:bgPr>
    </p:bg>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228600" y="228600"/>
            <a:ext cx="6421500" cy="498600"/>
          </a:xfrm>
          <a:prstGeom prst="rect">
            <a:avLst/>
          </a:prstGeom>
        </p:spPr>
        <p:txBody>
          <a:bodyPr spcFirstLastPara="1" wrap="square" lIns="0" tIns="0" rIns="0" bIns="0" anchor="t" anchorCtr="0">
            <a:spAutoFit/>
          </a:bodyPr>
          <a:lstStyle>
            <a:lvl1pPr lvl="0">
              <a:spcBef>
                <a:spcPts val="0"/>
              </a:spcBef>
              <a:spcAft>
                <a:spcPts val="0"/>
              </a:spcAft>
              <a:buNone/>
              <a:defRPr sz="3600">
                <a:solidFill>
                  <a:schemeClr val="accent4"/>
                </a:solidFill>
                <a:latin typeface="Plus Jakarta Sans Medium"/>
                <a:ea typeface="Plus Jakarta Sans Medium"/>
                <a:cs typeface="Plus Jakarta Sans Medium"/>
                <a:sym typeface="Plus Jakarta Sans Medium"/>
              </a:defRPr>
            </a:lvl1pPr>
            <a:lvl2pPr lvl="1">
              <a:spcBef>
                <a:spcPts val="0"/>
              </a:spcBef>
              <a:spcAft>
                <a:spcPts val="0"/>
              </a:spcAft>
              <a:buNone/>
              <a:defRPr sz="3600">
                <a:solidFill>
                  <a:schemeClr val="accent4"/>
                </a:solidFill>
                <a:latin typeface="Plus Jakarta Sans Medium"/>
                <a:ea typeface="Plus Jakarta Sans Medium"/>
                <a:cs typeface="Plus Jakarta Sans Medium"/>
                <a:sym typeface="Plus Jakarta Sans Medium"/>
              </a:defRPr>
            </a:lvl2pPr>
            <a:lvl3pPr lvl="2">
              <a:spcBef>
                <a:spcPts val="0"/>
              </a:spcBef>
              <a:spcAft>
                <a:spcPts val="0"/>
              </a:spcAft>
              <a:buNone/>
              <a:defRPr sz="3600">
                <a:solidFill>
                  <a:schemeClr val="accent4"/>
                </a:solidFill>
                <a:latin typeface="Plus Jakarta Sans Medium"/>
                <a:ea typeface="Plus Jakarta Sans Medium"/>
                <a:cs typeface="Plus Jakarta Sans Medium"/>
                <a:sym typeface="Plus Jakarta Sans Medium"/>
              </a:defRPr>
            </a:lvl3pPr>
            <a:lvl4pPr lvl="3">
              <a:spcBef>
                <a:spcPts val="0"/>
              </a:spcBef>
              <a:spcAft>
                <a:spcPts val="0"/>
              </a:spcAft>
              <a:buNone/>
              <a:defRPr sz="3600">
                <a:solidFill>
                  <a:schemeClr val="accent4"/>
                </a:solidFill>
                <a:latin typeface="Plus Jakarta Sans Medium"/>
                <a:ea typeface="Plus Jakarta Sans Medium"/>
                <a:cs typeface="Plus Jakarta Sans Medium"/>
                <a:sym typeface="Plus Jakarta Sans Medium"/>
              </a:defRPr>
            </a:lvl4pPr>
            <a:lvl5pPr lvl="4">
              <a:spcBef>
                <a:spcPts val="0"/>
              </a:spcBef>
              <a:spcAft>
                <a:spcPts val="0"/>
              </a:spcAft>
              <a:buNone/>
              <a:defRPr sz="3600">
                <a:solidFill>
                  <a:schemeClr val="accent4"/>
                </a:solidFill>
                <a:latin typeface="Plus Jakarta Sans Medium"/>
                <a:ea typeface="Plus Jakarta Sans Medium"/>
                <a:cs typeface="Plus Jakarta Sans Medium"/>
                <a:sym typeface="Plus Jakarta Sans Medium"/>
              </a:defRPr>
            </a:lvl5pPr>
            <a:lvl6pPr lvl="5">
              <a:spcBef>
                <a:spcPts val="0"/>
              </a:spcBef>
              <a:spcAft>
                <a:spcPts val="0"/>
              </a:spcAft>
              <a:buNone/>
              <a:defRPr sz="3600">
                <a:solidFill>
                  <a:schemeClr val="accent4"/>
                </a:solidFill>
                <a:latin typeface="Plus Jakarta Sans Medium"/>
                <a:ea typeface="Plus Jakarta Sans Medium"/>
                <a:cs typeface="Plus Jakarta Sans Medium"/>
                <a:sym typeface="Plus Jakarta Sans Medium"/>
              </a:defRPr>
            </a:lvl6pPr>
            <a:lvl7pPr lvl="6">
              <a:spcBef>
                <a:spcPts val="0"/>
              </a:spcBef>
              <a:spcAft>
                <a:spcPts val="0"/>
              </a:spcAft>
              <a:buNone/>
              <a:defRPr sz="3600">
                <a:solidFill>
                  <a:schemeClr val="accent4"/>
                </a:solidFill>
                <a:latin typeface="Plus Jakarta Sans Medium"/>
                <a:ea typeface="Plus Jakarta Sans Medium"/>
                <a:cs typeface="Plus Jakarta Sans Medium"/>
                <a:sym typeface="Plus Jakarta Sans Medium"/>
              </a:defRPr>
            </a:lvl7pPr>
            <a:lvl8pPr lvl="7">
              <a:spcBef>
                <a:spcPts val="0"/>
              </a:spcBef>
              <a:spcAft>
                <a:spcPts val="0"/>
              </a:spcAft>
              <a:buNone/>
              <a:defRPr sz="3600">
                <a:solidFill>
                  <a:schemeClr val="accent4"/>
                </a:solidFill>
                <a:latin typeface="Plus Jakarta Sans Medium"/>
                <a:ea typeface="Plus Jakarta Sans Medium"/>
                <a:cs typeface="Plus Jakarta Sans Medium"/>
                <a:sym typeface="Plus Jakarta Sans Medium"/>
              </a:defRPr>
            </a:lvl8pPr>
            <a:lvl9pPr lvl="8">
              <a:spcBef>
                <a:spcPts val="0"/>
              </a:spcBef>
              <a:spcAft>
                <a:spcPts val="0"/>
              </a:spcAft>
              <a:buNone/>
              <a:defRPr sz="3600">
                <a:solidFill>
                  <a:schemeClr val="accent4"/>
                </a:solidFill>
                <a:latin typeface="Plus Jakarta Sans Medium"/>
                <a:ea typeface="Plus Jakarta Sans Medium"/>
                <a:cs typeface="Plus Jakarta Sans Medium"/>
                <a:sym typeface="Plus Jakarta Sans Medium"/>
              </a:defRPr>
            </a:lvl9pPr>
          </a:lstStyle>
          <a:p>
            <a:endParaRPr/>
          </a:p>
        </p:txBody>
      </p:sp>
      <p:sp>
        <p:nvSpPr>
          <p:cNvPr id="146" name="Google Shape;146;p19"/>
          <p:cNvSpPr txBox="1">
            <a:spLocks noGrp="1"/>
          </p:cNvSpPr>
          <p:nvPr>
            <p:ph type="subTitle" idx="1"/>
          </p:nvPr>
        </p:nvSpPr>
        <p:spPr>
          <a:xfrm>
            <a:off x="228600" y="952675"/>
            <a:ext cx="6480300" cy="1703400"/>
          </a:xfrm>
          <a:prstGeom prst="rect">
            <a:avLst/>
          </a:prstGeom>
        </p:spPr>
        <p:txBody>
          <a:bodyPr spcFirstLastPara="1" wrap="square" lIns="0" tIns="0" rIns="0" bIns="0" anchor="t" anchorCtr="0">
            <a:noAutofit/>
          </a:bodyPr>
          <a:lstStyle>
            <a:lvl1pPr lvl="0">
              <a:lnSpc>
                <a:spcPct val="115000"/>
              </a:lnSpc>
              <a:spcBef>
                <a:spcPts val="0"/>
              </a:spcBef>
              <a:spcAft>
                <a:spcPts val="0"/>
              </a:spcAft>
              <a:buClr>
                <a:schemeClr val="lt2"/>
              </a:buClr>
              <a:buSzPts val="1800"/>
              <a:buFont typeface="Plus Jakarta Sans"/>
              <a:buNone/>
              <a:defRPr sz="1800">
                <a:solidFill>
                  <a:schemeClr val="lt2"/>
                </a:solidFill>
                <a:latin typeface="Plus Jakarta Sans"/>
                <a:ea typeface="Plus Jakarta Sans"/>
                <a:cs typeface="Plus Jakarta Sans"/>
                <a:sym typeface="Plus Jakarta Sans"/>
              </a:defRPr>
            </a:lvl1pPr>
            <a:lvl2pPr lvl="1">
              <a:lnSpc>
                <a:spcPct val="115000"/>
              </a:lnSpc>
              <a:spcBef>
                <a:spcPts val="1000"/>
              </a:spcBef>
              <a:spcAft>
                <a:spcPts val="0"/>
              </a:spcAft>
              <a:buClr>
                <a:schemeClr val="lt2"/>
              </a:buClr>
              <a:buSzPts val="1800"/>
              <a:buFont typeface="Plus Jakarta Sans"/>
              <a:buNone/>
              <a:defRPr sz="1800">
                <a:solidFill>
                  <a:schemeClr val="lt2"/>
                </a:solidFill>
                <a:latin typeface="Plus Jakarta Sans"/>
                <a:ea typeface="Plus Jakarta Sans"/>
                <a:cs typeface="Plus Jakarta Sans"/>
                <a:sym typeface="Plus Jakarta Sans"/>
              </a:defRPr>
            </a:lvl2pPr>
            <a:lvl3pPr lvl="2">
              <a:lnSpc>
                <a:spcPct val="115000"/>
              </a:lnSpc>
              <a:spcBef>
                <a:spcPts val="1000"/>
              </a:spcBef>
              <a:spcAft>
                <a:spcPts val="0"/>
              </a:spcAft>
              <a:buClr>
                <a:schemeClr val="lt2"/>
              </a:buClr>
              <a:buSzPts val="1800"/>
              <a:buFont typeface="Plus Jakarta Sans"/>
              <a:buNone/>
              <a:defRPr sz="1800">
                <a:solidFill>
                  <a:schemeClr val="lt2"/>
                </a:solidFill>
                <a:latin typeface="Plus Jakarta Sans"/>
                <a:ea typeface="Plus Jakarta Sans"/>
                <a:cs typeface="Plus Jakarta Sans"/>
                <a:sym typeface="Plus Jakarta Sans"/>
              </a:defRPr>
            </a:lvl3pPr>
            <a:lvl4pPr lvl="3">
              <a:lnSpc>
                <a:spcPct val="115000"/>
              </a:lnSpc>
              <a:spcBef>
                <a:spcPts val="1000"/>
              </a:spcBef>
              <a:spcAft>
                <a:spcPts val="0"/>
              </a:spcAft>
              <a:buClr>
                <a:schemeClr val="lt2"/>
              </a:buClr>
              <a:buSzPts val="1800"/>
              <a:buFont typeface="Plus Jakarta Sans"/>
              <a:buNone/>
              <a:defRPr sz="1800">
                <a:solidFill>
                  <a:schemeClr val="lt2"/>
                </a:solidFill>
                <a:latin typeface="Plus Jakarta Sans"/>
                <a:ea typeface="Plus Jakarta Sans"/>
                <a:cs typeface="Plus Jakarta Sans"/>
                <a:sym typeface="Plus Jakarta Sans"/>
              </a:defRPr>
            </a:lvl4pPr>
            <a:lvl5pPr lvl="4">
              <a:lnSpc>
                <a:spcPct val="115000"/>
              </a:lnSpc>
              <a:spcBef>
                <a:spcPts val="1000"/>
              </a:spcBef>
              <a:spcAft>
                <a:spcPts val="0"/>
              </a:spcAft>
              <a:buClr>
                <a:schemeClr val="lt2"/>
              </a:buClr>
              <a:buSzPts val="1800"/>
              <a:buFont typeface="Plus Jakarta Sans"/>
              <a:buNone/>
              <a:defRPr sz="1800">
                <a:solidFill>
                  <a:schemeClr val="lt2"/>
                </a:solidFill>
                <a:latin typeface="Plus Jakarta Sans"/>
                <a:ea typeface="Plus Jakarta Sans"/>
                <a:cs typeface="Plus Jakarta Sans"/>
                <a:sym typeface="Plus Jakarta Sans"/>
              </a:defRPr>
            </a:lvl5pPr>
            <a:lvl6pPr lvl="5">
              <a:lnSpc>
                <a:spcPct val="115000"/>
              </a:lnSpc>
              <a:spcBef>
                <a:spcPts val="1000"/>
              </a:spcBef>
              <a:spcAft>
                <a:spcPts val="0"/>
              </a:spcAft>
              <a:buClr>
                <a:schemeClr val="lt2"/>
              </a:buClr>
              <a:buSzPts val="1800"/>
              <a:buFont typeface="Plus Jakarta Sans"/>
              <a:buNone/>
              <a:defRPr sz="1800">
                <a:solidFill>
                  <a:schemeClr val="lt2"/>
                </a:solidFill>
                <a:latin typeface="Plus Jakarta Sans"/>
                <a:ea typeface="Plus Jakarta Sans"/>
                <a:cs typeface="Plus Jakarta Sans"/>
                <a:sym typeface="Plus Jakarta Sans"/>
              </a:defRPr>
            </a:lvl6pPr>
            <a:lvl7pPr lvl="6">
              <a:lnSpc>
                <a:spcPct val="115000"/>
              </a:lnSpc>
              <a:spcBef>
                <a:spcPts val="1000"/>
              </a:spcBef>
              <a:spcAft>
                <a:spcPts val="0"/>
              </a:spcAft>
              <a:buClr>
                <a:schemeClr val="lt2"/>
              </a:buClr>
              <a:buSzPts val="1800"/>
              <a:buFont typeface="Plus Jakarta Sans"/>
              <a:buNone/>
              <a:defRPr sz="1800">
                <a:solidFill>
                  <a:schemeClr val="lt2"/>
                </a:solidFill>
                <a:latin typeface="Plus Jakarta Sans"/>
                <a:ea typeface="Plus Jakarta Sans"/>
                <a:cs typeface="Plus Jakarta Sans"/>
                <a:sym typeface="Plus Jakarta Sans"/>
              </a:defRPr>
            </a:lvl7pPr>
            <a:lvl8pPr lvl="7">
              <a:lnSpc>
                <a:spcPct val="115000"/>
              </a:lnSpc>
              <a:spcBef>
                <a:spcPts val="1000"/>
              </a:spcBef>
              <a:spcAft>
                <a:spcPts val="0"/>
              </a:spcAft>
              <a:buClr>
                <a:schemeClr val="lt2"/>
              </a:buClr>
              <a:buSzPts val="1800"/>
              <a:buFont typeface="Plus Jakarta Sans"/>
              <a:buNone/>
              <a:defRPr sz="1800">
                <a:solidFill>
                  <a:schemeClr val="lt2"/>
                </a:solidFill>
                <a:latin typeface="Plus Jakarta Sans"/>
                <a:ea typeface="Plus Jakarta Sans"/>
                <a:cs typeface="Plus Jakarta Sans"/>
                <a:sym typeface="Plus Jakarta Sans"/>
              </a:defRPr>
            </a:lvl8pPr>
            <a:lvl9pPr lvl="8">
              <a:lnSpc>
                <a:spcPct val="115000"/>
              </a:lnSpc>
              <a:spcBef>
                <a:spcPts val="1000"/>
              </a:spcBef>
              <a:spcAft>
                <a:spcPts val="1000"/>
              </a:spcAft>
              <a:buClr>
                <a:schemeClr val="lt2"/>
              </a:buClr>
              <a:buSzPts val="1800"/>
              <a:buFont typeface="Plus Jakarta Sans"/>
              <a:buNone/>
              <a:defRPr sz="1800">
                <a:solidFill>
                  <a:schemeClr val="lt2"/>
                </a:solidFill>
                <a:latin typeface="Plus Jakarta Sans"/>
                <a:ea typeface="Plus Jakarta Sans"/>
                <a:cs typeface="Plus Jakarta Sans"/>
                <a:sym typeface="Plus Jakarta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oodboard 1">
  <p:cSld name="BLANK_1_1_1_1_1_1_1_1_1_1_1_1_1_1_1_1_1_1_1_1_1_1_1_1_1_2">
    <p:spTree>
      <p:nvGrpSpPr>
        <p:cNvPr id="1" name="Shape 147"/>
        <p:cNvGrpSpPr/>
        <p:nvPr/>
      </p:nvGrpSpPr>
      <p:grpSpPr>
        <a:xfrm>
          <a:off x="0" y="0"/>
          <a:ext cx="0" cy="0"/>
          <a:chOff x="0" y="0"/>
          <a:chExt cx="0" cy="0"/>
        </a:xfrm>
      </p:grpSpPr>
      <p:sp>
        <p:nvSpPr>
          <p:cNvPr id="148" name="Google Shape;148;p20"/>
          <p:cNvSpPr>
            <a:spLocks noGrp="1"/>
          </p:cNvSpPr>
          <p:nvPr>
            <p:ph type="pic" idx="2"/>
          </p:nvPr>
        </p:nvSpPr>
        <p:spPr>
          <a:xfrm>
            <a:off x="4577975" y="632250"/>
            <a:ext cx="4349400" cy="4281600"/>
          </a:xfrm>
          <a:prstGeom prst="roundRect">
            <a:avLst>
              <a:gd name="adj" fmla="val 6217"/>
            </a:avLst>
          </a:prstGeom>
          <a:noFill/>
          <a:ln>
            <a:noFill/>
          </a:ln>
        </p:spPr>
      </p:sp>
      <p:sp>
        <p:nvSpPr>
          <p:cNvPr id="149" name="Google Shape;149;p20"/>
          <p:cNvSpPr>
            <a:spLocks noGrp="1"/>
          </p:cNvSpPr>
          <p:nvPr>
            <p:ph type="pic" idx="3"/>
          </p:nvPr>
        </p:nvSpPr>
        <p:spPr>
          <a:xfrm>
            <a:off x="228775" y="2621175"/>
            <a:ext cx="4238400" cy="2293500"/>
          </a:xfrm>
          <a:prstGeom prst="roundRect">
            <a:avLst>
              <a:gd name="adj" fmla="val 9802"/>
            </a:avLst>
          </a:prstGeom>
          <a:noFill/>
          <a:ln>
            <a:noFill/>
          </a:ln>
        </p:spPr>
      </p:sp>
      <p:sp>
        <p:nvSpPr>
          <p:cNvPr id="150" name="Google Shape;150;p20"/>
          <p:cNvSpPr>
            <a:spLocks noGrp="1"/>
          </p:cNvSpPr>
          <p:nvPr>
            <p:ph type="pic" idx="4"/>
          </p:nvPr>
        </p:nvSpPr>
        <p:spPr>
          <a:xfrm>
            <a:off x="228775" y="632025"/>
            <a:ext cx="2068500" cy="1890900"/>
          </a:xfrm>
          <a:prstGeom prst="roundRect">
            <a:avLst>
              <a:gd name="adj" fmla="val 11889"/>
            </a:avLst>
          </a:prstGeom>
          <a:noFill/>
          <a:ln>
            <a:noFill/>
          </a:ln>
        </p:spPr>
      </p:sp>
      <p:sp>
        <p:nvSpPr>
          <p:cNvPr id="151" name="Google Shape;151;p20"/>
          <p:cNvSpPr>
            <a:spLocks noGrp="1"/>
          </p:cNvSpPr>
          <p:nvPr>
            <p:ph type="pic" idx="5"/>
          </p:nvPr>
        </p:nvSpPr>
        <p:spPr>
          <a:xfrm>
            <a:off x="2403375" y="632025"/>
            <a:ext cx="2068500" cy="1890900"/>
          </a:xfrm>
          <a:prstGeom prst="roundRect">
            <a:avLst>
              <a:gd name="adj" fmla="val 11889"/>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 ALT">
  <p:cSld name="BLANK_1_2">
    <p:bg>
      <p:bgPr>
        <a:solidFill>
          <a:schemeClr val="accent5"/>
        </a:solidFill>
        <a:effectLst/>
      </p:bgPr>
    </p:bg>
    <p:spTree>
      <p:nvGrpSpPr>
        <p:cNvPr id="1" name="Shape 21"/>
        <p:cNvGrpSpPr/>
        <p:nvPr/>
      </p:nvGrpSpPr>
      <p:grpSpPr>
        <a:xfrm>
          <a:off x="0" y="0"/>
          <a:ext cx="0" cy="0"/>
          <a:chOff x="0" y="0"/>
          <a:chExt cx="0" cy="0"/>
        </a:xfrm>
      </p:grpSpPr>
      <p:sp>
        <p:nvSpPr>
          <p:cNvPr id="22" name="Google Shape;22;p3"/>
          <p:cNvSpPr/>
          <p:nvPr/>
        </p:nvSpPr>
        <p:spPr>
          <a:xfrm rot="5400000">
            <a:off x="-285900" y="285900"/>
            <a:ext cx="5143500" cy="4571700"/>
          </a:xfrm>
          <a:prstGeom prst="round2SameRect">
            <a:avLst>
              <a:gd name="adj1" fmla="val 7676"/>
              <a:gd name="adj2" fmla="val 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1"/>
              </a:solidFill>
              <a:latin typeface="Inter"/>
              <a:ea typeface="Inter"/>
              <a:cs typeface="Inter"/>
              <a:sym typeface="Inter"/>
            </a:endParaRPr>
          </a:p>
        </p:txBody>
      </p:sp>
      <p:sp>
        <p:nvSpPr>
          <p:cNvPr id="23" name="Google Shape;23;p3"/>
          <p:cNvSpPr txBox="1">
            <a:spLocks noGrp="1"/>
          </p:cNvSpPr>
          <p:nvPr>
            <p:ph type="title"/>
          </p:nvPr>
        </p:nvSpPr>
        <p:spPr>
          <a:xfrm>
            <a:off x="228600" y="228600"/>
            <a:ext cx="3713100" cy="1108200"/>
          </a:xfrm>
          <a:prstGeom prst="rect">
            <a:avLst/>
          </a:prstGeom>
        </p:spPr>
        <p:txBody>
          <a:bodyPr spcFirstLastPara="1" wrap="square" lIns="0" tIns="0" rIns="0" bIns="0" anchor="t" anchorCtr="0">
            <a:spAutoFit/>
          </a:bodyPr>
          <a:lstStyle>
            <a:lvl1pPr lvl="0">
              <a:spcBef>
                <a:spcPts val="0"/>
              </a:spcBef>
              <a:spcAft>
                <a:spcPts val="0"/>
              </a:spcAft>
              <a:buNone/>
              <a:defRPr sz="3600">
                <a:solidFill>
                  <a:schemeClr val="dk1"/>
                </a:solidFill>
                <a:latin typeface="Plus Jakarta Sans Medium"/>
                <a:ea typeface="Plus Jakarta Sans Medium"/>
                <a:cs typeface="Plus Jakarta Sans Medium"/>
                <a:sym typeface="Plus Jakarta Sans Medium"/>
              </a:defRPr>
            </a:lvl1pPr>
            <a:lvl2pPr lvl="1">
              <a:spcBef>
                <a:spcPts val="0"/>
              </a:spcBef>
              <a:spcAft>
                <a:spcPts val="0"/>
              </a:spcAft>
              <a:buNone/>
              <a:defRPr sz="3600">
                <a:solidFill>
                  <a:schemeClr val="dk1"/>
                </a:solidFill>
                <a:latin typeface="Plus Jakarta Sans Medium"/>
                <a:ea typeface="Plus Jakarta Sans Medium"/>
                <a:cs typeface="Plus Jakarta Sans Medium"/>
                <a:sym typeface="Plus Jakarta Sans Medium"/>
              </a:defRPr>
            </a:lvl2pPr>
            <a:lvl3pPr lvl="2">
              <a:spcBef>
                <a:spcPts val="0"/>
              </a:spcBef>
              <a:spcAft>
                <a:spcPts val="0"/>
              </a:spcAft>
              <a:buNone/>
              <a:defRPr sz="3600">
                <a:solidFill>
                  <a:schemeClr val="dk1"/>
                </a:solidFill>
                <a:latin typeface="Plus Jakarta Sans Medium"/>
                <a:ea typeface="Plus Jakarta Sans Medium"/>
                <a:cs typeface="Plus Jakarta Sans Medium"/>
                <a:sym typeface="Plus Jakarta Sans Medium"/>
              </a:defRPr>
            </a:lvl3pPr>
            <a:lvl4pPr lvl="3">
              <a:spcBef>
                <a:spcPts val="0"/>
              </a:spcBef>
              <a:spcAft>
                <a:spcPts val="0"/>
              </a:spcAft>
              <a:buNone/>
              <a:defRPr sz="3600">
                <a:solidFill>
                  <a:schemeClr val="dk1"/>
                </a:solidFill>
                <a:latin typeface="Plus Jakarta Sans Medium"/>
                <a:ea typeface="Plus Jakarta Sans Medium"/>
                <a:cs typeface="Plus Jakarta Sans Medium"/>
                <a:sym typeface="Plus Jakarta Sans Medium"/>
              </a:defRPr>
            </a:lvl4pPr>
            <a:lvl5pPr lvl="4">
              <a:spcBef>
                <a:spcPts val="0"/>
              </a:spcBef>
              <a:spcAft>
                <a:spcPts val="0"/>
              </a:spcAft>
              <a:buNone/>
              <a:defRPr sz="3600">
                <a:solidFill>
                  <a:schemeClr val="dk1"/>
                </a:solidFill>
                <a:latin typeface="Plus Jakarta Sans Medium"/>
                <a:ea typeface="Plus Jakarta Sans Medium"/>
                <a:cs typeface="Plus Jakarta Sans Medium"/>
                <a:sym typeface="Plus Jakarta Sans Medium"/>
              </a:defRPr>
            </a:lvl5pPr>
            <a:lvl6pPr lvl="5">
              <a:spcBef>
                <a:spcPts val="0"/>
              </a:spcBef>
              <a:spcAft>
                <a:spcPts val="0"/>
              </a:spcAft>
              <a:buNone/>
              <a:defRPr sz="3600">
                <a:solidFill>
                  <a:schemeClr val="dk1"/>
                </a:solidFill>
                <a:latin typeface="Plus Jakarta Sans Medium"/>
                <a:ea typeface="Plus Jakarta Sans Medium"/>
                <a:cs typeface="Plus Jakarta Sans Medium"/>
                <a:sym typeface="Plus Jakarta Sans Medium"/>
              </a:defRPr>
            </a:lvl6pPr>
            <a:lvl7pPr lvl="6">
              <a:spcBef>
                <a:spcPts val="0"/>
              </a:spcBef>
              <a:spcAft>
                <a:spcPts val="0"/>
              </a:spcAft>
              <a:buNone/>
              <a:defRPr sz="3600">
                <a:solidFill>
                  <a:schemeClr val="dk1"/>
                </a:solidFill>
                <a:latin typeface="Plus Jakarta Sans Medium"/>
                <a:ea typeface="Plus Jakarta Sans Medium"/>
                <a:cs typeface="Plus Jakarta Sans Medium"/>
                <a:sym typeface="Plus Jakarta Sans Medium"/>
              </a:defRPr>
            </a:lvl7pPr>
            <a:lvl8pPr lvl="7">
              <a:spcBef>
                <a:spcPts val="0"/>
              </a:spcBef>
              <a:spcAft>
                <a:spcPts val="0"/>
              </a:spcAft>
              <a:buNone/>
              <a:defRPr sz="3600">
                <a:solidFill>
                  <a:schemeClr val="dk1"/>
                </a:solidFill>
                <a:latin typeface="Plus Jakarta Sans Medium"/>
                <a:ea typeface="Plus Jakarta Sans Medium"/>
                <a:cs typeface="Plus Jakarta Sans Medium"/>
                <a:sym typeface="Plus Jakarta Sans Medium"/>
              </a:defRPr>
            </a:lvl8pPr>
            <a:lvl9pPr lvl="8">
              <a:spcBef>
                <a:spcPts val="0"/>
              </a:spcBef>
              <a:spcAft>
                <a:spcPts val="0"/>
              </a:spcAft>
              <a:buNone/>
              <a:defRPr sz="3600">
                <a:solidFill>
                  <a:schemeClr val="dk1"/>
                </a:solidFill>
                <a:latin typeface="Plus Jakarta Sans Medium"/>
                <a:ea typeface="Plus Jakarta Sans Medium"/>
                <a:cs typeface="Plus Jakarta Sans Medium"/>
                <a:sym typeface="Plus Jakarta Sans Medium"/>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oodboard 2">
  <p:cSld name="BLANK_1_1_1_1_1_1_1_1_1_1_1_1_1_1_1_1_1_1_1_1_1_1_1_1_1_2_1">
    <p:spTree>
      <p:nvGrpSpPr>
        <p:cNvPr id="1" name="Shape 152"/>
        <p:cNvGrpSpPr/>
        <p:nvPr/>
      </p:nvGrpSpPr>
      <p:grpSpPr>
        <a:xfrm>
          <a:off x="0" y="0"/>
          <a:ext cx="0" cy="0"/>
          <a:chOff x="0" y="0"/>
          <a:chExt cx="0" cy="0"/>
        </a:xfrm>
      </p:grpSpPr>
      <p:sp>
        <p:nvSpPr>
          <p:cNvPr id="153" name="Google Shape;153;p21"/>
          <p:cNvSpPr>
            <a:spLocks noGrp="1"/>
          </p:cNvSpPr>
          <p:nvPr>
            <p:ph type="pic" idx="2"/>
          </p:nvPr>
        </p:nvSpPr>
        <p:spPr>
          <a:xfrm>
            <a:off x="228625" y="632025"/>
            <a:ext cx="2085300" cy="2768700"/>
          </a:xfrm>
          <a:prstGeom prst="round2SameRect">
            <a:avLst>
              <a:gd name="adj1" fmla="val 11780"/>
              <a:gd name="adj2" fmla="val 0"/>
            </a:avLst>
          </a:prstGeom>
          <a:noFill/>
          <a:ln>
            <a:noFill/>
          </a:ln>
        </p:spPr>
      </p:sp>
      <p:sp>
        <p:nvSpPr>
          <p:cNvPr id="154" name="Google Shape;154;p21"/>
          <p:cNvSpPr txBox="1">
            <a:spLocks noGrp="1"/>
          </p:cNvSpPr>
          <p:nvPr>
            <p:ph type="subTitle" idx="1"/>
          </p:nvPr>
        </p:nvSpPr>
        <p:spPr>
          <a:xfrm>
            <a:off x="401700" y="3568050"/>
            <a:ext cx="1702200" cy="3774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1pPr>
            <a:lvl2pPr lvl="1">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2pPr>
            <a:lvl3pPr lvl="2">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3pPr>
            <a:lvl4pPr lvl="3">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4pPr>
            <a:lvl5pPr lvl="4">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5pPr>
            <a:lvl6pPr lvl="5">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6pPr>
            <a:lvl7pPr lvl="6">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7pPr>
            <a:lvl8pPr lvl="7">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8pPr>
            <a:lvl9pPr lvl="8">
              <a:spcBef>
                <a:spcPts val="1000"/>
              </a:spcBef>
              <a:spcAft>
                <a:spcPts val="100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9pPr>
          </a:lstStyle>
          <a:p>
            <a:endParaRPr/>
          </a:p>
        </p:txBody>
      </p:sp>
      <p:sp>
        <p:nvSpPr>
          <p:cNvPr id="155" name="Google Shape;155;p21"/>
          <p:cNvSpPr>
            <a:spLocks noGrp="1"/>
          </p:cNvSpPr>
          <p:nvPr>
            <p:ph type="pic" idx="3"/>
          </p:nvPr>
        </p:nvSpPr>
        <p:spPr>
          <a:xfrm>
            <a:off x="2429113" y="631925"/>
            <a:ext cx="2085300" cy="2768700"/>
          </a:xfrm>
          <a:prstGeom prst="round2SameRect">
            <a:avLst>
              <a:gd name="adj1" fmla="val 11780"/>
              <a:gd name="adj2" fmla="val 0"/>
            </a:avLst>
          </a:prstGeom>
          <a:noFill/>
          <a:ln>
            <a:noFill/>
          </a:ln>
        </p:spPr>
      </p:sp>
      <p:sp>
        <p:nvSpPr>
          <p:cNvPr id="156" name="Google Shape;156;p21"/>
          <p:cNvSpPr txBox="1">
            <a:spLocks noGrp="1"/>
          </p:cNvSpPr>
          <p:nvPr>
            <p:ph type="subTitle" idx="4"/>
          </p:nvPr>
        </p:nvSpPr>
        <p:spPr>
          <a:xfrm>
            <a:off x="2602188" y="3567950"/>
            <a:ext cx="1702200" cy="3774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1pPr>
            <a:lvl2pPr lvl="1">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2pPr>
            <a:lvl3pPr lvl="2">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3pPr>
            <a:lvl4pPr lvl="3">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4pPr>
            <a:lvl5pPr lvl="4">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5pPr>
            <a:lvl6pPr lvl="5">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6pPr>
            <a:lvl7pPr lvl="6">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7pPr>
            <a:lvl8pPr lvl="7">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8pPr>
            <a:lvl9pPr lvl="8">
              <a:spcBef>
                <a:spcPts val="1000"/>
              </a:spcBef>
              <a:spcAft>
                <a:spcPts val="100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9pPr>
          </a:lstStyle>
          <a:p>
            <a:endParaRPr/>
          </a:p>
        </p:txBody>
      </p:sp>
      <p:sp>
        <p:nvSpPr>
          <p:cNvPr id="157" name="Google Shape;157;p21"/>
          <p:cNvSpPr>
            <a:spLocks noGrp="1"/>
          </p:cNvSpPr>
          <p:nvPr>
            <p:ph type="pic" idx="5"/>
          </p:nvPr>
        </p:nvSpPr>
        <p:spPr>
          <a:xfrm>
            <a:off x="4629600" y="631925"/>
            <a:ext cx="2085300" cy="2768700"/>
          </a:xfrm>
          <a:prstGeom prst="round2SameRect">
            <a:avLst>
              <a:gd name="adj1" fmla="val 11780"/>
              <a:gd name="adj2" fmla="val 0"/>
            </a:avLst>
          </a:prstGeom>
          <a:noFill/>
          <a:ln>
            <a:noFill/>
          </a:ln>
        </p:spPr>
      </p:sp>
      <p:sp>
        <p:nvSpPr>
          <p:cNvPr id="158" name="Google Shape;158;p21"/>
          <p:cNvSpPr txBox="1">
            <a:spLocks noGrp="1"/>
          </p:cNvSpPr>
          <p:nvPr>
            <p:ph type="subTitle" idx="6"/>
          </p:nvPr>
        </p:nvSpPr>
        <p:spPr>
          <a:xfrm>
            <a:off x="4802675" y="3567950"/>
            <a:ext cx="1702200" cy="3774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1pPr>
            <a:lvl2pPr lvl="1">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2pPr>
            <a:lvl3pPr lvl="2">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3pPr>
            <a:lvl4pPr lvl="3">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4pPr>
            <a:lvl5pPr lvl="4">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5pPr>
            <a:lvl6pPr lvl="5">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6pPr>
            <a:lvl7pPr lvl="6">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7pPr>
            <a:lvl8pPr lvl="7">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8pPr>
            <a:lvl9pPr lvl="8">
              <a:spcBef>
                <a:spcPts val="1000"/>
              </a:spcBef>
              <a:spcAft>
                <a:spcPts val="100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9pPr>
          </a:lstStyle>
          <a:p>
            <a:endParaRPr/>
          </a:p>
        </p:txBody>
      </p:sp>
      <p:sp>
        <p:nvSpPr>
          <p:cNvPr id="159" name="Google Shape;159;p21"/>
          <p:cNvSpPr>
            <a:spLocks noGrp="1"/>
          </p:cNvSpPr>
          <p:nvPr>
            <p:ph type="pic" idx="7"/>
          </p:nvPr>
        </p:nvSpPr>
        <p:spPr>
          <a:xfrm>
            <a:off x="6830075" y="632025"/>
            <a:ext cx="2085300" cy="2768700"/>
          </a:xfrm>
          <a:prstGeom prst="round2SameRect">
            <a:avLst>
              <a:gd name="adj1" fmla="val 11780"/>
              <a:gd name="adj2" fmla="val 0"/>
            </a:avLst>
          </a:prstGeom>
          <a:noFill/>
          <a:ln>
            <a:noFill/>
          </a:ln>
        </p:spPr>
      </p:sp>
      <p:sp>
        <p:nvSpPr>
          <p:cNvPr id="160" name="Google Shape;160;p21"/>
          <p:cNvSpPr txBox="1">
            <a:spLocks noGrp="1"/>
          </p:cNvSpPr>
          <p:nvPr>
            <p:ph type="subTitle" idx="8"/>
          </p:nvPr>
        </p:nvSpPr>
        <p:spPr>
          <a:xfrm>
            <a:off x="7003150" y="3568050"/>
            <a:ext cx="1702200" cy="3774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1pPr>
            <a:lvl2pPr lvl="1">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2pPr>
            <a:lvl3pPr lvl="2">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3pPr>
            <a:lvl4pPr lvl="3">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4pPr>
            <a:lvl5pPr lvl="4">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5pPr>
            <a:lvl6pPr lvl="5">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6pPr>
            <a:lvl7pPr lvl="6">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7pPr>
            <a:lvl8pPr lvl="7">
              <a:spcBef>
                <a:spcPts val="1000"/>
              </a:spcBef>
              <a:spcAft>
                <a:spcPts val="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8pPr>
            <a:lvl9pPr lvl="8">
              <a:spcBef>
                <a:spcPts val="1000"/>
              </a:spcBef>
              <a:spcAft>
                <a:spcPts val="1000"/>
              </a:spcAft>
              <a:buClr>
                <a:schemeClr val="dk1"/>
              </a:buClr>
              <a:buSzPts val="1200"/>
              <a:buFont typeface="Plus Jakarta Sans Medium"/>
              <a:buNone/>
              <a:defRPr>
                <a:solidFill>
                  <a:schemeClr val="dk1"/>
                </a:solidFill>
                <a:latin typeface="Plus Jakarta Sans Medium"/>
                <a:ea typeface="Plus Jakarta Sans Medium"/>
                <a:cs typeface="Plus Jakarta Sans Medium"/>
                <a:sym typeface="Plus Jakarta Sans Medium"/>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 you">
  <p:cSld name="TITLE_1_1_4">
    <p:spTree>
      <p:nvGrpSpPr>
        <p:cNvPr id="1" name="Shape 161"/>
        <p:cNvGrpSpPr/>
        <p:nvPr/>
      </p:nvGrpSpPr>
      <p:grpSpPr>
        <a:xfrm>
          <a:off x="0" y="0"/>
          <a:ext cx="0" cy="0"/>
          <a:chOff x="0" y="0"/>
          <a:chExt cx="0" cy="0"/>
        </a:xfrm>
      </p:grpSpPr>
      <p:sp>
        <p:nvSpPr>
          <p:cNvPr id="162" name="Google Shape;162;p22"/>
          <p:cNvSpPr/>
          <p:nvPr/>
        </p:nvSpPr>
        <p:spPr>
          <a:xfrm>
            <a:off x="6625332" y="229950"/>
            <a:ext cx="2283000" cy="2283000"/>
          </a:xfrm>
          <a:prstGeom prst="roundRect">
            <a:avLst>
              <a:gd name="adj" fmla="val 12219"/>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Plus Jakarta Sans"/>
              <a:ea typeface="Plus Jakarta Sans"/>
              <a:cs typeface="Plus Jakarta Sans"/>
              <a:sym typeface="Plus Jakarta Sans"/>
            </a:endParaRPr>
          </a:p>
        </p:txBody>
      </p:sp>
      <p:sp>
        <p:nvSpPr>
          <p:cNvPr id="163" name="Google Shape;163;p22"/>
          <p:cNvSpPr/>
          <p:nvPr/>
        </p:nvSpPr>
        <p:spPr>
          <a:xfrm>
            <a:off x="235213" y="229950"/>
            <a:ext cx="6282300" cy="4683600"/>
          </a:xfrm>
          <a:prstGeom prst="roundRect">
            <a:avLst>
              <a:gd name="adj" fmla="val 5845"/>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Plus Jakarta Sans"/>
              <a:ea typeface="Plus Jakarta Sans"/>
              <a:cs typeface="Plus Jakarta Sans"/>
              <a:sym typeface="Plus Jakarta Sans"/>
            </a:endParaRPr>
          </a:p>
        </p:txBody>
      </p:sp>
      <p:sp>
        <p:nvSpPr>
          <p:cNvPr id="164" name="Google Shape;164;p22"/>
          <p:cNvSpPr/>
          <p:nvPr/>
        </p:nvSpPr>
        <p:spPr>
          <a:xfrm>
            <a:off x="6625786" y="2630415"/>
            <a:ext cx="2283000" cy="2283000"/>
          </a:xfrm>
          <a:prstGeom prst="roundRect">
            <a:avLst>
              <a:gd name="adj" fmla="val 12219"/>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Inter"/>
                <a:ea typeface="Inter"/>
                <a:cs typeface="Inter"/>
                <a:sym typeface="Inter"/>
              </a:rPr>
              <a:t> </a:t>
            </a:r>
            <a:endParaRPr>
              <a:solidFill>
                <a:schemeClr val="dk1"/>
              </a:solidFill>
              <a:latin typeface="Inter"/>
              <a:ea typeface="Inter"/>
              <a:cs typeface="Inter"/>
              <a:sym typeface="Inter"/>
            </a:endParaRPr>
          </a:p>
        </p:txBody>
      </p:sp>
      <p:sp>
        <p:nvSpPr>
          <p:cNvPr id="165" name="Google Shape;165;p22"/>
          <p:cNvSpPr txBox="1">
            <a:spLocks noGrp="1"/>
          </p:cNvSpPr>
          <p:nvPr>
            <p:ph type="title"/>
          </p:nvPr>
        </p:nvSpPr>
        <p:spPr>
          <a:xfrm>
            <a:off x="570013" y="3961157"/>
            <a:ext cx="5582100" cy="603000"/>
          </a:xfrm>
          <a:prstGeom prst="rect">
            <a:avLst/>
          </a:prstGeom>
        </p:spPr>
        <p:txBody>
          <a:bodyPr spcFirstLastPara="1" wrap="square" lIns="0" tIns="0" rIns="0" bIns="0" anchor="b" anchorCtr="0">
            <a:noAutofit/>
          </a:bodyPr>
          <a:lstStyle>
            <a:lvl1pPr lvl="0">
              <a:lnSpc>
                <a:spcPct val="90000"/>
              </a:lnSpc>
              <a:spcBef>
                <a:spcPts val="0"/>
              </a:spcBef>
              <a:spcAft>
                <a:spcPts val="0"/>
              </a:spcAft>
              <a:buNone/>
              <a:defRPr sz="4800">
                <a:solidFill>
                  <a:schemeClr val="accent4"/>
                </a:solidFill>
                <a:latin typeface="Plus Jakarta Sans Medium"/>
                <a:ea typeface="Plus Jakarta Sans Medium"/>
                <a:cs typeface="Plus Jakarta Sans Medium"/>
                <a:sym typeface="Plus Jakarta Sans Medium"/>
              </a:defRPr>
            </a:lvl1pPr>
            <a:lvl2pPr lvl="1">
              <a:lnSpc>
                <a:spcPct val="90000"/>
              </a:lnSpc>
              <a:spcBef>
                <a:spcPts val="0"/>
              </a:spcBef>
              <a:spcAft>
                <a:spcPts val="0"/>
              </a:spcAft>
              <a:buNone/>
              <a:defRPr sz="4800">
                <a:solidFill>
                  <a:schemeClr val="accent4"/>
                </a:solidFill>
                <a:latin typeface="Plus Jakarta Sans Medium"/>
                <a:ea typeface="Plus Jakarta Sans Medium"/>
                <a:cs typeface="Plus Jakarta Sans Medium"/>
                <a:sym typeface="Plus Jakarta Sans Medium"/>
              </a:defRPr>
            </a:lvl2pPr>
            <a:lvl3pPr lvl="2">
              <a:lnSpc>
                <a:spcPct val="90000"/>
              </a:lnSpc>
              <a:spcBef>
                <a:spcPts val="0"/>
              </a:spcBef>
              <a:spcAft>
                <a:spcPts val="0"/>
              </a:spcAft>
              <a:buNone/>
              <a:defRPr sz="4800">
                <a:solidFill>
                  <a:schemeClr val="accent4"/>
                </a:solidFill>
                <a:latin typeface="Plus Jakarta Sans Medium"/>
                <a:ea typeface="Plus Jakarta Sans Medium"/>
                <a:cs typeface="Plus Jakarta Sans Medium"/>
                <a:sym typeface="Plus Jakarta Sans Medium"/>
              </a:defRPr>
            </a:lvl3pPr>
            <a:lvl4pPr lvl="3">
              <a:lnSpc>
                <a:spcPct val="90000"/>
              </a:lnSpc>
              <a:spcBef>
                <a:spcPts val="0"/>
              </a:spcBef>
              <a:spcAft>
                <a:spcPts val="0"/>
              </a:spcAft>
              <a:buNone/>
              <a:defRPr sz="4800">
                <a:solidFill>
                  <a:schemeClr val="accent4"/>
                </a:solidFill>
                <a:latin typeface="Plus Jakarta Sans Medium"/>
                <a:ea typeface="Plus Jakarta Sans Medium"/>
                <a:cs typeface="Plus Jakarta Sans Medium"/>
                <a:sym typeface="Plus Jakarta Sans Medium"/>
              </a:defRPr>
            </a:lvl4pPr>
            <a:lvl5pPr lvl="4">
              <a:lnSpc>
                <a:spcPct val="90000"/>
              </a:lnSpc>
              <a:spcBef>
                <a:spcPts val="0"/>
              </a:spcBef>
              <a:spcAft>
                <a:spcPts val="0"/>
              </a:spcAft>
              <a:buNone/>
              <a:defRPr sz="4800">
                <a:solidFill>
                  <a:schemeClr val="accent4"/>
                </a:solidFill>
                <a:latin typeface="Plus Jakarta Sans Medium"/>
                <a:ea typeface="Plus Jakarta Sans Medium"/>
                <a:cs typeface="Plus Jakarta Sans Medium"/>
                <a:sym typeface="Plus Jakarta Sans Medium"/>
              </a:defRPr>
            </a:lvl5pPr>
            <a:lvl6pPr lvl="5">
              <a:lnSpc>
                <a:spcPct val="90000"/>
              </a:lnSpc>
              <a:spcBef>
                <a:spcPts val="0"/>
              </a:spcBef>
              <a:spcAft>
                <a:spcPts val="0"/>
              </a:spcAft>
              <a:buNone/>
              <a:defRPr sz="4800">
                <a:solidFill>
                  <a:schemeClr val="accent4"/>
                </a:solidFill>
                <a:latin typeface="Plus Jakarta Sans Medium"/>
                <a:ea typeface="Plus Jakarta Sans Medium"/>
                <a:cs typeface="Plus Jakarta Sans Medium"/>
                <a:sym typeface="Plus Jakarta Sans Medium"/>
              </a:defRPr>
            </a:lvl6pPr>
            <a:lvl7pPr lvl="6">
              <a:lnSpc>
                <a:spcPct val="90000"/>
              </a:lnSpc>
              <a:spcBef>
                <a:spcPts val="0"/>
              </a:spcBef>
              <a:spcAft>
                <a:spcPts val="0"/>
              </a:spcAft>
              <a:buNone/>
              <a:defRPr sz="4800">
                <a:solidFill>
                  <a:schemeClr val="accent4"/>
                </a:solidFill>
                <a:latin typeface="Plus Jakarta Sans Medium"/>
                <a:ea typeface="Plus Jakarta Sans Medium"/>
                <a:cs typeface="Plus Jakarta Sans Medium"/>
                <a:sym typeface="Plus Jakarta Sans Medium"/>
              </a:defRPr>
            </a:lvl7pPr>
            <a:lvl8pPr lvl="7">
              <a:lnSpc>
                <a:spcPct val="90000"/>
              </a:lnSpc>
              <a:spcBef>
                <a:spcPts val="0"/>
              </a:spcBef>
              <a:spcAft>
                <a:spcPts val="0"/>
              </a:spcAft>
              <a:buNone/>
              <a:defRPr sz="4800">
                <a:solidFill>
                  <a:schemeClr val="accent4"/>
                </a:solidFill>
                <a:latin typeface="Plus Jakarta Sans Medium"/>
                <a:ea typeface="Plus Jakarta Sans Medium"/>
                <a:cs typeface="Plus Jakarta Sans Medium"/>
                <a:sym typeface="Plus Jakarta Sans Medium"/>
              </a:defRPr>
            </a:lvl8pPr>
            <a:lvl9pPr lvl="8">
              <a:lnSpc>
                <a:spcPct val="90000"/>
              </a:lnSpc>
              <a:spcBef>
                <a:spcPts val="0"/>
              </a:spcBef>
              <a:spcAft>
                <a:spcPts val="0"/>
              </a:spcAft>
              <a:buNone/>
              <a:defRPr sz="4800">
                <a:solidFill>
                  <a:schemeClr val="accent4"/>
                </a:solidFill>
                <a:latin typeface="Plus Jakarta Sans Medium"/>
                <a:ea typeface="Plus Jakarta Sans Medium"/>
                <a:cs typeface="Plus Jakarta Sans Medium"/>
                <a:sym typeface="Plus Jakarta Sans Medium"/>
              </a:defRPr>
            </a:lvl9pPr>
          </a:lstStyle>
          <a:p>
            <a:endParaRPr/>
          </a:p>
        </p:txBody>
      </p:sp>
      <p:sp>
        <p:nvSpPr>
          <p:cNvPr id="166" name="Google Shape;166;p22" descr="A donut shape"/>
          <p:cNvSpPr/>
          <p:nvPr/>
        </p:nvSpPr>
        <p:spPr>
          <a:xfrm>
            <a:off x="7134588" y="3139675"/>
            <a:ext cx="1264500" cy="1264500"/>
          </a:xfrm>
          <a:prstGeom prst="donut">
            <a:avLst>
              <a:gd name="adj" fmla="val 25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Plus Jakarta Sans"/>
              <a:ea typeface="Plus Jakarta Sans"/>
              <a:cs typeface="Plus Jakarta Sans"/>
              <a:sym typeface="Plus Jakarta Sans"/>
            </a:endParaRPr>
          </a:p>
        </p:txBody>
      </p:sp>
      <p:sp>
        <p:nvSpPr>
          <p:cNvPr id="167" name="Google Shape;167;p22" descr="A star icon"/>
          <p:cNvSpPr/>
          <p:nvPr/>
        </p:nvSpPr>
        <p:spPr>
          <a:xfrm>
            <a:off x="7092288" y="697800"/>
            <a:ext cx="1349100" cy="1347300"/>
          </a:xfrm>
          <a:prstGeom prst="plaque">
            <a:avLst>
              <a:gd name="adj" fmla="val 44918"/>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Plus Jakarta Sans"/>
              <a:ea typeface="Plus Jakarta Sans"/>
              <a:cs typeface="Plus Jakarta Sans"/>
              <a:sym typeface="Plus Jakarta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scussion">
  <p:cSld name="CUSTOM">
    <p:spTree>
      <p:nvGrpSpPr>
        <p:cNvPr id="1" name="Shape 168"/>
        <p:cNvGrpSpPr/>
        <p:nvPr/>
      </p:nvGrpSpPr>
      <p:grpSpPr>
        <a:xfrm>
          <a:off x="0" y="0"/>
          <a:ext cx="0" cy="0"/>
          <a:chOff x="0" y="0"/>
          <a:chExt cx="0" cy="0"/>
        </a:xfrm>
      </p:grpSpPr>
      <p:sp>
        <p:nvSpPr>
          <p:cNvPr id="169" name="Google Shape;169;p23"/>
          <p:cNvSpPr/>
          <p:nvPr/>
        </p:nvSpPr>
        <p:spPr>
          <a:xfrm rot="5400000">
            <a:off x="-285900" y="285900"/>
            <a:ext cx="5143500" cy="4571700"/>
          </a:xfrm>
          <a:prstGeom prst="round2SameRect">
            <a:avLst>
              <a:gd name="adj1" fmla="val 6890"/>
              <a:gd name="adj2" fmla="val 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Plus Jakarta Sans"/>
              <a:ea typeface="Plus Jakarta Sans"/>
              <a:cs typeface="Plus Jakarta Sans"/>
              <a:sym typeface="Plus Jakarta Sans"/>
            </a:endParaRPr>
          </a:p>
        </p:txBody>
      </p:sp>
      <p:sp>
        <p:nvSpPr>
          <p:cNvPr id="170" name="Google Shape;170;p23"/>
          <p:cNvSpPr txBox="1">
            <a:spLocks noGrp="1"/>
          </p:cNvSpPr>
          <p:nvPr>
            <p:ph type="subTitle" idx="1"/>
          </p:nvPr>
        </p:nvSpPr>
        <p:spPr>
          <a:xfrm>
            <a:off x="293700" y="295600"/>
            <a:ext cx="772500" cy="161400"/>
          </a:xfrm>
          <a:prstGeom prst="rect">
            <a:avLst/>
          </a:prstGeom>
        </p:spPr>
        <p:txBody>
          <a:bodyPr spcFirstLastPara="1" wrap="square" lIns="0" tIns="0" rIns="0" bIns="0" anchor="t" anchorCtr="0">
            <a:noAutofit/>
          </a:bodyPr>
          <a:lstStyle>
            <a:lvl1pPr lvl="0" algn="ctr">
              <a:spcBef>
                <a:spcPts val="0"/>
              </a:spcBef>
              <a:spcAft>
                <a:spcPts val="0"/>
              </a:spcAft>
              <a:buClr>
                <a:schemeClr val="accent4"/>
              </a:buClr>
              <a:buSzPts val="1000"/>
              <a:buNone/>
              <a:defRPr sz="1000">
                <a:solidFill>
                  <a:schemeClr val="accent4"/>
                </a:solidFill>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71" name="Google Shape;171;p23"/>
          <p:cNvSpPr txBox="1">
            <a:spLocks noGrp="1"/>
          </p:cNvSpPr>
          <p:nvPr>
            <p:ph type="subTitle" idx="2"/>
          </p:nvPr>
        </p:nvSpPr>
        <p:spPr>
          <a:xfrm>
            <a:off x="4810050" y="462400"/>
            <a:ext cx="4048500" cy="440400"/>
          </a:xfrm>
          <a:prstGeom prst="rect">
            <a:avLst/>
          </a:prstGeom>
        </p:spPr>
        <p:txBody>
          <a:bodyPr spcFirstLastPara="1" wrap="square" lIns="0" tIns="0" rIns="0" bIns="0" anchor="ctr" anchorCtr="0">
            <a:noAutofit/>
          </a:bodyPr>
          <a:lstStyle>
            <a:lvl1pPr lvl="0" algn="ctr">
              <a:spcBef>
                <a:spcPts val="0"/>
              </a:spcBef>
              <a:spcAft>
                <a:spcPts val="0"/>
              </a:spcAft>
              <a:buSzPts val="1000"/>
              <a:buNone/>
              <a:defRPr sz="10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a:endParaRPr/>
          </a:p>
        </p:txBody>
      </p:sp>
      <p:sp>
        <p:nvSpPr>
          <p:cNvPr id="172" name="Google Shape;172;p23"/>
          <p:cNvSpPr txBox="1">
            <a:spLocks noGrp="1"/>
          </p:cNvSpPr>
          <p:nvPr>
            <p:ph type="subTitle" idx="3"/>
          </p:nvPr>
        </p:nvSpPr>
        <p:spPr>
          <a:xfrm>
            <a:off x="4810050" y="1406975"/>
            <a:ext cx="4048500" cy="440400"/>
          </a:xfrm>
          <a:prstGeom prst="rect">
            <a:avLst/>
          </a:prstGeom>
        </p:spPr>
        <p:txBody>
          <a:bodyPr spcFirstLastPara="1" wrap="square" lIns="0" tIns="0" rIns="0" bIns="0" anchor="ctr" anchorCtr="0">
            <a:noAutofit/>
          </a:bodyPr>
          <a:lstStyle>
            <a:lvl1pPr lvl="0" algn="ctr">
              <a:spcBef>
                <a:spcPts val="0"/>
              </a:spcBef>
              <a:spcAft>
                <a:spcPts val="0"/>
              </a:spcAft>
              <a:buSzPts val="1000"/>
              <a:buNone/>
              <a:defRPr sz="1000"/>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73" name="Google Shape;173;p23"/>
          <p:cNvSpPr txBox="1">
            <a:spLocks noGrp="1"/>
          </p:cNvSpPr>
          <p:nvPr>
            <p:ph type="subTitle" idx="4"/>
          </p:nvPr>
        </p:nvSpPr>
        <p:spPr>
          <a:xfrm>
            <a:off x="4810050" y="2351550"/>
            <a:ext cx="4048500" cy="440400"/>
          </a:xfrm>
          <a:prstGeom prst="rect">
            <a:avLst/>
          </a:prstGeom>
        </p:spPr>
        <p:txBody>
          <a:bodyPr spcFirstLastPara="1" wrap="square" lIns="0" tIns="0" rIns="0" bIns="0" anchor="ctr" anchorCtr="0">
            <a:noAutofit/>
          </a:bodyPr>
          <a:lstStyle>
            <a:lvl1pPr lvl="0" algn="ctr">
              <a:spcBef>
                <a:spcPts val="0"/>
              </a:spcBef>
              <a:spcAft>
                <a:spcPts val="0"/>
              </a:spcAft>
              <a:buSzPts val="1000"/>
              <a:buNone/>
              <a:defRPr sz="10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a:endParaRPr/>
          </a:p>
        </p:txBody>
      </p:sp>
      <p:sp>
        <p:nvSpPr>
          <p:cNvPr id="174" name="Google Shape;174;p23"/>
          <p:cNvSpPr txBox="1">
            <a:spLocks noGrp="1"/>
          </p:cNvSpPr>
          <p:nvPr>
            <p:ph type="subTitle" idx="5"/>
          </p:nvPr>
        </p:nvSpPr>
        <p:spPr>
          <a:xfrm>
            <a:off x="4810050" y="3296125"/>
            <a:ext cx="4048500" cy="440400"/>
          </a:xfrm>
          <a:prstGeom prst="rect">
            <a:avLst/>
          </a:prstGeom>
        </p:spPr>
        <p:txBody>
          <a:bodyPr spcFirstLastPara="1" wrap="square" lIns="0" tIns="0" rIns="0" bIns="0" anchor="ctr" anchorCtr="0">
            <a:noAutofit/>
          </a:bodyPr>
          <a:lstStyle>
            <a:lvl1pPr lvl="0" algn="ctr">
              <a:spcBef>
                <a:spcPts val="0"/>
              </a:spcBef>
              <a:spcAft>
                <a:spcPts val="0"/>
              </a:spcAft>
              <a:buSzPts val="1000"/>
              <a:buNone/>
              <a:defRPr sz="10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a:endParaRPr/>
          </a:p>
        </p:txBody>
      </p:sp>
      <p:sp>
        <p:nvSpPr>
          <p:cNvPr id="175" name="Google Shape;175;p23"/>
          <p:cNvSpPr txBox="1">
            <a:spLocks noGrp="1"/>
          </p:cNvSpPr>
          <p:nvPr>
            <p:ph type="subTitle" idx="6"/>
          </p:nvPr>
        </p:nvSpPr>
        <p:spPr>
          <a:xfrm>
            <a:off x="4810050" y="4240700"/>
            <a:ext cx="4048500" cy="440400"/>
          </a:xfrm>
          <a:prstGeom prst="rect">
            <a:avLst/>
          </a:prstGeom>
        </p:spPr>
        <p:txBody>
          <a:bodyPr spcFirstLastPara="1" wrap="square" lIns="0" tIns="0" rIns="0" bIns="0" anchor="ctr" anchorCtr="0">
            <a:noAutofit/>
          </a:bodyPr>
          <a:lstStyle>
            <a:lvl1pPr lvl="0" algn="ctr">
              <a:spcBef>
                <a:spcPts val="0"/>
              </a:spcBef>
              <a:spcAft>
                <a:spcPts val="0"/>
              </a:spcAft>
              <a:buSzPts val="1000"/>
              <a:buNone/>
              <a:defRPr sz="10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a:endParaRPr/>
          </a:p>
        </p:txBody>
      </p:sp>
      <p:sp>
        <p:nvSpPr>
          <p:cNvPr id="176" name="Google Shape;176;p23"/>
          <p:cNvSpPr txBox="1">
            <a:spLocks noGrp="1"/>
          </p:cNvSpPr>
          <p:nvPr>
            <p:ph type="title"/>
          </p:nvPr>
        </p:nvSpPr>
        <p:spPr>
          <a:xfrm>
            <a:off x="228600" y="1001425"/>
            <a:ext cx="3912900" cy="2487000"/>
          </a:xfrm>
          <a:prstGeom prst="rect">
            <a:avLst/>
          </a:prstGeom>
        </p:spPr>
        <p:txBody>
          <a:bodyPr spcFirstLastPara="1" wrap="square" lIns="0" tIns="0" rIns="0" bIns="0" anchor="t" anchorCtr="0">
            <a:noAutofit/>
          </a:bodyPr>
          <a:lstStyle>
            <a:lvl1pPr lvl="0">
              <a:spcBef>
                <a:spcPts val="0"/>
              </a:spcBef>
              <a:spcAft>
                <a:spcPts val="0"/>
              </a:spcAft>
              <a:buClr>
                <a:schemeClr val="lt2"/>
              </a:buClr>
              <a:buSzPts val="3000"/>
              <a:buNone/>
              <a:defRPr sz="3000">
                <a:solidFill>
                  <a:schemeClr val="lt2"/>
                </a:solidFill>
              </a:defRPr>
            </a:lvl1pPr>
            <a:lvl2pPr lvl="1">
              <a:spcBef>
                <a:spcPts val="0"/>
              </a:spcBef>
              <a:spcAft>
                <a:spcPts val="0"/>
              </a:spcAft>
              <a:buClr>
                <a:schemeClr val="lt2"/>
              </a:buClr>
              <a:buSzPts val="3000"/>
              <a:buNone/>
              <a:defRPr sz="3000">
                <a:solidFill>
                  <a:schemeClr val="lt2"/>
                </a:solidFill>
              </a:defRPr>
            </a:lvl2pPr>
            <a:lvl3pPr lvl="2">
              <a:spcBef>
                <a:spcPts val="0"/>
              </a:spcBef>
              <a:spcAft>
                <a:spcPts val="0"/>
              </a:spcAft>
              <a:buClr>
                <a:schemeClr val="lt2"/>
              </a:buClr>
              <a:buSzPts val="3000"/>
              <a:buNone/>
              <a:defRPr sz="3000">
                <a:solidFill>
                  <a:schemeClr val="lt2"/>
                </a:solidFill>
              </a:defRPr>
            </a:lvl3pPr>
            <a:lvl4pPr lvl="3">
              <a:spcBef>
                <a:spcPts val="0"/>
              </a:spcBef>
              <a:spcAft>
                <a:spcPts val="0"/>
              </a:spcAft>
              <a:buClr>
                <a:schemeClr val="lt2"/>
              </a:buClr>
              <a:buSzPts val="3000"/>
              <a:buNone/>
              <a:defRPr sz="3000">
                <a:solidFill>
                  <a:schemeClr val="lt2"/>
                </a:solidFill>
              </a:defRPr>
            </a:lvl4pPr>
            <a:lvl5pPr lvl="4">
              <a:spcBef>
                <a:spcPts val="0"/>
              </a:spcBef>
              <a:spcAft>
                <a:spcPts val="0"/>
              </a:spcAft>
              <a:buClr>
                <a:schemeClr val="lt2"/>
              </a:buClr>
              <a:buSzPts val="3000"/>
              <a:buNone/>
              <a:defRPr sz="3000">
                <a:solidFill>
                  <a:schemeClr val="lt2"/>
                </a:solidFill>
              </a:defRPr>
            </a:lvl5pPr>
            <a:lvl6pPr lvl="5">
              <a:spcBef>
                <a:spcPts val="0"/>
              </a:spcBef>
              <a:spcAft>
                <a:spcPts val="0"/>
              </a:spcAft>
              <a:buClr>
                <a:schemeClr val="lt2"/>
              </a:buClr>
              <a:buSzPts val="3000"/>
              <a:buNone/>
              <a:defRPr sz="3000">
                <a:solidFill>
                  <a:schemeClr val="lt2"/>
                </a:solidFill>
              </a:defRPr>
            </a:lvl6pPr>
            <a:lvl7pPr lvl="6">
              <a:spcBef>
                <a:spcPts val="0"/>
              </a:spcBef>
              <a:spcAft>
                <a:spcPts val="0"/>
              </a:spcAft>
              <a:buClr>
                <a:schemeClr val="lt2"/>
              </a:buClr>
              <a:buSzPts val="3000"/>
              <a:buNone/>
              <a:defRPr sz="3000">
                <a:solidFill>
                  <a:schemeClr val="lt2"/>
                </a:solidFill>
              </a:defRPr>
            </a:lvl7pPr>
            <a:lvl8pPr lvl="7">
              <a:spcBef>
                <a:spcPts val="0"/>
              </a:spcBef>
              <a:spcAft>
                <a:spcPts val="0"/>
              </a:spcAft>
              <a:buClr>
                <a:schemeClr val="lt2"/>
              </a:buClr>
              <a:buSzPts val="3000"/>
              <a:buNone/>
              <a:defRPr sz="3000">
                <a:solidFill>
                  <a:schemeClr val="lt2"/>
                </a:solidFill>
              </a:defRPr>
            </a:lvl8pPr>
            <a:lvl9pPr lvl="8">
              <a:spcBef>
                <a:spcPts val="0"/>
              </a:spcBef>
              <a:spcAft>
                <a:spcPts val="0"/>
              </a:spcAft>
              <a:buClr>
                <a:schemeClr val="lt2"/>
              </a:buClr>
              <a:buSzPts val="3000"/>
              <a:buNone/>
              <a:defRPr sz="3000">
                <a:solidFill>
                  <a:schemeClr val="lt2"/>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User journey ">
  <p:cSld name="CUSTOM_1">
    <p:spTree>
      <p:nvGrpSpPr>
        <p:cNvPr id="1" name="Shape 177"/>
        <p:cNvGrpSpPr/>
        <p:nvPr/>
      </p:nvGrpSpPr>
      <p:grpSpPr>
        <a:xfrm>
          <a:off x="0" y="0"/>
          <a:ext cx="0" cy="0"/>
          <a:chOff x="0" y="0"/>
          <a:chExt cx="0" cy="0"/>
        </a:xfrm>
      </p:grpSpPr>
      <p:sp>
        <p:nvSpPr>
          <p:cNvPr id="178" name="Google Shape;178;p24"/>
          <p:cNvSpPr/>
          <p:nvPr/>
        </p:nvSpPr>
        <p:spPr>
          <a:xfrm>
            <a:off x="228600" y="229900"/>
            <a:ext cx="992400" cy="292800"/>
          </a:xfrm>
          <a:prstGeom prst="roundRect">
            <a:avLst>
              <a:gd name="adj" fmla="val 2689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accent3"/>
                </a:solidFill>
                <a:latin typeface="Plus Jakarta Sans Medium"/>
                <a:ea typeface="Plus Jakarta Sans Medium"/>
                <a:cs typeface="Plus Jakarta Sans Medium"/>
                <a:sym typeface="Plus Jakarta Sans Medium"/>
              </a:rPr>
              <a:t>User journey</a:t>
            </a:r>
            <a:endParaRPr sz="1000">
              <a:solidFill>
                <a:schemeClr val="accent3"/>
              </a:solidFill>
              <a:latin typeface="Plus Jakarta Sans Medium"/>
              <a:ea typeface="Plus Jakarta Sans Medium"/>
              <a:cs typeface="Plus Jakarta Sans Medium"/>
              <a:sym typeface="Plus Jakarta Sans Medium"/>
            </a:endParaRPr>
          </a:p>
        </p:txBody>
      </p:sp>
      <p:sp>
        <p:nvSpPr>
          <p:cNvPr id="179" name="Google Shape;179;p24"/>
          <p:cNvSpPr>
            <a:spLocks noGrp="1"/>
          </p:cNvSpPr>
          <p:nvPr>
            <p:ph type="pic" idx="2"/>
          </p:nvPr>
        </p:nvSpPr>
        <p:spPr>
          <a:xfrm>
            <a:off x="230700" y="911875"/>
            <a:ext cx="1751400" cy="2634000"/>
          </a:xfrm>
          <a:prstGeom prst="round2SameRect">
            <a:avLst>
              <a:gd name="adj1" fmla="val 12650"/>
              <a:gd name="adj2" fmla="val 0"/>
            </a:avLst>
          </a:prstGeom>
          <a:noFill/>
          <a:ln>
            <a:noFill/>
          </a:ln>
        </p:spPr>
      </p:sp>
      <p:sp>
        <p:nvSpPr>
          <p:cNvPr id="180" name="Google Shape;180;p24"/>
          <p:cNvSpPr txBox="1">
            <a:spLocks noGrp="1"/>
          </p:cNvSpPr>
          <p:nvPr>
            <p:ph type="subTitle" idx="1"/>
          </p:nvPr>
        </p:nvSpPr>
        <p:spPr>
          <a:xfrm>
            <a:off x="314750" y="3677475"/>
            <a:ext cx="1565400" cy="3894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000"/>
              <a:buNone/>
              <a:defRPr sz="10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a:endParaRPr/>
          </a:p>
        </p:txBody>
      </p:sp>
      <p:sp>
        <p:nvSpPr>
          <p:cNvPr id="181" name="Google Shape;181;p24"/>
          <p:cNvSpPr>
            <a:spLocks noGrp="1"/>
          </p:cNvSpPr>
          <p:nvPr>
            <p:ph type="pic" idx="3"/>
          </p:nvPr>
        </p:nvSpPr>
        <p:spPr>
          <a:xfrm>
            <a:off x="2867100" y="480475"/>
            <a:ext cx="1746300" cy="1337400"/>
          </a:xfrm>
          <a:prstGeom prst="round2SameRect">
            <a:avLst>
              <a:gd name="adj1" fmla="val 11765"/>
              <a:gd name="adj2" fmla="val 0"/>
            </a:avLst>
          </a:prstGeom>
          <a:noFill/>
          <a:ln>
            <a:noFill/>
          </a:ln>
        </p:spPr>
      </p:sp>
      <p:sp>
        <p:nvSpPr>
          <p:cNvPr id="182" name="Google Shape;182;p24"/>
          <p:cNvSpPr>
            <a:spLocks noGrp="1"/>
          </p:cNvSpPr>
          <p:nvPr>
            <p:ph type="pic" idx="4"/>
          </p:nvPr>
        </p:nvSpPr>
        <p:spPr>
          <a:xfrm>
            <a:off x="2867100" y="2804388"/>
            <a:ext cx="1746300" cy="1337400"/>
          </a:xfrm>
          <a:prstGeom prst="round2SameRect">
            <a:avLst>
              <a:gd name="adj1" fmla="val 11765"/>
              <a:gd name="adj2" fmla="val 0"/>
            </a:avLst>
          </a:prstGeom>
          <a:noFill/>
          <a:ln>
            <a:noFill/>
          </a:ln>
        </p:spPr>
      </p:sp>
      <p:sp>
        <p:nvSpPr>
          <p:cNvPr id="183" name="Google Shape;183;p24"/>
          <p:cNvSpPr>
            <a:spLocks noGrp="1"/>
          </p:cNvSpPr>
          <p:nvPr>
            <p:ph type="pic" idx="5"/>
          </p:nvPr>
        </p:nvSpPr>
        <p:spPr>
          <a:xfrm rot="-5400000">
            <a:off x="5934450" y="-27825"/>
            <a:ext cx="1344300" cy="2202000"/>
          </a:xfrm>
          <a:prstGeom prst="round2SameRect">
            <a:avLst>
              <a:gd name="adj1" fmla="val 9438"/>
              <a:gd name="adj2" fmla="val 0"/>
            </a:avLst>
          </a:prstGeom>
          <a:noFill/>
          <a:ln>
            <a:noFill/>
          </a:ln>
        </p:spPr>
      </p:sp>
      <p:sp>
        <p:nvSpPr>
          <p:cNvPr id="184" name="Google Shape;184;p24"/>
          <p:cNvSpPr>
            <a:spLocks noGrp="1"/>
          </p:cNvSpPr>
          <p:nvPr>
            <p:ph type="pic" idx="6"/>
          </p:nvPr>
        </p:nvSpPr>
        <p:spPr>
          <a:xfrm rot="-5400000">
            <a:off x="5934450" y="1470950"/>
            <a:ext cx="1344300" cy="2202000"/>
          </a:xfrm>
          <a:prstGeom prst="round2SameRect">
            <a:avLst>
              <a:gd name="adj1" fmla="val 9438"/>
              <a:gd name="adj2" fmla="val 0"/>
            </a:avLst>
          </a:prstGeom>
          <a:noFill/>
          <a:ln>
            <a:noFill/>
          </a:ln>
        </p:spPr>
      </p:sp>
      <p:sp>
        <p:nvSpPr>
          <p:cNvPr id="185" name="Google Shape;185;p24"/>
          <p:cNvSpPr>
            <a:spLocks noGrp="1"/>
          </p:cNvSpPr>
          <p:nvPr>
            <p:ph type="pic" idx="7"/>
          </p:nvPr>
        </p:nvSpPr>
        <p:spPr>
          <a:xfrm rot="-5400000">
            <a:off x="5934450" y="2969725"/>
            <a:ext cx="1344300" cy="2202000"/>
          </a:xfrm>
          <a:prstGeom prst="round2SameRect">
            <a:avLst>
              <a:gd name="adj1" fmla="val 9438"/>
              <a:gd name="adj2" fmla="val 0"/>
            </a:avLst>
          </a:prstGeom>
          <a:noFill/>
          <a:ln>
            <a:noFill/>
          </a:ln>
        </p:spPr>
      </p:sp>
      <p:sp>
        <p:nvSpPr>
          <p:cNvPr id="186" name="Google Shape;186;p24"/>
          <p:cNvSpPr txBox="1">
            <a:spLocks noGrp="1"/>
          </p:cNvSpPr>
          <p:nvPr>
            <p:ph type="subTitle" idx="8"/>
          </p:nvPr>
        </p:nvSpPr>
        <p:spPr>
          <a:xfrm>
            <a:off x="2961150" y="1899800"/>
            <a:ext cx="1565400" cy="3894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000"/>
              <a:buNone/>
              <a:defRPr sz="10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a:endParaRPr/>
          </a:p>
        </p:txBody>
      </p:sp>
      <p:sp>
        <p:nvSpPr>
          <p:cNvPr id="187" name="Google Shape;187;p24"/>
          <p:cNvSpPr txBox="1">
            <a:spLocks noGrp="1"/>
          </p:cNvSpPr>
          <p:nvPr>
            <p:ph type="subTitle" idx="9"/>
          </p:nvPr>
        </p:nvSpPr>
        <p:spPr>
          <a:xfrm>
            <a:off x="2961150" y="4252075"/>
            <a:ext cx="1565400" cy="389400"/>
          </a:xfrm>
          <a:prstGeom prst="rect">
            <a:avLst/>
          </a:prstGeom>
        </p:spPr>
        <p:txBody>
          <a:bodyPr spcFirstLastPara="1" wrap="square" lIns="0" tIns="0" rIns="0" bIns="0" anchor="t" anchorCtr="0">
            <a:noAutofit/>
          </a:bodyPr>
          <a:lstStyle>
            <a:lvl1pPr lvl="0">
              <a:spcBef>
                <a:spcPts val="0"/>
              </a:spcBef>
              <a:spcAft>
                <a:spcPts val="0"/>
              </a:spcAft>
              <a:buClr>
                <a:schemeClr val="dk1"/>
              </a:buClr>
              <a:buSzPts val="1000"/>
              <a:buNone/>
              <a:defRPr sz="1000">
                <a:solidFill>
                  <a:schemeClr val="dk1"/>
                </a:solidFill>
              </a:defRPr>
            </a:lvl1pPr>
            <a:lvl2pPr lvl="1">
              <a:spcBef>
                <a:spcPts val="0"/>
              </a:spcBef>
              <a:spcAft>
                <a:spcPts val="0"/>
              </a:spcAft>
              <a:buClr>
                <a:schemeClr val="dk1"/>
              </a:buClr>
              <a:buSzPts val="1000"/>
              <a:buNone/>
              <a:defRPr sz="1000">
                <a:solidFill>
                  <a:schemeClr val="dk1"/>
                </a:solidFill>
              </a:defRPr>
            </a:lvl2pPr>
            <a:lvl3pPr lvl="2">
              <a:spcBef>
                <a:spcPts val="0"/>
              </a:spcBef>
              <a:spcAft>
                <a:spcPts val="0"/>
              </a:spcAft>
              <a:buClr>
                <a:schemeClr val="dk1"/>
              </a:buClr>
              <a:buSzPts val="1000"/>
              <a:buNone/>
              <a:defRPr sz="1000">
                <a:solidFill>
                  <a:schemeClr val="dk1"/>
                </a:solidFill>
              </a:defRPr>
            </a:lvl3pPr>
            <a:lvl4pPr lvl="3">
              <a:spcBef>
                <a:spcPts val="0"/>
              </a:spcBef>
              <a:spcAft>
                <a:spcPts val="0"/>
              </a:spcAft>
              <a:buClr>
                <a:schemeClr val="dk1"/>
              </a:buClr>
              <a:buSzPts val="1000"/>
              <a:buNone/>
              <a:defRPr sz="1000">
                <a:solidFill>
                  <a:schemeClr val="dk1"/>
                </a:solidFill>
              </a:defRPr>
            </a:lvl4pPr>
            <a:lvl5pPr lvl="4">
              <a:spcBef>
                <a:spcPts val="0"/>
              </a:spcBef>
              <a:spcAft>
                <a:spcPts val="0"/>
              </a:spcAft>
              <a:buClr>
                <a:schemeClr val="dk1"/>
              </a:buClr>
              <a:buSzPts val="1000"/>
              <a:buNone/>
              <a:defRPr sz="1000">
                <a:solidFill>
                  <a:schemeClr val="dk1"/>
                </a:solidFill>
              </a:defRPr>
            </a:lvl5pPr>
            <a:lvl6pPr lvl="5">
              <a:spcBef>
                <a:spcPts val="0"/>
              </a:spcBef>
              <a:spcAft>
                <a:spcPts val="0"/>
              </a:spcAft>
              <a:buClr>
                <a:schemeClr val="dk1"/>
              </a:buClr>
              <a:buSzPts val="1000"/>
              <a:buNone/>
              <a:defRPr sz="1000">
                <a:solidFill>
                  <a:schemeClr val="dk1"/>
                </a:solidFill>
              </a:defRPr>
            </a:lvl6pPr>
            <a:lvl7pPr lvl="6">
              <a:spcBef>
                <a:spcPts val="0"/>
              </a:spcBef>
              <a:spcAft>
                <a:spcPts val="0"/>
              </a:spcAft>
              <a:buClr>
                <a:schemeClr val="dk1"/>
              </a:buClr>
              <a:buSzPts val="1000"/>
              <a:buNone/>
              <a:defRPr sz="1000">
                <a:solidFill>
                  <a:schemeClr val="dk1"/>
                </a:solidFill>
              </a:defRPr>
            </a:lvl7pPr>
            <a:lvl8pPr lvl="7">
              <a:spcBef>
                <a:spcPts val="0"/>
              </a:spcBef>
              <a:spcAft>
                <a:spcPts val="0"/>
              </a:spcAft>
              <a:buClr>
                <a:schemeClr val="dk1"/>
              </a:buClr>
              <a:buSzPts val="1000"/>
              <a:buNone/>
              <a:defRPr sz="1000">
                <a:solidFill>
                  <a:schemeClr val="dk1"/>
                </a:solidFill>
              </a:defRPr>
            </a:lvl8pPr>
            <a:lvl9pPr lvl="8">
              <a:spcBef>
                <a:spcPts val="0"/>
              </a:spcBef>
              <a:spcAft>
                <a:spcPts val="0"/>
              </a:spcAft>
              <a:buClr>
                <a:schemeClr val="dk1"/>
              </a:buClr>
              <a:buSzPts val="1000"/>
              <a:buNone/>
              <a:defRPr sz="1000">
                <a:solidFill>
                  <a:schemeClr val="dk1"/>
                </a:solidFill>
              </a:defRPr>
            </a:lvl9pPr>
          </a:lstStyle>
          <a:p>
            <a:endParaRPr/>
          </a:p>
        </p:txBody>
      </p:sp>
      <p:sp>
        <p:nvSpPr>
          <p:cNvPr id="188" name="Google Shape;188;p24"/>
          <p:cNvSpPr txBox="1">
            <a:spLocks noGrp="1"/>
          </p:cNvSpPr>
          <p:nvPr>
            <p:ph type="subTitle" idx="13"/>
          </p:nvPr>
        </p:nvSpPr>
        <p:spPr>
          <a:xfrm>
            <a:off x="7827000" y="522700"/>
            <a:ext cx="952500" cy="1070400"/>
          </a:xfrm>
          <a:prstGeom prst="rect">
            <a:avLst/>
          </a:prstGeom>
        </p:spPr>
        <p:txBody>
          <a:bodyPr spcFirstLastPara="1" wrap="square" lIns="0" tIns="0" rIns="0" bIns="0" anchor="t" anchorCtr="0">
            <a:noAutofit/>
          </a:bodyPr>
          <a:lstStyle>
            <a:lvl1pPr lvl="0">
              <a:spcBef>
                <a:spcPts val="0"/>
              </a:spcBef>
              <a:spcAft>
                <a:spcPts val="0"/>
              </a:spcAft>
              <a:buSzPts val="1000"/>
              <a:buNone/>
              <a:defRPr sz="1000"/>
            </a:lvl1pPr>
            <a:lvl2pPr lvl="1">
              <a:spcBef>
                <a:spcPts val="0"/>
              </a:spcBef>
              <a:spcAft>
                <a:spcPts val="0"/>
              </a:spcAft>
              <a:buClr>
                <a:schemeClr val="lt1"/>
              </a:buClr>
              <a:buSzPts val="1000"/>
              <a:buNone/>
              <a:defRPr sz="1000"/>
            </a:lvl2pPr>
            <a:lvl3pPr lvl="2">
              <a:spcBef>
                <a:spcPts val="0"/>
              </a:spcBef>
              <a:spcAft>
                <a:spcPts val="0"/>
              </a:spcAft>
              <a:buClr>
                <a:schemeClr val="lt1"/>
              </a:buClr>
              <a:buSzPts val="1000"/>
              <a:buNone/>
              <a:defRPr sz="1000"/>
            </a:lvl3pPr>
            <a:lvl4pPr lvl="3">
              <a:spcBef>
                <a:spcPts val="0"/>
              </a:spcBef>
              <a:spcAft>
                <a:spcPts val="0"/>
              </a:spcAft>
              <a:buClr>
                <a:schemeClr val="lt1"/>
              </a:buClr>
              <a:buSzPts val="1000"/>
              <a:buNone/>
              <a:defRPr sz="1000"/>
            </a:lvl4pPr>
            <a:lvl5pPr lvl="4">
              <a:spcBef>
                <a:spcPts val="0"/>
              </a:spcBef>
              <a:spcAft>
                <a:spcPts val="0"/>
              </a:spcAft>
              <a:buClr>
                <a:schemeClr val="lt1"/>
              </a:buClr>
              <a:buSzPts val="1000"/>
              <a:buNone/>
              <a:defRPr sz="1000"/>
            </a:lvl5pPr>
            <a:lvl6pPr lvl="5">
              <a:spcBef>
                <a:spcPts val="0"/>
              </a:spcBef>
              <a:spcAft>
                <a:spcPts val="0"/>
              </a:spcAft>
              <a:buClr>
                <a:schemeClr val="lt1"/>
              </a:buClr>
              <a:buSzPts val="1000"/>
              <a:buNone/>
              <a:defRPr sz="1000"/>
            </a:lvl6pPr>
            <a:lvl7pPr lvl="6">
              <a:spcBef>
                <a:spcPts val="0"/>
              </a:spcBef>
              <a:spcAft>
                <a:spcPts val="0"/>
              </a:spcAft>
              <a:buClr>
                <a:schemeClr val="lt1"/>
              </a:buClr>
              <a:buSzPts val="1000"/>
              <a:buNone/>
              <a:defRPr sz="1000"/>
            </a:lvl7pPr>
            <a:lvl8pPr lvl="7">
              <a:spcBef>
                <a:spcPts val="0"/>
              </a:spcBef>
              <a:spcAft>
                <a:spcPts val="0"/>
              </a:spcAft>
              <a:buClr>
                <a:schemeClr val="lt1"/>
              </a:buClr>
              <a:buSzPts val="1000"/>
              <a:buNone/>
              <a:defRPr sz="1000"/>
            </a:lvl8pPr>
            <a:lvl9pPr lvl="8">
              <a:spcBef>
                <a:spcPts val="0"/>
              </a:spcBef>
              <a:spcAft>
                <a:spcPts val="0"/>
              </a:spcAft>
              <a:buClr>
                <a:schemeClr val="lt1"/>
              </a:buClr>
              <a:buSzPts val="1000"/>
              <a:buNone/>
              <a:defRPr sz="1000"/>
            </a:lvl9pPr>
          </a:lstStyle>
          <a:p>
            <a:endParaRPr/>
          </a:p>
        </p:txBody>
      </p:sp>
      <p:sp>
        <p:nvSpPr>
          <p:cNvPr id="189" name="Google Shape;189;p24"/>
          <p:cNvSpPr txBox="1">
            <a:spLocks noGrp="1"/>
          </p:cNvSpPr>
          <p:nvPr>
            <p:ph type="subTitle" idx="14"/>
          </p:nvPr>
        </p:nvSpPr>
        <p:spPr>
          <a:xfrm>
            <a:off x="7827000" y="2036750"/>
            <a:ext cx="952500" cy="1070400"/>
          </a:xfrm>
          <a:prstGeom prst="rect">
            <a:avLst/>
          </a:prstGeom>
        </p:spPr>
        <p:txBody>
          <a:bodyPr spcFirstLastPara="1" wrap="square" lIns="0" tIns="0" rIns="0" bIns="0" anchor="t" anchorCtr="0">
            <a:noAutofit/>
          </a:bodyPr>
          <a:lstStyle>
            <a:lvl1pPr lvl="0">
              <a:spcBef>
                <a:spcPts val="0"/>
              </a:spcBef>
              <a:spcAft>
                <a:spcPts val="0"/>
              </a:spcAft>
              <a:buSzPts val="1000"/>
              <a:buNone/>
              <a:defRPr sz="1000"/>
            </a:lvl1pPr>
            <a:lvl2pPr lvl="1">
              <a:spcBef>
                <a:spcPts val="0"/>
              </a:spcBef>
              <a:spcAft>
                <a:spcPts val="0"/>
              </a:spcAft>
              <a:buClr>
                <a:schemeClr val="lt1"/>
              </a:buClr>
              <a:buSzPts val="1000"/>
              <a:buNone/>
              <a:defRPr sz="1000"/>
            </a:lvl2pPr>
            <a:lvl3pPr lvl="2">
              <a:spcBef>
                <a:spcPts val="0"/>
              </a:spcBef>
              <a:spcAft>
                <a:spcPts val="0"/>
              </a:spcAft>
              <a:buClr>
                <a:schemeClr val="lt1"/>
              </a:buClr>
              <a:buSzPts val="1000"/>
              <a:buNone/>
              <a:defRPr sz="1000"/>
            </a:lvl3pPr>
            <a:lvl4pPr lvl="3">
              <a:spcBef>
                <a:spcPts val="0"/>
              </a:spcBef>
              <a:spcAft>
                <a:spcPts val="0"/>
              </a:spcAft>
              <a:buClr>
                <a:schemeClr val="lt1"/>
              </a:buClr>
              <a:buSzPts val="1000"/>
              <a:buNone/>
              <a:defRPr sz="1000"/>
            </a:lvl4pPr>
            <a:lvl5pPr lvl="4">
              <a:spcBef>
                <a:spcPts val="0"/>
              </a:spcBef>
              <a:spcAft>
                <a:spcPts val="0"/>
              </a:spcAft>
              <a:buClr>
                <a:schemeClr val="lt1"/>
              </a:buClr>
              <a:buSzPts val="1000"/>
              <a:buNone/>
              <a:defRPr sz="1000"/>
            </a:lvl5pPr>
            <a:lvl6pPr lvl="5">
              <a:spcBef>
                <a:spcPts val="0"/>
              </a:spcBef>
              <a:spcAft>
                <a:spcPts val="0"/>
              </a:spcAft>
              <a:buClr>
                <a:schemeClr val="lt1"/>
              </a:buClr>
              <a:buSzPts val="1000"/>
              <a:buNone/>
              <a:defRPr sz="1000"/>
            </a:lvl6pPr>
            <a:lvl7pPr lvl="6">
              <a:spcBef>
                <a:spcPts val="0"/>
              </a:spcBef>
              <a:spcAft>
                <a:spcPts val="0"/>
              </a:spcAft>
              <a:buClr>
                <a:schemeClr val="lt1"/>
              </a:buClr>
              <a:buSzPts val="1000"/>
              <a:buNone/>
              <a:defRPr sz="1000"/>
            </a:lvl7pPr>
            <a:lvl8pPr lvl="7">
              <a:spcBef>
                <a:spcPts val="0"/>
              </a:spcBef>
              <a:spcAft>
                <a:spcPts val="0"/>
              </a:spcAft>
              <a:buClr>
                <a:schemeClr val="lt1"/>
              </a:buClr>
              <a:buSzPts val="1000"/>
              <a:buNone/>
              <a:defRPr sz="1000"/>
            </a:lvl8pPr>
            <a:lvl9pPr lvl="8">
              <a:spcBef>
                <a:spcPts val="0"/>
              </a:spcBef>
              <a:spcAft>
                <a:spcPts val="0"/>
              </a:spcAft>
              <a:buClr>
                <a:schemeClr val="lt1"/>
              </a:buClr>
              <a:buSzPts val="1000"/>
              <a:buNone/>
              <a:defRPr sz="1000"/>
            </a:lvl9pPr>
          </a:lstStyle>
          <a:p>
            <a:endParaRPr/>
          </a:p>
        </p:txBody>
      </p:sp>
      <p:sp>
        <p:nvSpPr>
          <p:cNvPr id="190" name="Google Shape;190;p24"/>
          <p:cNvSpPr txBox="1">
            <a:spLocks noGrp="1"/>
          </p:cNvSpPr>
          <p:nvPr>
            <p:ph type="subTitle" idx="15"/>
          </p:nvPr>
        </p:nvSpPr>
        <p:spPr>
          <a:xfrm>
            <a:off x="7827000" y="3550800"/>
            <a:ext cx="952500" cy="1070400"/>
          </a:xfrm>
          <a:prstGeom prst="rect">
            <a:avLst/>
          </a:prstGeom>
        </p:spPr>
        <p:txBody>
          <a:bodyPr spcFirstLastPara="1" wrap="square" lIns="0" tIns="0" rIns="0" bIns="0" anchor="t" anchorCtr="0">
            <a:noAutofit/>
          </a:bodyPr>
          <a:lstStyle>
            <a:lvl1pPr lvl="0">
              <a:spcBef>
                <a:spcPts val="0"/>
              </a:spcBef>
              <a:spcAft>
                <a:spcPts val="0"/>
              </a:spcAft>
              <a:buSzPts val="1000"/>
              <a:buNone/>
              <a:defRPr sz="1000"/>
            </a:lvl1pPr>
            <a:lvl2pPr lvl="1">
              <a:spcBef>
                <a:spcPts val="0"/>
              </a:spcBef>
              <a:spcAft>
                <a:spcPts val="0"/>
              </a:spcAft>
              <a:buClr>
                <a:schemeClr val="lt1"/>
              </a:buClr>
              <a:buSzPts val="1000"/>
              <a:buNone/>
              <a:defRPr sz="1000"/>
            </a:lvl2pPr>
            <a:lvl3pPr lvl="2">
              <a:spcBef>
                <a:spcPts val="0"/>
              </a:spcBef>
              <a:spcAft>
                <a:spcPts val="0"/>
              </a:spcAft>
              <a:buClr>
                <a:schemeClr val="lt1"/>
              </a:buClr>
              <a:buSzPts val="1000"/>
              <a:buNone/>
              <a:defRPr sz="1000"/>
            </a:lvl3pPr>
            <a:lvl4pPr lvl="3">
              <a:spcBef>
                <a:spcPts val="0"/>
              </a:spcBef>
              <a:spcAft>
                <a:spcPts val="0"/>
              </a:spcAft>
              <a:buClr>
                <a:schemeClr val="lt1"/>
              </a:buClr>
              <a:buSzPts val="1000"/>
              <a:buNone/>
              <a:defRPr sz="1000"/>
            </a:lvl4pPr>
            <a:lvl5pPr lvl="4">
              <a:spcBef>
                <a:spcPts val="0"/>
              </a:spcBef>
              <a:spcAft>
                <a:spcPts val="0"/>
              </a:spcAft>
              <a:buClr>
                <a:schemeClr val="lt1"/>
              </a:buClr>
              <a:buSzPts val="1000"/>
              <a:buNone/>
              <a:defRPr sz="1000"/>
            </a:lvl5pPr>
            <a:lvl6pPr lvl="5">
              <a:spcBef>
                <a:spcPts val="0"/>
              </a:spcBef>
              <a:spcAft>
                <a:spcPts val="0"/>
              </a:spcAft>
              <a:buClr>
                <a:schemeClr val="lt1"/>
              </a:buClr>
              <a:buSzPts val="1000"/>
              <a:buNone/>
              <a:defRPr sz="1000"/>
            </a:lvl6pPr>
            <a:lvl7pPr lvl="6">
              <a:spcBef>
                <a:spcPts val="0"/>
              </a:spcBef>
              <a:spcAft>
                <a:spcPts val="0"/>
              </a:spcAft>
              <a:buClr>
                <a:schemeClr val="lt1"/>
              </a:buClr>
              <a:buSzPts val="1000"/>
              <a:buNone/>
              <a:defRPr sz="1000"/>
            </a:lvl7pPr>
            <a:lvl8pPr lvl="7">
              <a:spcBef>
                <a:spcPts val="0"/>
              </a:spcBef>
              <a:spcAft>
                <a:spcPts val="0"/>
              </a:spcAft>
              <a:buClr>
                <a:schemeClr val="lt1"/>
              </a:buClr>
              <a:buSzPts val="1000"/>
              <a:buNone/>
              <a:defRPr sz="1000"/>
            </a:lvl8pPr>
            <a:lvl9pPr lvl="8">
              <a:spcBef>
                <a:spcPts val="0"/>
              </a:spcBef>
              <a:spcAft>
                <a:spcPts val="0"/>
              </a:spcAft>
              <a:buClr>
                <a:schemeClr val="lt1"/>
              </a:buClr>
              <a:buSzPts val="1000"/>
              <a:buNone/>
              <a:defRPr sz="10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User journey ALT 1">
  <p:cSld name="CUSTOM_2">
    <p:spTree>
      <p:nvGrpSpPr>
        <p:cNvPr id="1" name="Shape 191"/>
        <p:cNvGrpSpPr/>
        <p:nvPr/>
      </p:nvGrpSpPr>
      <p:grpSpPr>
        <a:xfrm>
          <a:off x="0" y="0"/>
          <a:ext cx="0" cy="0"/>
          <a:chOff x="0" y="0"/>
          <a:chExt cx="0" cy="0"/>
        </a:xfrm>
      </p:grpSpPr>
      <p:sp>
        <p:nvSpPr>
          <p:cNvPr id="192" name="Google Shape;192;p25"/>
          <p:cNvSpPr/>
          <p:nvPr/>
        </p:nvSpPr>
        <p:spPr>
          <a:xfrm>
            <a:off x="228600" y="229900"/>
            <a:ext cx="992400" cy="292800"/>
          </a:xfrm>
          <a:prstGeom prst="roundRect">
            <a:avLst>
              <a:gd name="adj" fmla="val 2689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accent3"/>
                </a:solidFill>
                <a:latin typeface="Plus Jakarta Sans Medium"/>
                <a:ea typeface="Plus Jakarta Sans Medium"/>
                <a:cs typeface="Plus Jakarta Sans Medium"/>
                <a:sym typeface="Plus Jakarta Sans Medium"/>
              </a:rPr>
              <a:t>User journey</a:t>
            </a:r>
            <a:endParaRPr sz="1000">
              <a:solidFill>
                <a:schemeClr val="accent3"/>
              </a:solidFill>
              <a:latin typeface="Plus Jakarta Sans Medium"/>
              <a:ea typeface="Plus Jakarta Sans Medium"/>
              <a:cs typeface="Plus Jakarta Sans Medium"/>
              <a:sym typeface="Plus Jakarta Sans Medium"/>
            </a:endParaRPr>
          </a:p>
        </p:txBody>
      </p:sp>
      <p:sp>
        <p:nvSpPr>
          <p:cNvPr id="193" name="Google Shape;193;p25"/>
          <p:cNvSpPr txBox="1">
            <a:spLocks noGrp="1"/>
          </p:cNvSpPr>
          <p:nvPr>
            <p:ph type="body" idx="1"/>
          </p:nvPr>
        </p:nvSpPr>
        <p:spPr>
          <a:xfrm>
            <a:off x="347850" y="1888450"/>
            <a:ext cx="1780800" cy="14328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dk1"/>
              </a:buClr>
              <a:buSzPts val="1000"/>
              <a:buFont typeface="Inter"/>
              <a:buChar char="●"/>
              <a:defRPr sz="1000">
                <a:solidFill>
                  <a:schemeClr val="dk1"/>
                </a:solidFill>
              </a:defRPr>
            </a:lvl1pPr>
            <a:lvl2pPr marL="914400" lvl="1" indent="-292100">
              <a:spcBef>
                <a:spcPts val="0"/>
              </a:spcBef>
              <a:spcAft>
                <a:spcPts val="0"/>
              </a:spcAft>
              <a:buClr>
                <a:schemeClr val="dk1"/>
              </a:buClr>
              <a:buSzPts val="1000"/>
              <a:buFont typeface="Inter"/>
              <a:buChar char="○"/>
              <a:defRPr sz="1000">
                <a:solidFill>
                  <a:schemeClr val="dk1"/>
                </a:solidFill>
              </a:defRPr>
            </a:lvl2pPr>
            <a:lvl3pPr marL="1371600" lvl="2" indent="-292100">
              <a:spcBef>
                <a:spcPts val="0"/>
              </a:spcBef>
              <a:spcAft>
                <a:spcPts val="0"/>
              </a:spcAft>
              <a:buClr>
                <a:schemeClr val="dk1"/>
              </a:buClr>
              <a:buSzPts val="1000"/>
              <a:buFont typeface="Inter"/>
              <a:buChar char="■"/>
              <a:defRPr sz="1000">
                <a:solidFill>
                  <a:schemeClr val="dk1"/>
                </a:solidFill>
              </a:defRPr>
            </a:lvl3pPr>
            <a:lvl4pPr marL="1828800" lvl="3" indent="-292100">
              <a:spcBef>
                <a:spcPts val="0"/>
              </a:spcBef>
              <a:spcAft>
                <a:spcPts val="0"/>
              </a:spcAft>
              <a:buClr>
                <a:schemeClr val="dk1"/>
              </a:buClr>
              <a:buSzPts val="1000"/>
              <a:buFont typeface="Inter"/>
              <a:buChar char="●"/>
              <a:defRPr sz="1000">
                <a:solidFill>
                  <a:schemeClr val="dk1"/>
                </a:solidFill>
              </a:defRPr>
            </a:lvl4pPr>
            <a:lvl5pPr marL="2286000" lvl="4" indent="-292100">
              <a:spcBef>
                <a:spcPts val="0"/>
              </a:spcBef>
              <a:spcAft>
                <a:spcPts val="0"/>
              </a:spcAft>
              <a:buClr>
                <a:schemeClr val="dk1"/>
              </a:buClr>
              <a:buSzPts val="1000"/>
              <a:buFont typeface="Inter"/>
              <a:buChar char="○"/>
              <a:defRPr sz="1000">
                <a:solidFill>
                  <a:schemeClr val="dk1"/>
                </a:solidFill>
              </a:defRPr>
            </a:lvl5pPr>
            <a:lvl6pPr marL="2743200" lvl="5" indent="-292100">
              <a:spcBef>
                <a:spcPts val="0"/>
              </a:spcBef>
              <a:spcAft>
                <a:spcPts val="0"/>
              </a:spcAft>
              <a:buClr>
                <a:schemeClr val="dk1"/>
              </a:buClr>
              <a:buSzPts val="1000"/>
              <a:buFont typeface="Inter"/>
              <a:buChar char="■"/>
              <a:defRPr sz="1000">
                <a:solidFill>
                  <a:schemeClr val="dk1"/>
                </a:solidFill>
              </a:defRPr>
            </a:lvl6pPr>
            <a:lvl7pPr marL="3200400" lvl="6" indent="-292100">
              <a:spcBef>
                <a:spcPts val="0"/>
              </a:spcBef>
              <a:spcAft>
                <a:spcPts val="0"/>
              </a:spcAft>
              <a:buClr>
                <a:schemeClr val="dk1"/>
              </a:buClr>
              <a:buSzPts val="1000"/>
              <a:buFont typeface="Inter"/>
              <a:buChar char="●"/>
              <a:defRPr sz="1000">
                <a:solidFill>
                  <a:schemeClr val="dk1"/>
                </a:solidFill>
              </a:defRPr>
            </a:lvl7pPr>
            <a:lvl8pPr marL="3657600" lvl="7" indent="-292100">
              <a:spcBef>
                <a:spcPts val="0"/>
              </a:spcBef>
              <a:spcAft>
                <a:spcPts val="0"/>
              </a:spcAft>
              <a:buClr>
                <a:schemeClr val="dk1"/>
              </a:buClr>
              <a:buSzPts val="1000"/>
              <a:buFont typeface="Inter"/>
              <a:buChar char="○"/>
              <a:defRPr sz="1000">
                <a:solidFill>
                  <a:schemeClr val="dk1"/>
                </a:solidFill>
              </a:defRPr>
            </a:lvl8pPr>
            <a:lvl9pPr marL="4114800" lvl="8" indent="-292100">
              <a:spcBef>
                <a:spcPts val="0"/>
              </a:spcBef>
              <a:spcAft>
                <a:spcPts val="0"/>
              </a:spcAft>
              <a:buClr>
                <a:schemeClr val="dk1"/>
              </a:buClr>
              <a:buSzPts val="1000"/>
              <a:buFont typeface="Inter"/>
              <a:buChar char="■"/>
              <a:defRPr sz="1000">
                <a:solidFill>
                  <a:schemeClr val="dk1"/>
                </a:solidFill>
              </a:defRPr>
            </a:lvl9pPr>
          </a:lstStyle>
          <a:p>
            <a:endParaRPr/>
          </a:p>
        </p:txBody>
      </p:sp>
      <p:sp>
        <p:nvSpPr>
          <p:cNvPr id="194" name="Google Shape;194;p25"/>
          <p:cNvSpPr txBox="1">
            <a:spLocks noGrp="1"/>
          </p:cNvSpPr>
          <p:nvPr>
            <p:ph type="body" idx="2"/>
          </p:nvPr>
        </p:nvSpPr>
        <p:spPr>
          <a:xfrm>
            <a:off x="6079400" y="405850"/>
            <a:ext cx="2683500" cy="7785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Inter"/>
              <a:buChar char="●"/>
              <a:defRPr sz="1000"/>
            </a:lvl1pPr>
            <a:lvl2pPr marL="914400" lvl="1" indent="-292100">
              <a:spcBef>
                <a:spcPts val="0"/>
              </a:spcBef>
              <a:spcAft>
                <a:spcPts val="0"/>
              </a:spcAft>
              <a:buClr>
                <a:schemeClr val="lt1"/>
              </a:buClr>
              <a:buSzPts val="1000"/>
              <a:buFont typeface="Inter"/>
              <a:buChar char="○"/>
              <a:defRPr sz="1000"/>
            </a:lvl2pPr>
            <a:lvl3pPr marL="1371600" lvl="2" indent="-292100">
              <a:spcBef>
                <a:spcPts val="0"/>
              </a:spcBef>
              <a:spcAft>
                <a:spcPts val="0"/>
              </a:spcAft>
              <a:buClr>
                <a:schemeClr val="lt1"/>
              </a:buClr>
              <a:buSzPts val="1000"/>
              <a:buFont typeface="Inter"/>
              <a:buChar char="■"/>
              <a:defRPr sz="1000"/>
            </a:lvl3pPr>
            <a:lvl4pPr marL="1828800" lvl="3" indent="-292100">
              <a:spcBef>
                <a:spcPts val="0"/>
              </a:spcBef>
              <a:spcAft>
                <a:spcPts val="0"/>
              </a:spcAft>
              <a:buClr>
                <a:schemeClr val="lt1"/>
              </a:buClr>
              <a:buSzPts val="1000"/>
              <a:buFont typeface="Inter"/>
              <a:buChar char="●"/>
              <a:defRPr sz="1000"/>
            </a:lvl4pPr>
            <a:lvl5pPr marL="2286000" lvl="4" indent="-292100">
              <a:spcBef>
                <a:spcPts val="0"/>
              </a:spcBef>
              <a:spcAft>
                <a:spcPts val="0"/>
              </a:spcAft>
              <a:buClr>
                <a:schemeClr val="lt1"/>
              </a:buClr>
              <a:buSzPts val="1000"/>
              <a:buFont typeface="Inter"/>
              <a:buChar char="○"/>
              <a:defRPr sz="1000"/>
            </a:lvl5pPr>
            <a:lvl6pPr marL="2743200" lvl="5" indent="-292100">
              <a:spcBef>
                <a:spcPts val="0"/>
              </a:spcBef>
              <a:spcAft>
                <a:spcPts val="0"/>
              </a:spcAft>
              <a:buClr>
                <a:schemeClr val="lt1"/>
              </a:buClr>
              <a:buSzPts val="1000"/>
              <a:buFont typeface="Inter"/>
              <a:buChar char="■"/>
              <a:defRPr sz="1000"/>
            </a:lvl6pPr>
            <a:lvl7pPr marL="3200400" lvl="6" indent="-292100">
              <a:spcBef>
                <a:spcPts val="0"/>
              </a:spcBef>
              <a:spcAft>
                <a:spcPts val="0"/>
              </a:spcAft>
              <a:buClr>
                <a:schemeClr val="lt1"/>
              </a:buClr>
              <a:buSzPts val="1000"/>
              <a:buFont typeface="Inter"/>
              <a:buChar char="●"/>
              <a:defRPr sz="1000"/>
            </a:lvl7pPr>
            <a:lvl8pPr marL="3657600" lvl="7" indent="-292100">
              <a:spcBef>
                <a:spcPts val="0"/>
              </a:spcBef>
              <a:spcAft>
                <a:spcPts val="0"/>
              </a:spcAft>
              <a:buClr>
                <a:schemeClr val="lt1"/>
              </a:buClr>
              <a:buSzPts val="1000"/>
              <a:buFont typeface="Inter"/>
              <a:buChar char="○"/>
              <a:defRPr sz="1000"/>
            </a:lvl8pPr>
            <a:lvl9pPr marL="4114800" lvl="8" indent="-292100">
              <a:spcBef>
                <a:spcPts val="0"/>
              </a:spcBef>
              <a:spcAft>
                <a:spcPts val="0"/>
              </a:spcAft>
              <a:buClr>
                <a:schemeClr val="lt1"/>
              </a:buClr>
              <a:buSzPts val="1000"/>
              <a:buFont typeface="Inter"/>
              <a:buChar char="■"/>
              <a:defRPr sz="1000"/>
            </a:lvl9pPr>
          </a:lstStyle>
          <a:p>
            <a:endParaRPr/>
          </a:p>
        </p:txBody>
      </p:sp>
      <p:sp>
        <p:nvSpPr>
          <p:cNvPr id="195" name="Google Shape;195;p25"/>
          <p:cNvSpPr txBox="1">
            <a:spLocks noGrp="1"/>
          </p:cNvSpPr>
          <p:nvPr>
            <p:ph type="body" idx="3"/>
          </p:nvPr>
        </p:nvSpPr>
        <p:spPr>
          <a:xfrm>
            <a:off x="6079400" y="1606817"/>
            <a:ext cx="2683500" cy="7785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Inter"/>
              <a:buChar char="●"/>
              <a:defRPr sz="1000"/>
            </a:lvl1pPr>
            <a:lvl2pPr marL="914400" lvl="1" indent="-292100">
              <a:spcBef>
                <a:spcPts val="0"/>
              </a:spcBef>
              <a:spcAft>
                <a:spcPts val="0"/>
              </a:spcAft>
              <a:buClr>
                <a:schemeClr val="lt1"/>
              </a:buClr>
              <a:buSzPts val="1000"/>
              <a:buFont typeface="Inter"/>
              <a:buChar char="○"/>
              <a:defRPr sz="1000"/>
            </a:lvl2pPr>
            <a:lvl3pPr marL="1371600" lvl="2" indent="-292100">
              <a:spcBef>
                <a:spcPts val="0"/>
              </a:spcBef>
              <a:spcAft>
                <a:spcPts val="0"/>
              </a:spcAft>
              <a:buClr>
                <a:schemeClr val="lt1"/>
              </a:buClr>
              <a:buSzPts val="1000"/>
              <a:buFont typeface="Inter"/>
              <a:buChar char="■"/>
              <a:defRPr sz="1000"/>
            </a:lvl3pPr>
            <a:lvl4pPr marL="1828800" lvl="3" indent="-292100">
              <a:spcBef>
                <a:spcPts val="0"/>
              </a:spcBef>
              <a:spcAft>
                <a:spcPts val="0"/>
              </a:spcAft>
              <a:buClr>
                <a:schemeClr val="lt1"/>
              </a:buClr>
              <a:buSzPts val="1000"/>
              <a:buFont typeface="Inter"/>
              <a:buChar char="●"/>
              <a:defRPr sz="1000"/>
            </a:lvl4pPr>
            <a:lvl5pPr marL="2286000" lvl="4" indent="-292100">
              <a:spcBef>
                <a:spcPts val="0"/>
              </a:spcBef>
              <a:spcAft>
                <a:spcPts val="0"/>
              </a:spcAft>
              <a:buClr>
                <a:schemeClr val="lt1"/>
              </a:buClr>
              <a:buSzPts val="1000"/>
              <a:buFont typeface="Inter"/>
              <a:buChar char="○"/>
              <a:defRPr sz="1000"/>
            </a:lvl5pPr>
            <a:lvl6pPr marL="2743200" lvl="5" indent="-292100">
              <a:spcBef>
                <a:spcPts val="0"/>
              </a:spcBef>
              <a:spcAft>
                <a:spcPts val="0"/>
              </a:spcAft>
              <a:buClr>
                <a:schemeClr val="lt1"/>
              </a:buClr>
              <a:buSzPts val="1000"/>
              <a:buFont typeface="Inter"/>
              <a:buChar char="■"/>
              <a:defRPr sz="1000"/>
            </a:lvl6pPr>
            <a:lvl7pPr marL="3200400" lvl="6" indent="-292100">
              <a:spcBef>
                <a:spcPts val="0"/>
              </a:spcBef>
              <a:spcAft>
                <a:spcPts val="0"/>
              </a:spcAft>
              <a:buClr>
                <a:schemeClr val="lt1"/>
              </a:buClr>
              <a:buSzPts val="1000"/>
              <a:buFont typeface="Inter"/>
              <a:buChar char="●"/>
              <a:defRPr sz="1000"/>
            </a:lvl7pPr>
            <a:lvl8pPr marL="3657600" lvl="7" indent="-292100">
              <a:spcBef>
                <a:spcPts val="0"/>
              </a:spcBef>
              <a:spcAft>
                <a:spcPts val="0"/>
              </a:spcAft>
              <a:buClr>
                <a:schemeClr val="lt1"/>
              </a:buClr>
              <a:buSzPts val="1000"/>
              <a:buFont typeface="Inter"/>
              <a:buChar char="○"/>
              <a:defRPr sz="1000"/>
            </a:lvl8pPr>
            <a:lvl9pPr marL="4114800" lvl="8" indent="-292100">
              <a:spcBef>
                <a:spcPts val="0"/>
              </a:spcBef>
              <a:spcAft>
                <a:spcPts val="0"/>
              </a:spcAft>
              <a:buClr>
                <a:schemeClr val="lt1"/>
              </a:buClr>
              <a:buSzPts val="1000"/>
              <a:buFont typeface="Inter"/>
              <a:buChar char="■"/>
              <a:defRPr sz="1000"/>
            </a:lvl9pPr>
          </a:lstStyle>
          <a:p>
            <a:endParaRPr/>
          </a:p>
        </p:txBody>
      </p:sp>
      <p:sp>
        <p:nvSpPr>
          <p:cNvPr id="196" name="Google Shape;196;p25"/>
          <p:cNvSpPr txBox="1">
            <a:spLocks noGrp="1"/>
          </p:cNvSpPr>
          <p:nvPr>
            <p:ph type="body" idx="4"/>
          </p:nvPr>
        </p:nvSpPr>
        <p:spPr>
          <a:xfrm>
            <a:off x="6079400" y="2807783"/>
            <a:ext cx="2683500" cy="7785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Inter"/>
              <a:buChar char="●"/>
              <a:defRPr sz="1000"/>
            </a:lvl1pPr>
            <a:lvl2pPr marL="914400" lvl="1" indent="-292100">
              <a:spcBef>
                <a:spcPts val="0"/>
              </a:spcBef>
              <a:spcAft>
                <a:spcPts val="0"/>
              </a:spcAft>
              <a:buClr>
                <a:schemeClr val="lt1"/>
              </a:buClr>
              <a:buSzPts val="1000"/>
              <a:buFont typeface="Inter"/>
              <a:buChar char="○"/>
              <a:defRPr sz="1000"/>
            </a:lvl2pPr>
            <a:lvl3pPr marL="1371600" lvl="2" indent="-292100">
              <a:spcBef>
                <a:spcPts val="0"/>
              </a:spcBef>
              <a:spcAft>
                <a:spcPts val="0"/>
              </a:spcAft>
              <a:buClr>
                <a:schemeClr val="lt1"/>
              </a:buClr>
              <a:buSzPts val="1000"/>
              <a:buFont typeface="Inter"/>
              <a:buChar char="■"/>
              <a:defRPr sz="1000"/>
            </a:lvl3pPr>
            <a:lvl4pPr marL="1828800" lvl="3" indent="-292100">
              <a:spcBef>
                <a:spcPts val="0"/>
              </a:spcBef>
              <a:spcAft>
                <a:spcPts val="0"/>
              </a:spcAft>
              <a:buClr>
                <a:schemeClr val="lt1"/>
              </a:buClr>
              <a:buSzPts val="1000"/>
              <a:buFont typeface="Inter"/>
              <a:buChar char="●"/>
              <a:defRPr sz="1000"/>
            </a:lvl4pPr>
            <a:lvl5pPr marL="2286000" lvl="4" indent="-292100">
              <a:spcBef>
                <a:spcPts val="0"/>
              </a:spcBef>
              <a:spcAft>
                <a:spcPts val="0"/>
              </a:spcAft>
              <a:buClr>
                <a:schemeClr val="lt1"/>
              </a:buClr>
              <a:buSzPts val="1000"/>
              <a:buFont typeface="Inter"/>
              <a:buChar char="○"/>
              <a:defRPr sz="1000"/>
            </a:lvl5pPr>
            <a:lvl6pPr marL="2743200" lvl="5" indent="-292100">
              <a:spcBef>
                <a:spcPts val="0"/>
              </a:spcBef>
              <a:spcAft>
                <a:spcPts val="0"/>
              </a:spcAft>
              <a:buClr>
                <a:schemeClr val="lt1"/>
              </a:buClr>
              <a:buSzPts val="1000"/>
              <a:buFont typeface="Inter"/>
              <a:buChar char="■"/>
              <a:defRPr sz="1000"/>
            </a:lvl6pPr>
            <a:lvl7pPr marL="3200400" lvl="6" indent="-292100">
              <a:spcBef>
                <a:spcPts val="0"/>
              </a:spcBef>
              <a:spcAft>
                <a:spcPts val="0"/>
              </a:spcAft>
              <a:buClr>
                <a:schemeClr val="lt1"/>
              </a:buClr>
              <a:buSzPts val="1000"/>
              <a:buFont typeface="Inter"/>
              <a:buChar char="●"/>
              <a:defRPr sz="1000"/>
            </a:lvl7pPr>
            <a:lvl8pPr marL="3657600" lvl="7" indent="-292100">
              <a:spcBef>
                <a:spcPts val="0"/>
              </a:spcBef>
              <a:spcAft>
                <a:spcPts val="0"/>
              </a:spcAft>
              <a:buClr>
                <a:schemeClr val="lt1"/>
              </a:buClr>
              <a:buSzPts val="1000"/>
              <a:buFont typeface="Inter"/>
              <a:buChar char="○"/>
              <a:defRPr sz="1000"/>
            </a:lvl8pPr>
            <a:lvl9pPr marL="4114800" lvl="8" indent="-292100">
              <a:spcBef>
                <a:spcPts val="0"/>
              </a:spcBef>
              <a:spcAft>
                <a:spcPts val="0"/>
              </a:spcAft>
              <a:buClr>
                <a:schemeClr val="lt1"/>
              </a:buClr>
              <a:buSzPts val="1000"/>
              <a:buFont typeface="Inter"/>
              <a:buChar char="■"/>
              <a:defRPr sz="1000"/>
            </a:lvl9pPr>
          </a:lstStyle>
          <a:p>
            <a:endParaRPr/>
          </a:p>
        </p:txBody>
      </p:sp>
      <p:sp>
        <p:nvSpPr>
          <p:cNvPr id="197" name="Google Shape;197;p25"/>
          <p:cNvSpPr txBox="1">
            <a:spLocks noGrp="1"/>
          </p:cNvSpPr>
          <p:nvPr>
            <p:ph type="body" idx="5"/>
          </p:nvPr>
        </p:nvSpPr>
        <p:spPr>
          <a:xfrm>
            <a:off x="6079400" y="4008750"/>
            <a:ext cx="2683500" cy="7785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Inter"/>
              <a:buChar char="●"/>
              <a:defRPr sz="1000"/>
            </a:lvl1pPr>
            <a:lvl2pPr marL="914400" lvl="1" indent="-292100">
              <a:spcBef>
                <a:spcPts val="0"/>
              </a:spcBef>
              <a:spcAft>
                <a:spcPts val="0"/>
              </a:spcAft>
              <a:buClr>
                <a:schemeClr val="lt1"/>
              </a:buClr>
              <a:buSzPts val="1000"/>
              <a:buFont typeface="Inter"/>
              <a:buChar char="○"/>
              <a:defRPr sz="1000"/>
            </a:lvl2pPr>
            <a:lvl3pPr marL="1371600" lvl="2" indent="-292100">
              <a:spcBef>
                <a:spcPts val="0"/>
              </a:spcBef>
              <a:spcAft>
                <a:spcPts val="0"/>
              </a:spcAft>
              <a:buClr>
                <a:schemeClr val="lt1"/>
              </a:buClr>
              <a:buSzPts val="1000"/>
              <a:buFont typeface="Inter"/>
              <a:buChar char="■"/>
              <a:defRPr sz="1000"/>
            </a:lvl3pPr>
            <a:lvl4pPr marL="1828800" lvl="3" indent="-292100">
              <a:spcBef>
                <a:spcPts val="0"/>
              </a:spcBef>
              <a:spcAft>
                <a:spcPts val="0"/>
              </a:spcAft>
              <a:buClr>
                <a:schemeClr val="lt1"/>
              </a:buClr>
              <a:buSzPts val="1000"/>
              <a:buFont typeface="Inter"/>
              <a:buChar char="●"/>
              <a:defRPr sz="1000"/>
            </a:lvl4pPr>
            <a:lvl5pPr marL="2286000" lvl="4" indent="-292100">
              <a:spcBef>
                <a:spcPts val="0"/>
              </a:spcBef>
              <a:spcAft>
                <a:spcPts val="0"/>
              </a:spcAft>
              <a:buClr>
                <a:schemeClr val="lt1"/>
              </a:buClr>
              <a:buSzPts val="1000"/>
              <a:buFont typeface="Inter"/>
              <a:buChar char="○"/>
              <a:defRPr sz="1000"/>
            </a:lvl5pPr>
            <a:lvl6pPr marL="2743200" lvl="5" indent="-292100">
              <a:spcBef>
                <a:spcPts val="0"/>
              </a:spcBef>
              <a:spcAft>
                <a:spcPts val="0"/>
              </a:spcAft>
              <a:buClr>
                <a:schemeClr val="lt1"/>
              </a:buClr>
              <a:buSzPts val="1000"/>
              <a:buFont typeface="Inter"/>
              <a:buChar char="■"/>
              <a:defRPr sz="1000"/>
            </a:lvl6pPr>
            <a:lvl7pPr marL="3200400" lvl="6" indent="-292100">
              <a:spcBef>
                <a:spcPts val="0"/>
              </a:spcBef>
              <a:spcAft>
                <a:spcPts val="0"/>
              </a:spcAft>
              <a:buClr>
                <a:schemeClr val="lt1"/>
              </a:buClr>
              <a:buSzPts val="1000"/>
              <a:buFont typeface="Inter"/>
              <a:buChar char="●"/>
              <a:defRPr sz="1000"/>
            </a:lvl7pPr>
            <a:lvl8pPr marL="3657600" lvl="7" indent="-292100">
              <a:spcBef>
                <a:spcPts val="0"/>
              </a:spcBef>
              <a:spcAft>
                <a:spcPts val="0"/>
              </a:spcAft>
              <a:buClr>
                <a:schemeClr val="lt1"/>
              </a:buClr>
              <a:buSzPts val="1000"/>
              <a:buFont typeface="Inter"/>
              <a:buChar char="○"/>
              <a:defRPr sz="1000"/>
            </a:lvl8pPr>
            <a:lvl9pPr marL="4114800" lvl="8" indent="-292100">
              <a:spcBef>
                <a:spcPts val="0"/>
              </a:spcBef>
              <a:spcAft>
                <a:spcPts val="0"/>
              </a:spcAft>
              <a:buClr>
                <a:schemeClr val="lt1"/>
              </a:buClr>
              <a:buSzPts val="1000"/>
              <a:buFont typeface="Inter"/>
              <a:buChar char="■"/>
              <a:defRPr sz="1000"/>
            </a:lvl9pPr>
          </a:lstStyle>
          <a:p>
            <a:endParaRPr/>
          </a:p>
        </p:txBody>
      </p:sp>
      <p:sp>
        <p:nvSpPr>
          <p:cNvPr id="198" name="Google Shape;198;p25"/>
          <p:cNvSpPr txBox="1">
            <a:spLocks noGrp="1"/>
          </p:cNvSpPr>
          <p:nvPr>
            <p:ph type="body" idx="6"/>
          </p:nvPr>
        </p:nvSpPr>
        <p:spPr>
          <a:xfrm>
            <a:off x="3213625" y="662625"/>
            <a:ext cx="1780800" cy="14328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Inter"/>
              <a:buChar char="●"/>
              <a:defRPr sz="1000"/>
            </a:lvl1pPr>
            <a:lvl2pPr marL="914400" lvl="1" indent="-292100">
              <a:spcBef>
                <a:spcPts val="0"/>
              </a:spcBef>
              <a:spcAft>
                <a:spcPts val="0"/>
              </a:spcAft>
              <a:buClr>
                <a:schemeClr val="lt1"/>
              </a:buClr>
              <a:buSzPts val="1000"/>
              <a:buFont typeface="Inter"/>
              <a:buChar char="○"/>
              <a:defRPr sz="1000"/>
            </a:lvl2pPr>
            <a:lvl3pPr marL="1371600" lvl="2" indent="-292100">
              <a:spcBef>
                <a:spcPts val="0"/>
              </a:spcBef>
              <a:spcAft>
                <a:spcPts val="0"/>
              </a:spcAft>
              <a:buClr>
                <a:schemeClr val="lt1"/>
              </a:buClr>
              <a:buSzPts val="1000"/>
              <a:buFont typeface="Inter"/>
              <a:buChar char="■"/>
              <a:defRPr sz="1000"/>
            </a:lvl3pPr>
            <a:lvl4pPr marL="1828800" lvl="3" indent="-292100">
              <a:spcBef>
                <a:spcPts val="0"/>
              </a:spcBef>
              <a:spcAft>
                <a:spcPts val="0"/>
              </a:spcAft>
              <a:buClr>
                <a:schemeClr val="lt1"/>
              </a:buClr>
              <a:buSzPts val="1000"/>
              <a:buFont typeface="Inter"/>
              <a:buChar char="●"/>
              <a:defRPr sz="1000"/>
            </a:lvl4pPr>
            <a:lvl5pPr marL="2286000" lvl="4" indent="-292100">
              <a:spcBef>
                <a:spcPts val="0"/>
              </a:spcBef>
              <a:spcAft>
                <a:spcPts val="0"/>
              </a:spcAft>
              <a:buClr>
                <a:schemeClr val="lt1"/>
              </a:buClr>
              <a:buSzPts val="1000"/>
              <a:buFont typeface="Inter"/>
              <a:buChar char="○"/>
              <a:defRPr sz="1000"/>
            </a:lvl5pPr>
            <a:lvl6pPr marL="2743200" lvl="5" indent="-292100">
              <a:spcBef>
                <a:spcPts val="0"/>
              </a:spcBef>
              <a:spcAft>
                <a:spcPts val="0"/>
              </a:spcAft>
              <a:buClr>
                <a:schemeClr val="lt1"/>
              </a:buClr>
              <a:buSzPts val="1000"/>
              <a:buFont typeface="Inter"/>
              <a:buChar char="■"/>
              <a:defRPr sz="1000"/>
            </a:lvl6pPr>
            <a:lvl7pPr marL="3200400" lvl="6" indent="-292100">
              <a:spcBef>
                <a:spcPts val="0"/>
              </a:spcBef>
              <a:spcAft>
                <a:spcPts val="0"/>
              </a:spcAft>
              <a:buClr>
                <a:schemeClr val="lt1"/>
              </a:buClr>
              <a:buSzPts val="1000"/>
              <a:buFont typeface="Inter"/>
              <a:buChar char="●"/>
              <a:defRPr sz="1000"/>
            </a:lvl7pPr>
            <a:lvl8pPr marL="3657600" lvl="7" indent="-292100">
              <a:spcBef>
                <a:spcPts val="0"/>
              </a:spcBef>
              <a:spcAft>
                <a:spcPts val="0"/>
              </a:spcAft>
              <a:buClr>
                <a:schemeClr val="lt1"/>
              </a:buClr>
              <a:buSzPts val="1000"/>
              <a:buFont typeface="Inter"/>
              <a:buChar char="○"/>
              <a:defRPr sz="1000"/>
            </a:lvl8pPr>
            <a:lvl9pPr marL="4114800" lvl="8" indent="-292100">
              <a:spcBef>
                <a:spcPts val="0"/>
              </a:spcBef>
              <a:spcAft>
                <a:spcPts val="0"/>
              </a:spcAft>
              <a:buClr>
                <a:schemeClr val="lt1"/>
              </a:buClr>
              <a:buSzPts val="1000"/>
              <a:buFont typeface="Inter"/>
              <a:buChar char="■"/>
              <a:defRPr sz="1000"/>
            </a:lvl9pPr>
          </a:lstStyle>
          <a:p>
            <a:endParaRPr/>
          </a:p>
        </p:txBody>
      </p:sp>
      <p:sp>
        <p:nvSpPr>
          <p:cNvPr id="199" name="Google Shape;199;p25"/>
          <p:cNvSpPr txBox="1">
            <a:spLocks noGrp="1"/>
          </p:cNvSpPr>
          <p:nvPr>
            <p:ph type="body" idx="7"/>
          </p:nvPr>
        </p:nvSpPr>
        <p:spPr>
          <a:xfrm>
            <a:off x="3213625" y="3056300"/>
            <a:ext cx="1780800" cy="1432800"/>
          </a:xfrm>
          <a:prstGeom prst="rect">
            <a:avLst/>
          </a:prstGeom>
        </p:spPr>
        <p:txBody>
          <a:bodyPr spcFirstLastPara="1" wrap="square" lIns="0" tIns="0" rIns="0" bIns="0" anchor="t" anchorCtr="0">
            <a:noAutofit/>
          </a:bodyPr>
          <a:lstStyle>
            <a:lvl1pPr marL="457200" lvl="0" indent="-292100">
              <a:spcBef>
                <a:spcPts val="0"/>
              </a:spcBef>
              <a:spcAft>
                <a:spcPts val="0"/>
              </a:spcAft>
              <a:buClr>
                <a:schemeClr val="lt1"/>
              </a:buClr>
              <a:buSzPts val="1000"/>
              <a:buFont typeface="Inter"/>
              <a:buChar char="●"/>
              <a:defRPr sz="1000"/>
            </a:lvl1pPr>
            <a:lvl2pPr marL="914400" lvl="1" indent="-292100">
              <a:spcBef>
                <a:spcPts val="0"/>
              </a:spcBef>
              <a:spcAft>
                <a:spcPts val="0"/>
              </a:spcAft>
              <a:buClr>
                <a:schemeClr val="lt1"/>
              </a:buClr>
              <a:buSzPts val="1000"/>
              <a:buFont typeface="Inter"/>
              <a:buChar char="○"/>
              <a:defRPr sz="1000"/>
            </a:lvl2pPr>
            <a:lvl3pPr marL="1371600" lvl="2" indent="-292100">
              <a:spcBef>
                <a:spcPts val="0"/>
              </a:spcBef>
              <a:spcAft>
                <a:spcPts val="0"/>
              </a:spcAft>
              <a:buClr>
                <a:schemeClr val="lt1"/>
              </a:buClr>
              <a:buSzPts val="1000"/>
              <a:buFont typeface="Inter"/>
              <a:buChar char="■"/>
              <a:defRPr sz="1000"/>
            </a:lvl3pPr>
            <a:lvl4pPr marL="1828800" lvl="3" indent="-292100">
              <a:spcBef>
                <a:spcPts val="0"/>
              </a:spcBef>
              <a:spcAft>
                <a:spcPts val="0"/>
              </a:spcAft>
              <a:buClr>
                <a:schemeClr val="lt1"/>
              </a:buClr>
              <a:buSzPts val="1000"/>
              <a:buFont typeface="Inter"/>
              <a:buChar char="●"/>
              <a:defRPr sz="1000"/>
            </a:lvl4pPr>
            <a:lvl5pPr marL="2286000" lvl="4" indent="-292100">
              <a:spcBef>
                <a:spcPts val="0"/>
              </a:spcBef>
              <a:spcAft>
                <a:spcPts val="0"/>
              </a:spcAft>
              <a:buClr>
                <a:schemeClr val="lt1"/>
              </a:buClr>
              <a:buSzPts val="1000"/>
              <a:buFont typeface="Inter"/>
              <a:buChar char="○"/>
              <a:defRPr sz="1000"/>
            </a:lvl5pPr>
            <a:lvl6pPr marL="2743200" lvl="5" indent="-292100">
              <a:spcBef>
                <a:spcPts val="0"/>
              </a:spcBef>
              <a:spcAft>
                <a:spcPts val="0"/>
              </a:spcAft>
              <a:buClr>
                <a:schemeClr val="lt1"/>
              </a:buClr>
              <a:buSzPts val="1000"/>
              <a:buFont typeface="Inter"/>
              <a:buChar char="■"/>
              <a:defRPr sz="1000"/>
            </a:lvl6pPr>
            <a:lvl7pPr marL="3200400" lvl="6" indent="-292100">
              <a:spcBef>
                <a:spcPts val="0"/>
              </a:spcBef>
              <a:spcAft>
                <a:spcPts val="0"/>
              </a:spcAft>
              <a:buClr>
                <a:schemeClr val="lt1"/>
              </a:buClr>
              <a:buSzPts val="1000"/>
              <a:buFont typeface="Inter"/>
              <a:buChar char="●"/>
              <a:defRPr sz="1000"/>
            </a:lvl7pPr>
            <a:lvl8pPr marL="3657600" lvl="7" indent="-292100">
              <a:spcBef>
                <a:spcPts val="0"/>
              </a:spcBef>
              <a:spcAft>
                <a:spcPts val="0"/>
              </a:spcAft>
              <a:buClr>
                <a:schemeClr val="lt1"/>
              </a:buClr>
              <a:buSzPts val="1000"/>
              <a:buFont typeface="Inter"/>
              <a:buChar char="○"/>
              <a:defRPr sz="1000"/>
            </a:lvl8pPr>
            <a:lvl9pPr marL="4114800" lvl="8" indent="-292100">
              <a:spcBef>
                <a:spcPts val="0"/>
              </a:spcBef>
              <a:spcAft>
                <a:spcPts val="0"/>
              </a:spcAft>
              <a:buClr>
                <a:schemeClr val="lt1"/>
              </a:buClr>
              <a:buSzPts val="1000"/>
              <a:buFont typeface="Inter"/>
              <a:buChar char="■"/>
              <a:defRPr sz="10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0"/>
        <p:cNvGrpSpPr/>
        <p:nvPr/>
      </p:nvGrpSpPr>
      <p:grpSpPr>
        <a:xfrm>
          <a:off x="0" y="0"/>
          <a:ext cx="0" cy="0"/>
          <a:chOff x="0" y="0"/>
          <a:chExt cx="0" cy="0"/>
        </a:xfrm>
      </p:grpSpPr>
      <p:sp>
        <p:nvSpPr>
          <p:cNvPr id="201" name="Google Shape;201;p2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202"/>
        <p:cNvGrpSpPr/>
        <p:nvPr/>
      </p:nvGrpSpPr>
      <p:grpSpPr>
        <a:xfrm>
          <a:off x="0" y="0"/>
          <a:ext cx="0" cy="0"/>
          <a:chOff x="0" y="0"/>
          <a:chExt cx="0" cy="0"/>
        </a:xfrm>
      </p:grpSpPr>
      <p:sp>
        <p:nvSpPr>
          <p:cNvPr id="203" name="Google Shape;20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205"/>
        <p:cNvGrpSpPr/>
        <p:nvPr/>
      </p:nvGrpSpPr>
      <p:grpSpPr>
        <a:xfrm>
          <a:off x="0" y="0"/>
          <a:ext cx="0" cy="0"/>
          <a:chOff x="0" y="0"/>
          <a:chExt cx="0" cy="0"/>
        </a:xfrm>
      </p:grpSpPr>
      <p:sp>
        <p:nvSpPr>
          <p:cNvPr id="206" name="Google Shape;20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2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08" name="Google Shape;208;p2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09"/>
        <p:cNvGrpSpPr/>
        <p:nvPr/>
      </p:nvGrpSpPr>
      <p:grpSpPr>
        <a:xfrm>
          <a:off x="0" y="0"/>
          <a:ext cx="0" cy="0"/>
          <a:chOff x="0" y="0"/>
          <a:chExt cx="0" cy="0"/>
        </a:xfrm>
      </p:grpSpPr>
      <p:sp>
        <p:nvSpPr>
          <p:cNvPr id="210" name="Google Shape;21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11"/>
        <p:cNvGrpSpPr/>
        <p:nvPr/>
      </p:nvGrpSpPr>
      <p:grpSpPr>
        <a:xfrm>
          <a:off x="0" y="0"/>
          <a:ext cx="0" cy="0"/>
          <a:chOff x="0" y="0"/>
          <a:chExt cx="0" cy="0"/>
        </a:xfrm>
      </p:grpSpPr>
      <p:sp>
        <p:nvSpPr>
          <p:cNvPr id="212" name="Google Shape;212;p3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13" name="Google Shape;213;p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four columns">
  <p:cSld name="BLANK_1_1_1_1_3">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228600" y="228600"/>
            <a:ext cx="6480300" cy="498600"/>
          </a:xfrm>
          <a:prstGeom prst="rect">
            <a:avLst/>
          </a:prstGeom>
        </p:spPr>
        <p:txBody>
          <a:bodyPr spcFirstLastPara="1" wrap="square" lIns="0" tIns="0" rIns="0" bIns="0" anchor="t" anchorCtr="0">
            <a:spAutoFit/>
          </a:bodyPr>
          <a:lstStyle>
            <a:lvl1pPr lvl="0">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1pPr>
            <a:lvl2pPr lvl="1">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2pPr>
            <a:lvl3pPr lvl="2">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3pPr>
            <a:lvl4pPr lvl="3">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4pPr>
            <a:lvl5pPr lvl="4">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5pPr>
            <a:lvl6pPr lvl="5">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6pPr>
            <a:lvl7pPr lvl="6">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7pPr>
            <a:lvl8pPr lvl="7">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8pPr>
            <a:lvl9pPr lvl="8">
              <a:spcBef>
                <a:spcPts val="0"/>
              </a:spcBef>
              <a:spcAft>
                <a:spcPts val="0"/>
              </a:spcAft>
              <a:buNone/>
              <a:defRPr sz="3600">
                <a:solidFill>
                  <a:schemeClr val="accent3"/>
                </a:solidFill>
                <a:latin typeface="Plus Jakarta Sans Medium"/>
                <a:ea typeface="Plus Jakarta Sans Medium"/>
                <a:cs typeface="Plus Jakarta Sans Medium"/>
                <a:sym typeface="Plus Jakarta Sans Medium"/>
              </a:defRPr>
            </a:lvl9pPr>
          </a:lstStyle>
          <a:p>
            <a:endParaRPr/>
          </a:p>
        </p:txBody>
      </p:sp>
      <p:sp>
        <p:nvSpPr>
          <p:cNvPr id="26" name="Google Shape;26;p4"/>
          <p:cNvSpPr txBox="1">
            <a:spLocks noGrp="1"/>
          </p:cNvSpPr>
          <p:nvPr>
            <p:ph type="body" idx="1"/>
          </p:nvPr>
        </p:nvSpPr>
        <p:spPr>
          <a:xfrm>
            <a:off x="318600" y="2984575"/>
            <a:ext cx="1914300" cy="1587300"/>
          </a:xfrm>
          <a:prstGeom prst="rect">
            <a:avLst/>
          </a:prstGeom>
        </p:spPr>
        <p:txBody>
          <a:bodyPr spcFirstLastPara="1" wrap="square" lIns="0" tIns="0" rIns="0" bIns="0" anchor="t" anchorCtr="0">
            <a:spAutoFit/>
          </a:bodyPr>
          <a:lstStyle>
            <a:lvl1pPr marL="457200" lvl="0" indent="-292100">
              <a:lnSpc>
                <a:spcPct val="115000"/>
              </a:lnSpc>
              <a:spcBef>
                <a:spcPts val="0"/>
              </a:spcBef>
              <a:spcAft>
                <a:spcPts val="0"/>
              </a:spcAft>
              <a:buClr>
                <a:schemeClr val="lt2"/>
              </a:buClr>
              <a:buSzPts val="1000"/>
              <a:buFont typeface="Inter"/>
              <a:buChar char="●"/>
              <a:defRPr sz="1000">
                <a:solidFill>
                  <a:schemeClr val="lt2"/>
                </a:solidFill>
              </a:defRPr>
            </a:lvl1pPr>
            <a:lvl2pPr marL="914400" lvl="1" indent="-292100">
              <a:lnSpc>
                <a:spcPct val="115000"/>
              </a:lnSpc>
              <a:spcBef>
                <a:spcPts val="800"/>
              </a:spcBef>
              <a:spcAft>
                <a:spcPts val="0"/>
              </a:spcAft>
              <a:buClr>
                <a:schemeClr val="lt2"/>
              </a:buClr>
              <a:buSzPts val="1000"/>
              <a:buFont typeface="Inter"/>
              <a:buChar char="○"/>
              <a:defRPr sz="1000">
                <a:solidFill>
                  <a:schemeClr val="lt2"/>
                </a:solidFill>
              </a:defRPr>
            </a:lvl2pPr>
            <a:lvl3pPr marL="1371600" lvl="2" indent="-292100">
              <a:lnSpc>
                <a:spcPct val="115000"/>
              </a:lnSpc>
              <a:spcBef>
                <a:spcPts val="800"/>
              </a:spcBef>
              <a:spcAft>
                <a:spcPts val="0"/>
              </a:spcAft>
              <a:buClr>
                <a:schemeClr val="lt2"/>
              </a:buClr>
              <a:buSzPts val="1000"/>
              <a:buFont typeface="Inter"/>
              <a:buChar char="■"/>
              <a:defRPr sz="1000">
                <a:solidFill>
                  <a:schemeClr val="lt2"/>
                </a:solidFill>
              </a:defRPr>
            </a:lvl3pPr>
            <a:lvl4pPr marL="1828800" lvl="3" indent="-292100">
              <a:lnSpc>
                <a:spcPct val="115000"/>
              </a:lnSpc>
              <a:spcBef>
                <a:spcPts val="800"/>
              </a:spcBef>
              <a:spcAft>
                <a:spcPts val="0"/>
              </a:spcAft>
              <a:buClr>
                <a:schemeClr val="lt2"/>
              </a:buClr>
              <a:buSzPts val="1000"/>
              <a:buFont typeface="Inter"/>
              <a:buChar char="●"/>
              <a:defRPr sz="1000">
                <a:solidFill>
                  <a:schemeClr val="lt2"/>
                </a:solidFill>
              </a:defRPr>
            </a:lvl4pPr>
            <a:lvl5pPr marL="2286000" lvl="4" indent="-292100">
              <a:lnSpc>
                <a:spcPct val="115000"/>
              </a:lnSpc>
              <a:spcBef>
                <a:spcPts val="800"/>
              </a:spcBef>
              <a:spcAft>
                <a:spcPts val="0"/>
              </a:spcAft>
              <a:buClr>
                <a:schemeClr val="lt2"/>
              </a:buClr>
              <a:buSzPts val="1000"/>
              <a:buFont typeface="Inter"/>
              <a:buChar char="○"/>
              <a:defRPr sz="1000">
                <a:solidFill>
                  <a:schemeClr val="lt2"/>
                </a:solidFill>
              </a:defRPr>
            </a:lvl5pPr>
            <a:lvl6pPr marL="2743200" lvl="5" indent="-292100">
              <a:lnSpc>
                <a:spcPct val="115000"/>
              </a:lnSpc>
              <a:spcBef>
                <a:spcPts val="800"/>
              </a:spcBef>
              <a:spcAft>
                <a:spcPts val="0"/>
              </a:spcAft>
              <a:buClr>
                <a:schemeClr val="lt2"/>
              </a:buClr>
              <a:buSzPts val="1000"/>
              <a:buFont typeface="Inter"/>
              <a:buChar char="■"/>
              <a:defRPr sz="1000">
                <a:solidFill>
                  <a:schemeClr val="lt2"/>
                </a:solidFill>
              </a:defRPr>
            </a:lvl6pPr>
            <a:lvl7pPr marL="3200400" lvl="6" indent="-292100">
              <a:lnSpc>
                <a:spcPct val="115000"/>
              </a:lnSpc>
              <a:spcBef>
                <a:spcPts val="800"/>
              </a:spcBef>
              <a:spcAft>
                <a:spcPts val="0"/>
              </a:spcAft>
              <a:buClr>
                <a:schemeClr val="lt2"/>
              </a:buClr>
              <a:buSzPts val="1000"/>
              <a:buFont typeface="Inter"/>
              <a:buChar char="●"/>
              <a:defRPr sz="1000">
                <a:solidFill>
                  <a:schemeClr val="lt2"/>
                </a:solidFill>
              </a:defRPr>
            </a:lvl7pPr>
            <a:lvl8pPr marL="3657600" lvl="7" indent="-292100">
              <a:lnSpc>
                <a:spcPct val="115000"/>
              </a:lnSpc>
              <a:spcBef>
                <a:spcPts val="800"/>
              </a:spcBef>
              <a:spcAft>
                <a:spcPts val="0"/>
              </a:spcAft>
              <a:buClr>
                <a:schemeClr val="lt2"/>
              </a:buClr>
              <a:buSzPts val="1000"/>
              <a:buFont typeface="Inter"/>
              <a:buChar char="○"/>
              <a:defRPr sz="1000">
                <a:solidFill>
                  <a:schemeClr val="lt2"/>
                </a:solidFill>
              </a:defRPr>
            </a:lvl8pPr>
            <a:lvl9pPr marL="4114800" lvl="8" indent="-292100">
              <a:lnSpc>
                <a:spcPct val="115000"/>
              </a:lnSpc>
              <a:spcBef>
                <a:spcPts val="800"/>
              </a:spcBef>
              <a:spcAft>
                <a:spcPts val="800"/>
              </a:spcAft>
              <a:buClr>
                <a:schemeClr val="lt2"/>
              </a:buClr>
              <a:buSzPts val="1000"/>
              <a:buFont typeface="Inter"/>
              <a:buChar char="■"/>
              <a:defRPr sz="1000">
                <a:solidFill>
                  <a:schemeClr val="lt2"/>
                </a:solidFill>
              </a:defRPr>
            </a:lvl9pPr>
          </a:lstStyle>
          <a:p>
            <a:endParaRPr/>
          </a:p>
        </p:txBody>
      </p:sp>
      <p:sp>
        <p:nvSpPr>
          <p:cNvPr id="27" name="Google Shape;27;p4"/>
          <p:cNvSpPr txBox="1">
            <a:spLocks noGrp="1"/>
          </p:cNvSpPr>
          <p:nvPr>
            <p:ph type="body" idx="2"/>
          </p:nvPr>
        </p:nvSpPr>
        <p:spPr>
          <a:xfrm>
            <a:off x="6911100" y="2984575"/>
            <a:ext cx="1914300" cy="1587300"/>
          </a:xfrm>
          <a:prstGeom prst="rect">
            <a:avLst/>
          </a:prstGeom>
        </p:spPr>
        <p:txBody>
          <a:bodyPr spcFirstLastPara="1" wrap="square" lIns="0" tIns="0" rIns="0" bIns="0" anchor="t" anchorCtr="0">
            <a:spAutoFit/>
          </a:bodyPr>
          <a:lstStyle>
            <a:lvl1pPr marL="457200" lvl="0" indent="-292100">
              <a:lnSpc>
                <a:spcPct val="115000"/>
              </a:lnSpc>
              <a:spcBef>
                <a:spcPts val="0"/>
              </a:spcBef>
              <a:spcAft>
                <a:spcPts val="0"/>
              </a:spcAft>
              <a:buClr>
                <a:schemeClr val="lt2"/>
              </a:buClr>
              <a:buSzPts val="1000"/>
              <a:buFont typeface="Inter"/>
              <a:buChar char="●"/>
              <a:defRPr sz="1000">
                <a:solidFill>
                  <a:schemeClr val="lt2"/>
                </a:solidFill>
              </a:defRPr>
            </a:lvl1pPr>
            <a:lvl2pPr marL="914400" lvl="1" indent="-292100">
              <a:lnSpc>
                <a:spcPct val="115000"/>
              </a:lnSpc>
              <a:spcBef>
                <a:spcPts val="800"/>
              </a:spcBef>
              <a:spcAft>
                <a:spcPts val="0"/>
              </a:spcAft>
              <a:buClr>
                <a:schemeClr val="lt2"/>
              </a:buClr>
              <a:buSzPts val="1000"/>
              <a:buFont typeface="Inter"/>
              <a:buChar char="○"/>
              <a:defRPr sz="1000">
                <a:solidFill>
                  <a:schemeClr val="lt2"/>
                </a:solidFill>
              </a:defRPr>
            </a:lvl2pPr>
            <a:lvl3pPr marL="1371600" lvl="2" indent="-292100">
              <a:lnSpc>
                <a:spcPct val="115000"/>
              </a:lnSpc>
              <a:spcBef>
                <a:spcPts val="800"/>
              </a:spcBef>
              <a:spcAft>
                <a:spcPts val="0"/>
              </a:spcAft>
              <a:buClr>
                <a:schemeClr val="lt2"/>
              </a:buClr>
              <a:buSzPts val="1000"/>
              <a:buFont typeface="Inter"/>
              <a:buChar char="■"/>
              <a:defRPr sz="1000">
                <a:solidFill>
                  <a:schemeClr val="lt2"/>
                </a:solidFill>
              </a:defRPr>
            </a:lvl3pPr>
            <a:lvl4pPr marL="1828800" lvl="3" indent="-292100">
              <a:lnSpc>
                <a:spcPct val="115000"/>
              </a:lnSpc>
              <a:spcBef>
                <a:spcPts val="800"/>
              </a:spcBef>
              <a:spcAft>
                <a:spcPts val="0"/>
              </a:spcAft>
              <a:buClr>
                <a:schemeClr val="lt2"/>
              </a:buClr>
              <a:buSzPts val="1000"/>
              <a:buFont typeface="Inter"/>
              <a:buChar char="●"/>
              <a:defRPr sz="1000">
                <a:solidFill>
                  <a:schemeClr val="lt2"/>
                </a:solidFill>
              </a:defRPr>
            </a:lvl4pPr>
            <a:lvl5pPr marL="2286000" lvl="4" indent="-292100">
              <a:lnSpc>
                <a:spcPct val="115000"/>
              </a:lnSpc>
              <a:spcBef>
                <a:spcPts val="800"/>
              </a:spcBef>
              <a:spcAft>
                <a:spcPts val="0"/>
              </a:spcAft>
              <a:buClr>
                <a:schemeClr val="lt2"/>
              </a:buClr>
              <a:buSzPts val="1000"/>
              <a:buFont typeface="Inter"/>
              <a:buChar char="○"/>
              <a:defRPr sz="1000">
                <a:solidFill>
                  <a:schemeClr val="lt2"/>
                </a:solidFill>
              </a:defRPr>
            </a:lvl5pPr>
            <a:lvl6pPr marL="2743200" lvl="5" indent="-292100">
              <a:lnSpc>
                <a:spcPct val="115000"/>
              </a:lnSpc>
              <a:spcBef>
                <a:spcPts val="800"/>
              </a:spcBef>
              <a:spcAft>
                <a:spcPts val="0"/>
              </a:spcAft>
              <a:buClr>
                <a:schemeClr val="lt2"/>
              </a:buClr>
              <a:buSzPts val="1000"/>
              <a:buFont typeface="Inter"/>
              <a:buChar char="■"/>
              <a:defRPr sz="1000">
                <a:solidFill>
                  <a:schemeClr val="lt2"/>
                </a:solidFill>
              </a:defRPr>
            </a:lvl6pPr>
            <a:lvl7pPr marL="3200400" lvl="6" indent="-292100">
              <a:lnSpc>
                <a:spcPct val="115000"/>
              </a:lnSpc>
              <a:spcBef>
                <a:spcPts val="800"/>
              </a:spcBef>
              <a:spcAft>
                <a:spcPts val="0"/>
              </a:spcAft>
              <a:buClr>
                <a:schemeClr val="lt2"/>
              </a:buClr>
              <a:buSzPts val="1000"/>
              <a:buFont typeface="Inter"/>
              <a:buChar char="●"/>
              <a:defRPr sz="1000">
                <a:solidFill>
                  <a:schemeClr val="lt2"/>
                </a:solidFill>
              </a:defRPr>
            </a:lvl7pPr>
            <a:lvl8pPr marL="3657600" lvl="7" indent="-292100">
              <a:lnSpc>
                <a:spcPct val="115000"/>
              </a:lnSpc>
              <a:spcBef>
                <a:spcPts val="800"/>
              </a:spcBef>
              <a:spcAft>
                <a:spcPts val="0"/>
              </a:spcAft>
              <a:buClr>
                <a:schemeClr val="lt2"/>
              </a:buClr>
              <a:buSzPts val="1000"/>
              <a:buFont typeface="Inter"/>
              <a:buChar char="○"/>
              <a:defRPr sz="1000">
                <a:solidFill>
                  <a:schemeClr val="lt2"/>
                </a:solidFill>
              </a:defRPr>
            </a:lvl8pPr>
            <a:lvl9pPr marL="4114800" lvl="8" indent="-292100">
              <a:lnSpc>
                <a:spcPct val="115000"/>
              </a:lnSpc>
              <a:spcBef>
                <a:spcPts val="800"/>
              </a:spcBef>
              <a:spcAft>
                <a:spcPts val="800"/>
              </a:spcAft>
              <a:buClr>
                <a:schemeClr val="lt2"/>
              </a:buClr>
              <a:buSzPts val="1000"/>
              <a:buFont typeface="Inter"/>
              <a:buChar char="■"/>
              <a:defRPr sz="1000">
                <a:solidFill>
                  <a:schemeClr val="lt2"/>
                </a:solidFill>
              </a:defRPr>
            </a:lvl9pPr>
          </a:lstStyle>
          <a:p>
            <a:endParaRPr/>
          </a:p>
        </p:txBody>
      </p:sp>
      <p:sp>
        <p:nvSpPr>
          <p:cNvPr id="28" name="Google Shape;28;p4"/>
          <p:cNvSpPr txBox="1">
            <a:spLocks noGrp="1"/>
          </p:cNvSpPr>
          <p:nvPr>
            <p:ph type="body" idx="3"/>
          </p:nvPr>
        </p:nvSpPr>
        <p:spPr>
          <a:xfrm>
            <a:off x="2516100" y="2984575"/>
            <a:ext cx="1914300" cy="1587300"/>
          </a:xfrm>
          <a:prstGeom prst="rect">
            <a:avLst/>
          </a:prstGeom>
        </p:spPr>
        <p:txBody>
          <a:bodyPr spcFirstLastPara="1" wrap="square" lIns="0" tIns="0" rIns="0" bIns="0" anchor="t" anchorCtr="0">
            <a:spAutoFit/>
          </a:bodyPr>
          <a:lstStyle>
            <a:lvl1pPr marL="457200" lvl="0" indent="-292100">
              <a:lnSpc>
                <a:spcPct val="115000"/>
              </a:lnSpc>
              <a:spcBef>
                <a:spcPts val="0"/>
              </a:spcBef>
              <a:spcAft>
                <a:spcPts val="0"/>
              </a:spcAft>
              <a:buClr>
                <a:schemeClr val="lt2"/>
              </a:buClr>
              <a:buSzPts val="1000"/>
              <a:buFont typeface="Inter"/>
              <a:buChar char="●"/>
              <a:defRPr sz="1000">
                <a:solidFill>
                  <a:schemeClr val="lt2"/>
                </a:solidFill>
              </a:defRPr>
            </a:lvl1pPr>
            <a:lvl2pPr marL="914400" lvl="1" indent="-292100">
              <a:lnSpc>
                <a:spcPct val="115000"/>
              </a:lnSpc>
              <a:spcBef>
                <a:spcPts val="800"/>
              </a:spcBef>
              <a:spcAft>
                <a:spcPts val="0"/>
              </a:spcAft>
              <a:buClr>
                <a:schemeClr val="lt2"/>
              </a:buClr>
              <a:buSzPts val="1000"/>
              <a:buFont typeface="Inter"/>
              <a:buChar char="○"/>
              <a:defRPr sz="1000">
                <a:solidFill>
                  <a:schemeClr val="lt2"/>
                </a:solidFill>
              </a:defRPr>
            </a:lvl2pPr>
            <a:lvl3pPr marL="1371600" lvl="2" indent="-292100">
              <a:lnSpc>
                <a:spcPct val="115000"/>
              </a:lnSpc>
              <a:spcBef>
                <a:spcPts val="800"/>
              </a:spcBef>
              <a:spcAft>
                <a:spcPts val="0"/>
              </a:spcAft>
              <a:buClr>
                <a:schemeClr val="lt2"/>
              </a:buClr>
              <a:buSzPts val="1000"/>
              <a:buFont typeface="Inter"/>
              <a:buChar char="■"/>
              <a:defRPr sz="1000">
                <a:solidFill>
                  <a:schemeClr val="lt2"/>
                </a:solidFill>
              </a:defRPr>
            </a:lvl3pPr>
            <a:lvl4pPr marL="1828800" lvl="3" indent="-292100">
              <a:lnSpc>
                <a:spcPct val="115000"/>
              </a:lnSpc>
              <a:spcBef>
                <a:spcPts val="800"/>
              </a:spcBef>
              <a:spcAft>
                <a:spcPts val="0"/>
              </a:spcAft>
              <a:buClr>
                <a:schemeClr val="lt2"/>
              </a:buClr>
              <a:buSzPts val="1000"/>
              <a:buFont typeface="Inter"/>
              <a:buChar char="●"/>
              <a:defRPr sz="1000">
                <a:solidFill>
                  <a:schemeClr val="lt2"/>
                </a:solidFill>
              </a:defRPr>
            </a:lvl4pPr>
            <a:lvl5pPr marL="2286000" lvl="4" indent="-292100">
              <a:lnSpc>
                <a:spcPct val="115000"/>
              </a:lnSpc>
              <a:spcBef>
                <a:spcPts val="800"/>
              </a:spcBef>
              <a:spcAft>
                <a:spcPts val="0"/>
              </a:spcAft>
              <a:buClr>
                <a:schemeClr val="lt2"/>
              </a:buClr>
              <a:buSzPts val="1000"/>
              <a:buFont typeface="Inter"/>
              <a:buChar char="○"/>
              <a:defRPr sz="1000">
                <a:solidFill>
                  <a:schemeClr val="lt2"/>
                </a:solidFill>
              </a:defRPr>
            </a:lvl5pPr>
            <a:lvl6pPr marL="2743200" lvl="5" indent="-292100">
              <a:lnSpc>
                <a:spcPct val="115000"/>
              </a:lnSpc>
              <a:spcBef>
                <a:spcPts val="800"/>
              </a:spcBef>
              <a:spcAft>
                <a:spcPts val="0"/>
              </a:spcAft>
              <a:buClr>
                <a:schemeClr val="lt2"/>
              </a:buClr>
              <a:buSzPts val="1000"/>
              <a:buFont typeface="Inter"/>
              <a:buChar char="■"/>
              <a:defRPr sz="1000">
                <a:solidFill>
                  <a:schemeClr val="lt2"/>
                </a:solidFill>
              </a:defRPr>
            </a:lvl6pPr>
            <a:lvl7pPr marL="3200400" lvl="6" indent="-292100">
              <a:lnSpc>
                <a:spcPct val="115000"/>
              </a:lnSpc>
              <a:spcBef>
                <a:spcPts val="800"/>
              </a:spcBef>
              <a:spcAft>
                <a:spcPts val="0"/>
              </a:spcAft>
              <a:buClr>
                <a:schemeClr val="lt2"/>
              </a:buClr>
              <a:buSzPts val="1000"/>
              <a:buFont typeface="Inter"/>
              <a:buChar char="●"/>
              <a:defRPr sz="1000">
                <a:solidFill>
                  <a:schemeClr val="lt2"/>
                </a:solidFill>
              </a:defRPr>
            </a:lvl7pPr>
            <a:lvl8pPr marL="3657600" lvl="7" indent="-292100">
              <a:lnSpc>
                <a:spcPct val="115000"/>
              </a:lnSpc>
              <a:spcBef>
                <a:spcPts val="800"/>
              </a:spcBef>
              <a:spcAft>
                <a:spcPts val="0"/>
              </a:spcAft>
              <a:buClr>
                <a:schemeClr val="lt2"/>
              </a:buClr>
              <a:buSzPts val="1000"/>
              <a:buFont typeface="Inter"/>
              <a:buChar char="○"/>
              <a:defRPr sz="1000">
                <a:solidFill>
                  <a:schemeClr val="lt2"/>
                </a:solidFill>
              </a:defRPr>
            </a:lvl8pPr>
            <a:lvl9pPr marL="4114800" lvl="8" indent="-292100">
              <a:lnSpc>
                <a:spcPct val="115000"/>
              </a:lnSpc>
              <a:spcBef>
                <a:spcPts val="800"/>
              </a:spcBef>
              <a:spcAft>
                <a:spcPts val="800"/>
              </a:spcAft>
              <a:buClr>
                <a:schemeClr val="lt2"/>
              </a:buClr>
              <a:buSzPts val="1000"/>
              <a:buFont typeface="Inter"/>
              <a:buChar char="■"/>
              <a:defRPr sz="1000">
                <a:solidFill>
                  <a:schemeClr val="lt2"/>
                </a:solidFill>
              </a:defRPr>
            </a:lvl9pPr>
          </a:lstStyle>
          <a:p>
            <a:endParaRPr/>
          </a:p>
        </p:txBody>
      </p:sp>
      <p:sp>
        <p:nvSpPr>
          <p:cNvPr id="29" name="Google Shape;29;p4"/>
          <p:cNvSpPr txBox="1">
            <a:spLocks noGrp="1"/>
          </p:cNvSpPr>
          <p:nvPr>
            <p:ph type="body" idx="4"/>
          </p:nvPr>
        </p:nvSpPr>
        <p:spPr>
          <a:xfrm>
            <a:off x="4713588" y="2984575"/>
            <a:ext cx="1914300" cy="1587300"/>
          </a:xfrm>
          <a:prstGeom prst="rect">
            <a:avLst/>
          </a:prstGeom>
        </p:spPr>
        <p:txBody>
          <a:bodyPr spcFirstLastPara="1" wrap="square" lIns="0" tIns="0" rIns="0" bIns="0" anchor="t" anchorCtr="0">
            <a:spAutoFit/>
          </a:bodyPr>
          <a:lstStyle>
            <a:lvl1pPr marL="457200" lvl="0" indent="-292100">
              <a:lnSpc>
                <a:spcPct val="115000"/>
              </a:lnSpc>
              <a:spcBef>
                <a:spcPts val="0"/>
              </a:spcBef>
              <a:spcAft>
                <a:spcPts val="0"/>
              </a:spcAft>
              <a:buClr>
                <a:schemeClr val="lt2"/>
              </a:buClr>
              <a:buSzPts val="1000"/>
              <a:buFont typeface="Inter"/>
              <a:buChar char="●"/>
              <a:defRPr sz="1000">
                <a:solidFill>
                  <a:schemeClr val="lt2"/>
                </a:solidFill>
              </a:defRPr>
            </a:lvl1pPr>
            <a:lvl2pPr marL="914400" lvl="1" indent="-292100">
              <a:lnSpc>
                <a:spcPct val="115000"/>
              </a:lnSpc>
              <a:spcBef>
                <a:spcPts val="800"/>
              </a:spcBef>
              <a:spcAft>
                <a:spcPts val="0"/>
              </a:spcAft>
              <a:buClr>
                <a:schemeClr val="lt2"/>
              </a:buClr>
              <a:buSzPts val="1000"/>
              <a:buFont typeface="Inter"/>
              <a:buChar char="○"/>
              <a:defRPr sz="1000">
                <a:solidFill>
                  <a:schemeClr val="lt2"/>
                </a:solidFill>
              </a:defRPr>
            </a:lvl2pPr>
            <a:lvl3pPr marL="1371600" lvl="2" indent="-292100">
              <a:lnSpc>
                <a:spcPct val="115000"/>
              </a:lnSpc>
              <a:spcBef>
                <a:spcPts val="800"/>
              </a:spcBef>
              <a:spcAft>
                <a:spcPts val="0"/>
              </a:spcAft>
              <a:buClr>
                <a:schemeClr val="lt2"/>
              </a:buClr>
              <a:buSzPts val="1000"/>
              <a:buFont typeface="Inter"/>
              <a:buChar char="■"/>
              <a:defRPr sz="1000">
                <a:solidFill>
                  <a:schemeClr val="lt2"/>
                </a:solidFill>
              </a:defRPr>
            </a:lvl3pPr>
            <a:lvl4pPr marL="1828800" lvl="3" indent="-292100">
              <a:lnSpc>
                <a:spcPct val="115000"/>
              </a:lnSpc>
              <a:spcBef>
                <a:spcPts val="800"/>
              </a:spcBef>
              <a:spcAft>
                <a:spcPts val="0"/>
              </a:spcAft>
              <a:buClr>
                <a:schemeClr val="lt2"/>
              </a:buClr>
              <a:buSzPts val="1000"/>
              <a:buFont typeface="Inter"/>
              <a:buChar char="●"/>
              <a:defRPr sz="1000">
                <a:solidFill>
                  <a:schemeClr val="lt2"/>
                </a:solidFill>
              </a:defRPr>
            </a:lvl4pPr>
            <a:lvl5pPr marL="2286000" lvl="4" indent="-292100">
              <a:lnSpc>
                <a:spcPct val="115000"/>
              </a:lnSpc>
              <a:spcBef>
                <a:spcPts val="800"/>
              </a:spcBef>
              <a:spcAft>
                <a:spcPts val="0"/>
              </a:spcAft>
              <a:buClr>
                <a:schemeClr val="lt2"/>
              </a:buClr>
              <a:buSzPts val="1000"/>
              <a:buFont typeface="Inter"/>
              <a:buChar char="○"/>
              <a:defRPr sz="1000">
                <a:solidFill>
                  <a:schemeClr val="lt2"/>
                </a:solidFill>
              </a:defRPr>
            </a:lvl5pPr>
            <a:lvl6pPr marL="2743200" lvl="5" indent="-292100">
              <a:lnSpc>
                <a:spcPct val="115000"/>
              </a:lnSpc>
              <a:spcBef>
                <a:spcPts val="800"/>
              </a:spcBef>
              <a:spcAft>
                <a:spcPts val="0"/>
              </a:spcAft>
              <a:buClr>
                <a:schemeClr val="lt2"/>
              </a:buClr>
              <a:buSzPts val="1000"/>
              <a:buFont typeface="Inter"/>
              <a:buChar char="■"/>
              <a:defRPr sz="1000">
                <a:solidFill>
                  <a:schemeClr val="lt2"/>
                </a:solidFill>
              </a:defRPr>
            </a:lvl6pPr>
            <a:lvl7pPr marL="3200400" lvl="6" indent="-292100">
              <a:lnSpc>
                <a:spcPct val="115000"/>
              </a:lnSpc>
              <a:spcBef>
                <a:spcPts val="800"/>
              </a:spcBef>
              <a:spcAft>
                <a:spcPts val="0"/>
              </a:spcAft>
              <a:buClr>
                <a:schemeClr val="lt2"/>
              </a:buClr>
              <a:buSzPts val="1000"/>
              <a:buFont typeface="Inter"/>
              <a:buChar char="●"/>
              <a:defRPr sz="1000">
                <a:solidFill>
                  <a:schemeClr val="lt2"/>
                </a:solidFill>
              </a:defRPr>
            </a:lvl7pPr>
            <a:lvl8pPr marL="3657600" lvl="7" indent="-292100">
              <a:lnSpc>
                <a:spcPct val="115000"/>
              </a:lnSpc>
              <a:spcBef>
                <a:spcPts val="800"/>
              </a:spcBef>
              <a:spcAft>
                <a:spcPts val="0"/>
              </a:spcAft>
              <a:buClr>
                <a:schemeClr val="lt2"/>
              </a:buClr>
              <a:buSzPts val="1000"/>
              <a:buFont typeface="Inter"/>
              <a:buChar char="○"/>
              <a:defRPr sz="1000">
                <a:solidFill>
                  <a:schemeClr val="lt2"/>
                </a:solidFill>
              </a:defRPr>
            </a:lvl8pPr>
            <a:lvl9pPr marL="4114800" lvl="8" indent="-292100">
              <a:lnSpc>
                <a:spcPct val="115000"/>
              </a:lnSpc>
              <a:spcBef>
                <a:spcPts val="800"/>
              </a:spcBef>
              <a:spcAft>
                <a:spcPts val="800"/>
              </a:spcAft>
              <a:buClr>
                <a:schemeClr val="lt2"/>
              </a:buClr>
              <a:buSzPts val="1000"/>
              <a:buFont typeface="Inter"/>
              <a:buChar char="■"/>
              <a:defRPr sz="1000">
                <a:solidFill>
                  <a:schemeClr val="lt2"/>
                </a:solidFill>
              </a:defRPr>
            </a:lvl9pPr>
          </a:lstStyle>
          <a:p>
            <a:endParaRPr/>
          </a:p>
        </p:txBody>
      </p:sp>
      <p:sp>
        <p:nvSpPr>
          <p:cNvPr id="30" name="Google Shape;30;p4"/>
          <p:cNvSpPr txBox="1">
            <a:spLocks noGrp="1"/>
          </p:cNvSpPr>
          <p:nvPr>
            <p:ph type="subTitle" idx="5"/>
          </p:nvPr>
        </p:nvSpPr>
        <p:spPr>
          <a:xfrm>
            <a:off x="381950" y="2393500"/>
            <a:ext cx="1854900" cy="314100"/>
          </a:xfrm>
          <a:prstGeom prst="rect">
            <a:avLst/>
          </a:prstGeom>
        </p:spPr>
        <p:txBody>
          <a:bodyPr spcFirstLastPara="1" wrap="square" lIns="0" tIns="0" rIns="91425" bIns="91425" anchor="t" anchorCtr="0">
            <a:noAutofit/>
          </a:bodyPr>
          <a:lstStyle>
            <a:lvl1pPr lvl="0">
              <a:spcBef>
                <a:spcPts val="0"/>
              </a:spcBef>
              <a:spcAft>
                <a:spcPts val="0"/>
              </a:spcAft>
              <a:buSzPts val="1200"/>
              <a:buNone/>
              <a:defRPr/>
            </a:lvl1pPr>
            <a:lvl2pPr lvl="1">
              <a:spcBef>
                <a:spcPts val="0"/>
              </a:spcBef>
              <a:spcAft>
                <a:spcPts val="0"/>
              </a:spcAft>
              <a:buClr>
                <a:schemeClr val="lt1"/>
              </a:buClr>
              <a:buSzPts val="1200"/>
              <a:buNone/>
              <a:defRPr/>
            </a:lvl2pPr>
            <a:lvl3pPr lvl="2">
              <a:spcBef>
                <a:spcPts val="0"/>
              </a:spcBef>
              <a:spcAft>
                <a:spcPts val="0"/>
              </a:spcAft>
              <a:buClr>
                <a:schemeClr val="lt1"/>
              </a:buClr>
              <a:buSzPts val="1200"/>
              <a:buNone/>
              <a:defRPr/>
            </a:lvl3pPr>
            <a:lvl4pPr lvl="3">
              <a:spcBef>
                <a:spcPts val="0"/>
              </a:spcBef>
              <a:spcAft>
                <a:spcPts val="0"/>
              </a:spcAft>
              <a:buClr>
                <a:schemeClr val="lt1"/>
              </a:buClr>
              <a:buSzPts val="1200"/>
              <a:buNone/>
              <a:defRPr/>
            </a:lvl4pPr>
            <a:lvl5pPr lvl="4">
              <a:spcBef>
                <a:spcPts val="0"/>
              </a:spcBef>
              <a:spcAft>
                <a:spcPts val="0"/>
              </a:spcAft>
              <a:buClr>
                <a:schemeClr val="lt1"/>
              </a:buClr>
              <a:buSzPts val="1200"/>
              <a:buNone/>
              <a:defRPr/>
            </a:lvl5pPr>
            <a:lvl6pPr lvl="5">
              <a:spcBef>
                <a:spcPts val="0"/>
              </a:spcBef>
              <a:spcAft>
                <a:spcPts val="0"/>
              </a:spcAft>
              <a:buClr>
                <a:schemeClr val="lt1"/>
              </a:buClr>
              <a:buSzPts val="1200"/>
              <a:buNone/>
              <a:defRPr/>
            </a:lvl6pPr>
            <a:lvl7pPr lvl="6">
              <a:spcBef>
                <a:spcPts val="0"/>
              </a:spcBef>
              <a:spcAft>
                <a:spcPts val="0"/>
              </a:spcAft>
              <a:buClr>
                <a:schemeClr val="lt1"/>
              </a:buClr>
              <a:buSzPts val="1200"/>
              <a:buNone/>
              <a:defRPr/>
            </a:lvl7pPr>
            <a:lvl8pPr lvl="7">
              <a:spcBef>
                <a:spcPts val="0"/>
              </a:spcBef>
              <a:spcAft>
                <a:spcPts val="0"/>
              </a:spcAft>
              <a:buClr>
                <a:schemeClr val="lt1"/>
              </a:buClr>
              <a:buSzPts val="1200"/>
              <a:buNone/>
              <a:defRPr/>
            </a:lvl8pPr>
            <a:lvl9pPr lvl="8">
              <a:spcBef>
                <a:spcPts val="0"/>
              </a:spcBef>
              <a:spcAft>
                <a:spcPts val="0"/>
              </a:spcAft>
              <a:buClr>
                <a:schemeClr val="lt1"/>
              </a:buClr>
              <a:buSzPts val="1200"/>
              <a:buNone/>
              <a:defRPr/>
            </a:lvl9pPr>
          </a:lstStyle>
          <a:p>
            <a:endParaRPr/>
          </a:p>
        </p:txBody>
      </p:sp>
      <p:sp>
        <p:nvSpPr>
          <p:cNvPr id="31" name="Google Shape;31;p4"/>
          <p:cNvSpPr txBox="1">
            <a:spLocks noGrp="1"/>
          </p:cNvSpPr>
          <p:nvPr>
            <p:ph type="subTitle" idx="6"/>
          </p:nvPr>
        </p:nvSpPr>
        <p:spPr>
          <a:xfrm>
            <a:off x="2574000" y="2378475"/>
            <a:ext cx="1854900" cy="314100"/>
          </a:xfrm>
          <a:prstGeom prst="rect">
            <a:avLst/>
          </a:prstGeom>
        </p:spPr>
        <p:txBody>
          <a:bodyPr spcFirstLastPara="1" wrap="square" lIns="0" tIns="0" rIns="91425" bIns="91425" anchor="t" anchorCtr="0">
            <a:noAutofit/>
          </a:bodyPr>
          <a:lstStyle>
            <a:lvl1pPr lvl="0">
              <a:spcBef>
                <a:spcPts val="0"/>
              </a:spcBef>
              <a:spcAft>
                <a:spcPts val="0"/>
              </a:spcAft>
              <a:buSzPts val="1200"/>
              <a:buNone/>
              <a:defRPr/>
            </a:lvl1pPr>
            <a:lvl2pPr lvl="1">
              <a:spcBef>
                <a:spcPts val="0"/>
              </a:spcBef>
              <a:spcAft>
                <a:spcPts val="0"/>
              </a:spcAft>
              <a:buClr>
                <a:schemeClr val="lt1"/>
              </a:buClr>
              <a:buSzPts val="1200"/>
              <a:buNone/>
              <a:defRPr/>
            </a:lvl2pPr>
            <a:lvl3pPr lvl="2">
              <a:spcBef>
                <a:spcPts val="0"/>
              </a:spcBef>
              <a:spcAft>
                <a:spcPts val="0"/>
              </a:spcAft>
              <a:buClr>
                <a:schemeClr val="lt1"/>
              </a:buClr>
              <a:buSzPts val="1200"/>
              <a:buNone/>
              <a:defRPr/>
            </a:lvl3pPr>
            <a:lvl4pPr lvl="3">
              <a:spcBef>
                <a:spcPts val="0"/>
              </a:spcBef>
              <a:spcAft>
                <a:spcPts val="0"/>
              </a:spcAft>
              <a:buClr>
                <a:schemeClr val="lt1"/>
              </a:buClr>
              <a:buSzPts val="1200"/>
              <a:buNone/>
              <a:defRPr/>
            </a:lvl4pPr>
            <a:lvl5pPr lvl="4">
              <a:spcBef>
                <a:spcPts val="0"/>
              </a:spcBef>
              <a:spcAft>
                <a:spcPts val="0"/>
              </a:spcAft>
              <a:buClr>
                <a:schemeClr val="lt1"/>
              </a:buClr>
              <a:buSzPts val="1200"/>
              <a:buNone/>
              <a:defRPr/>
            </a:lvl5pPr>
            <a:lvl6pPr lvl="5">
              <a:spcBef>
                <a:spcPts val="0"/>
              </a:spcBef>
              <a:spcAft>
                <a:spcPts val="0"/>
              </a:spcAft>
              <a:buClr>
                <a:schemeClr val="lt1"/>
              </a:buClr>
              <a:buSzPts val="1200"/>
              <a:buNone/>
              <a:defRPr/>
            </a:lvl6pPr>
            <a:lvl7pPr lvl="6">
              <a:spcBef>
                <a:spcPts val="0"/>
              </a:spcBef>
              <a:spcAft>
                <a:spcPts val="0"/>
              </a:spcAft>
              <a:buClr>
                <a:schemeClr val="lt1"/>
              </a:buClr>
              <a:buSzPts val="1200"/>
              <a:buNone/>
              <a:defRPr/>
            </a:lvl7pPr>
            <a:lvl8pPr lvl="7">
              <a:spcBef>
                <a:spcPts val="0"/>
              </a:spcBef>
              <a:spcAft>
                <a:spcPts val="0"/>
              </a:spcAft>
              <a:buClr>
                <a:schemeClr val="lt1"/>
              </a:buClr>
              <a:buSzPts val="1200"/>
              <a:buNone/>
              <a:defRPr/>
            </a:lvl8pPr>
            <a:lvl9pPr lvl="8">
              <a:spcBef>
                <a:spcPts val="0"/>
              </a:spcBef>
              <a:spcAft>
                <a:spcPts val="0"/>
              </a:spcAft>
              <a:buClr>
                <a:schemeClr val="lt1"/>
              </a:buClr>
              <a:buSzPts val="1200"/>
              <a:buNone/>
              <a:defRPr/>
            </a:lvl9pPr>
          </a:lstStyle>
          <a:p>
            <a:endParaRPr/>
          </a:p>
        </p:txBody>
      </p:sp>
      <p:sp>
        <p:nvSpPr>
          <p:cNvPr id="32" name="Google Shape;32;p4"/>
          <p:cNvSpPr txBox="1">
            <a:spLocks noGrp="1"/>
          </p:cNvSpPr>
          <p:nvPr>
            <p:ph type="subTitle" idx="7"/>
          </p:nvPr>
        </p:nvSpPr>
        <p:spPr>
          <a:xfrm>
            <a:off x="4806538" y="2378475"/>
            <a:ext cx="1822800" cy="314100"/>
          </a:xfrm>
          <a:prstGeom prst="rect">
            <a:avLst/>
          </a:prstGeom>
        </p:spPr>
        <p:txBody>
          <a:bodyPr spcFirstLastPara="1" wrap="square" lIns="0" tIns="0" rIns="91425" bIns="91425" anchor="t" anchorCtr="0">
            <a:noAutofit/>
          </a:bodyPr>
          <a:lstStyle>
            <a:lvl1pPr lvl="0">
              <a:spcBef>
                <a:spcPts val="0"/>
              </a:spcBef>
              <a:spcAft>
                <a:spcPts val="0"/>
              </a:spcAft>
              <a:buSzPts val="1200"/>
              <a:buNone/>
              <a:defRPr/>
            </a:lvl1pPr>
            <a:lvl2pPr lvl="1">
              <a:spcBef>
                <a:spcPts val="0"/>
              </a:spcBef>
              <a:spcAft>
                <a:spcPts val="0"/>
              </a:spcAft>
              <a:buClr>
                <a:schemeClr val="lt1"/>
              </a:buClr>
              <a:buSzPts val="1200"/>
              <a:buNone/>
              <a:defRPr/>
            </a:lvl2pPr>
            <a:lvl3pPr lvl="2">
              <a:spcBef>
                <a:spcPts val="0"/>
              </a:spcBef>
              <a:spcAft>
                <a:spcPts val="0"/>
              </a:spcAft>
              <a:buClr>
                <a:schemeClr val="lt1"/>
              </a:buClr>
              <a:buSzPts val="1200"/>
              <a:buNone/>
              <a:defRPr/>
            </a:lvl3pPr>
            <a:lvl4pPr lvl="3">
              <a:spcBef>
                <a:spcPts val="0"/>
              </a:spcBef>
              <a:spcAft>
                <a:spcPts val="0"/>
              </a:spcAft>
              <a:buClr>
                <a:schemeClr val="lt1"/>
              </a:buClr>
              <a:buSzPts val="1200"/>
              <a:buNone/>
              <a:defRPr/>
            </a:lvl4pPr>
            <a:lvl5pPr lvl="4">
              <a:spcBef>
                <a:spcPts val="0"/>
              </a:spcBef>
              <a:spcAft>
                <a:spcPts val="0"/>
              </a:spcAft>
              <a:buClr>
                <a:schemeClr val="lt1"/>
              </a:buClr>
              <a:buSzPts val="1200"/>
              <a:buNone/>
              <a:defRPr/>
            </a:lvl5pPr>
            <a:lvl6pPr lvl="5">
              <a:spcBef>
                <a:spcPts val="0"/>
              </a:spcBef>
              <a:spcAft>
                <a:spcPts val="0"/>
              </a:spcAft>
              <a:buClr>
                <a:schemeClr val="lt1"/>
              </a:buClr>
              <a:buSzPts val="1200"/>
              <a:buNone/>
              <a:defRPr/>
            </a:lvl6pPr>
            <a:lvl7pPr lvl="6">
              <a:spcBef>
                <a:spcPts val="0"/>
              </a:spcBef>
              <a:spcAft>
                <a:spcPts val="0"/>
              </a:spcAft>
              <a:buClr>
                <a:schemeClr val="lt1"/>
              </a:buClr>
              <a:buSzPts val="1200"/>
              <a:buNone/>
              <a:defRPr/>
            </a:lvl7pPr>
            <a:lvl8pPr lvl="7">
              <a:spcBef>
                <a:spcPts val="0"/>
              </a:spcBef>
              <a:spcAft>
                <a:spcPts val="0"/>
              </a:spcAft>
              <a:buClr>
                <a:schemeClr val="lt1"/>
              </a:buClr>
              <a:buSzPts val="1200"/>
              <a:buNone/>
              <a:defRPr/>
            </a:lvl8pPr>
            <a:lvl9pPr lvl="8">
              <a:spcBef>
                <a:spcPts val="0"/>
              </a:spcBef>
              <a:spcAft>
                <a:spcPts val="0"/>
              </a:spcAft>
              <a:buClr>
                <a:schemeClr val="lt1"/>
              </a:buClr>
              <a:buSzPts val="1200"/>
              <a:buNone/>
              <a:defRPr/>
            </a:lvl9pPr>
          </a:lstStyle>
          <a:p>
            <a:endParaRPr/>
          </a:p>
        </p:txBody>
      </p:sp>
      <p:sp>
        <p:nvSpPr>
          <p:cNvPr id="33" name="Google Shape;33;p4"/>
          <p:cNvSpPr txBox="1">
            <a:spLocks noGrp="1"/>
          </p:cNvSpPr>
          <p:nvPr>
            <p:ph type="subTitle" idx="8"/>
          </p:nvPr>
        </p:nvSpPr>
        <p:spPr>
          <a:xfrm>
            <a:off x="7007100" y="2378475"/>
            <a:ext cx="1822800" cy="314100"/>
          </a:xfrm>
          <a:prstGeom prst="rect">
            <a:avLst/>
          </a:prstGeom>
        </p:spPr>
        <p:txBody>
          <a:bodyPr spcFirstLastPara="1" wrap="square" lIns="0" tIns="0" rIns="91425" bIns="91425" anchor="t" anchorCtr="0">
            <a:noAutofit/>
          </a:bodyPr>
          <a:lstStyle>
            <a:lvl1pPr lvl="0">
              <a:spcBef>
                <a:spcPts val="0"/>
              </a:spcBef>
              <a:spcAft>
                <a:spcPts val="0"/>
              </a:spcAft>
              <a:buSzPts val="1200"/>
              <a:buNone/>
              <a:defRPr/>
            </a:lvl1pPr>
            <a:lvl2pPr lvl="1">
              <a:spcBef>
                <a:spcPts val="0"/>
              </a:spcBef>
              <a:spcAft>
                <a:spcPts val="0"/>
              </a:spcAft>
              <a:buClr>
                <a:schemeClr val="lt1"/>
              </a:buClr>
              <a:buSzPts val="1200"/>
              <a:buNone/>
              <a:defRPr/>
            </a:lvl2pPr>
            <a:lvl3pPr lvl="2">
              <a:spcBef>
                <a:spcPts val="0"/>
              </a:spcBef>
              <a:spcAft>
                <a:spcPts val="0"/>
              </a:spcAft>
              <a:buClr>
                <a:schemeClr val="lt1"/>
              </a:buClr>
              <a:buSzPts val="1200"/>
              <a:buNone/>
              <a:defRPr/>
            </a:lvl3pPr>
            <a:lvl4pPr lvl="3">
              <a:spcBef>
                <a:spcPts val="0"/>
              </a:spcBef>
              <a:spcAft>
                <a:spcPts val="0"/>
              </a:spcAft>
              <a:buClr>
                <a:schemeClr val="lt1"/>
              </a:buClr>
              <a:buSzPts val="1200"/>
              <a:buNone/>
              <a:defRPr/>
            </a:lvl4pPr>
            <a:lvl5pPr lvl="4">
              <a:spcBef>
                <a:spcPts val="0"/>
              </a:spcBef>
              <a:spcAft>
                <a:spcPts val="0"/>
              </a:spcAft>
              <a:buClr>
                <a:schemeClr val="lt1"/>
              </a:buClr>
              <a:buSzPts val="1200"/>
              <a:buNone/>
              <a:defRPr/>
            </a:lvl5pPr>
            <a:lvl6pPr lvl="5">
              <a:spcBef>
                <a:spcPts val="0"/>
              </a:spcBef>
              <a:spcAft>
                <a:spcPts val="0"/>
              </a:spcAft>
              <a:buClr>
                <a:schemeClr val="lt1"/>
              </a:buClr>
              <a:buSzPts val="1200"/>
              <a:buNone/>
              <a:defRPr/>
            </a:lvl6pPr>
            <a:lvl7pPr lvl="6">
              <a:spcBef>
                <a:spcPts val="0"/>
              </a:spcBef>
              <a:spcAft>
                <a:spcPts val="0"/>
              </a:spcAft>
              <a:buClr>
                <a:schemeClr val="lt1"/>
              </a:buClr>
              <a:buSzPts val="1200"/>
              <a:buNone/>
              <a:defRPr/>
            </a:lvl7pPr>
            <a:lvl8pPr lvl="7">
              <a:spcBef>
                <a:spcPts val="0"/>
              </a:spcBef>
              <a:spcAft>
                <a:spcPts val="0"/>
              </a:spcAft>
              <a:buClr>
                <a:schemeClr val="lt1"/>
              </a:buClr>
              <a:buSzPts val="1200"/>
              <a:buNone/>
              <a:defRPr/>
            </a:lvl8pPr>
            <a:lvl9pPr lvl="8">
              <a:spcBef>
                <a:spcPts val="0"/>
              </a:spcBef>
              <a:spcAft>
                <a:spcPts val="0"/>
              </a:spcAft>
              <a:buClr>
                <a:schemeClr val="lt1"/>
              </a:buClr>
              <a:buSzPts val="12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16"/>
        <p:cNvGrpSpPr/>
        <p:nvPr/>
      </p:nvGrpSpPr>
      <p:grpSpPr>
        <a:xfrm>
          <a:off x="0" y="0"/>
          <a:ext cx="0" cy="0"/>
          <a:chOff x="0" y="0"/>
          <a:chExt cx="0" cy="0"/>
        </a:xfrm>
      </p:grpSpPr>
      <p:sp>
        <p:nvSpPr>
          <p:cNvPr id="217" name="Google Shape;217;p3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3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219" name="Google Shape;219;p3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20"/>
        <p:cNvGrpSpPr/>
        <p:nvPr/>
      </p:nvGrpSpPr>
      <p:grpSpPr>
        <a:xfrm>
          <a:off x="0" y="0"/>
          <a:ext cx="0" cy="0"/>
          <a:chOff x="0" y="0"/>
          <a:chExt cx="0" cy="0"/>
        </a:xfrm>
      </p:grpSpPr>
      <p:sp>
        <p:nvSpPr>
          <p:cNvPr id="221" name="Google Shape;221;p3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100"/>
              <a:buNone/>
              <a:defRPr/>
            </a:lvl1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22"/>
        <p:cNvGrpSpPr/>
        <p:nvPr/>
      </p:nvGrpSpPr>
      <p:grpSpPr>
        <a:xfrm>
          <a:off x="0" y="0"/>
          <a:ext cx="0" cy="0"/>
          <a:chOff x="0" y="0"/>
          <a:chExt cx="0" cy="0"/>
        </a:xfrm>
      </p:grpSpPr>
      <p:sp>
        <p:nvSpPr>
          <p:cNvPr id="223" name="Google Shape;223;p3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24" name="Google Shape;224;p3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298450" algn="ctr">
              <a:spcBef>
                <a:spcPts val="0"/>
              </a:spcBef>
              <a:spcAft>
                <a:spcPts val="0"/>
              </a:spcAft>
              <a:buSzPts val="11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25"/>
        <p:cNvGrpSpPr/>
        <p:nvPr/>
      </p:nvGrpSpPr>
      <p:grpSpPr>
        <a:xfrm>
          <a:off x="0" y="0"/>
          <a:ext cx="0" cy="0"/>
          <a:chOff x="0" y="0"/>
          <a:chExt cx="0" cy="0"/>
        </a:xfrm>
      </p:grpSpPr>
      <p:sp>
        <p:nvSpPr>
          <p:cNvPr id="226" name="Google Shape;226;p35"/>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35"/>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28" name="Google Shape;228;p35"/>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29" name="Google Shape;229;p35"/>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30" name="Google Shape;230;p35"/>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31" name="Google Shape;231;p35"/>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32" name="Google Shape;232;p35"/>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body and image">
  <p:cSld name="Title, body and image">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5" name="Google Shape;235;p36"/>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36" name="Google Shape;236;p36"/>
          <p:cNvSpPr>
            <a:spLocks noGrp="1"/>
          </p:cNvSpPr>
          <p:nvPr>
            <p:ph type="pic" idx="2"/>
          </p:nvPr>
        </p:nvSpPr>
        <p:spPr>
          <a:xfrm>
            <a:off x="4992024" y="1152775"/>
            <a:ext cx="3840300" cy="341640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big ideas">
  <p:cSld name="Two big ideas">
    <p:spTree>
      <p:nvGrpSpPr>
        <p:cNvPr id="1" name="Shape 237"/>
        <p:cNvGrpSpPr/>
        <p:nvPr/>
      </p:nvGrpSpPr>
      <p:grpSpPr>
        <a:xfrm>
          <a:off x="0" y="0"/>
          <a:ext cx="0" cy="0"/>
          <a:chOff x="0" y="0"/>
          <a:chExt cx="0" cy="0"/>
        </a:xfrm>
      </p:grpSpPr>
      <p:sp>
        <p:nvSpPr>
          <p:cNvPr id="238" name="Google Shape;238;p37"/>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239" name="Google Shape;239;p37"/>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40" name="Google Shape;240;p37"/>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41" name="Google Shape;241;p37"/>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42" name="Google Shape;242;p37"/>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ree big ideas">
  <p:cSld name="Three big ideas">
    <p:spTree>
      <p:nvGrpSpPr>
        <p:cNvPr id="1" name="Shape 243"/>
        <p:cNvGrpSpPr/>
        <p:nvPr/>
      </p:nvGrpSpPr>
      <p:grpSpPr>
        <a:xfrm>
          <a:off x="0" y="0"/>
          <a:ext cx="0" cy="0"/>
          <a:chOff x="0" y="0"/>
          <a:chExt cx="0" cy="0"/>
        </a:xfrm>
      </p:grpSpPr>
      <p:sp>
        <p:nvSpPr>
          <p:cNvPr id="244" name="Google Shape;244;p38"/>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45" name="Google Shape;245;p38"/>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46" name="Google Shape;246;p38"/>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247" name="Google Shape;247;p38"/>
          <p:cNvSpPr txBox="1">
            <a:spLocks noGrp="1"/>
          </p:cNvSpPr>
          <p:nvPr>
            <p:ph type="subTitle" idx="3"/>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48" name="Google Shape;248;p38"/>
          <p:cNvSpPr txBox="1">
            <a:spLocks noGrp="1"/>
          </p:cNvSpPr>
          <p:nvPr>
            <p:ph type="subTitle" idx="4"/>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49" name="Google Shape;249;p38"/>
          <p:cNvSpPr txBox="1">
            <a:spLocks noGrp="1"/>
          </p:cNvSpPr>
          <p:nvPr>
            <p:ph type="subTitle" idx="5"/>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50" name="Google Shape;250;p38"/>
          <p:cNvSpPr txBox="1">
            <a:spLocks noGrp="1"/>
          </p:cNvSpPr>
          <p:nvPr>
            <p:ph type="body" idx="6"/>
          </p:nvPr>
        </p:nvSpPr>
        <p:spPr>
          <a:xfrm>
            <a:off x="6212275" y="2417500"/>
            <a:ext cx="2455500" cy="2373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Four big ideas">
  <p:cSld name="Four big ideas">
    <p:spTree>
      <p:nvGrpSpPr>
        <p:cNvPr id="1" name="Shape 251"/>
        <p:cNvGrpSpPr/>
        <p:nvPr/>
      </p:nvGrpSpPr>
      <p:grpSpPr>
        <a:xfrm>
          <a:off x="0" y="0"/>
          <a:ext cx="0" cy="0"/>
          <a:chOff x="0" y="0"/>
          <a:chExt cx="0" cy="0"/>
        </a:xfrm>
      </p:grpSpPr>
      <p:sp>
        <p:nvSpPr>
          <p:cNvPr id="252" name="Google Shape;252;p39"/>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3" name="Google Shape;253;p39"/>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4" name="Google Shape;254;p39"/>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5" name="Google Shape;255;p39"/>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6" name="Google Shape;256;p39"/>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257" name="Google Shape;257;p39"/>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58" name="Google Shape;258;p39"/>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59" name="Google Shape;259;p39"/>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60" name="Google Shape;260;p39"/>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261"/>
        <p:cNvGrpSpPr/>
        <p:nvPr/>
      </p:nvGrpSpPr>
      <p:grpSpPr>
        <a:xfrm>
          <a:off x="0" y="0"/>
          <a:ext cx="0" cy="0"/>
          <a:chOff x="0" y="0"/>
          <a:chExt cx="0" cy="0"/>
        </a:xfrm>
      </p:grpSpPr>
      <p:sp>
        <p:nvSpPr>
          <p:cNvPr id="262" name="Google Shape;262;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 name="Google Shape;263;p40"/>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2">
  <p:cSld name="BLANK_1_1_1_1_2">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228600" y="741875"/>
            <a:ext cx="6480300" cy="415500"/>
          </a:xfrm>
          <a:prstGeom prst="rect">
            <a:avLst/>
          </a:prstGeom>
        </p:spPr>
        <p:txBody>
          <a:bodyPr spcFirstLastPara="1" wrap="square" lIns="0" tIns="0" rIns="0" bIns="0" anchor="t" anchorCtr="0">
            <a:spAutoFit/>
          </a:bodyPr>
          <a:lstStyle>
            <a:lvl1pPr lvl="0">
              <a:spcBef>
                <a:spcPts val="0"/>
              </a:spcBef>
              <a:spcAft>
                <a:spcPts val="0"/>
              </a:spcAft>
              <a:buNone/>
              <a:defRPr sz="3000">
                <a:latin typeface="Plus Jakarta Sans Medium"/>
                <a:ea typeface="Plus Jakarta Sans Medium"/>
                <a:cs typeface="Plus Jakarta Sans Medium"/>
                <a:sym typeface="Plus Jakarta Sans Medium"/>
              </a:defRPr>
            </a:lvl1pPr>
            <a:lvl2pPr lvl="1">
              <a:spcBef>
                <a:spcPts val="0"/>
              </a:spcBef>
              <a:spcAft>
                <a:spcPts val="0"/>
              </a:spcAft>
              <a:buNone/>
              <a:defRPr sz="3000">
                <a:latin typeface="Plus Jakarta Sans Medium"/>
                <a:ea typeface="Plus Jakarta Sans Medium"/>
                <a:cs typeface="Plus Jakarta Sans Medium"/>
                <a:sym typeface="Plus Jakarta Sans Medium"/>
              </a:defRPr>
            </a:lvl2pPr>
            <a:lvl3pPr lvl="2">
              <a:spcBef>
                <a:spcPts val="0"/>
              </a:spcBef>
              <a:spcAft>
                <a:spcPts val="0"/>
              </a:spcAft>
              <a:buNone/>
              <a:defRPr sz="3000">
                <a:latin typeface="Plus Jakarta Sans Medium"/>
                <a:ea typeface="Plus Jakarta Sans Medium"/>
                <a:cs typeface="Plus Jakarta Sans Medium"/>
                <a:sym typeface="Plus Jakarta Sans Medium"/>
              </a:defRPr>
            </a:lvl3pPr>
            <a:lvl4pPr lvl="3">
              <a:spcBef>
                <a:spcPts val="0"/>
              </a:spcBef>
              <a:spcAft>
                <a:spcPts val="0"/>
              </a:spcAft>
              <a:buNone/>
              <a:defRPr sz="3000">
                <a:latin typeface="Plus Jakarta Sans Medium"/>
                <a:ea typeface="Plus Jakarta Sans Medium"/>
                <a:cs typeface="Plus Jakarta Sans Medium"/>
                <a:sym typeface="Plus Jakarta Sans Medium"/>
              </a:defRPr>
            </a:lvl4pPr>
            <a:lvl5pPr lvl="4">
              <a:spcBef>
                <a:spcPts val="0"/>
              </a:spcBef>
              <a:spcAft>
                <a:spcPts val="0"/>
              </a:spcAft>
              <a:buNone/>
              <a:defRPr sz="3000">
                <a:latin typeface="Plus Jakarta Sans Medium"/>
                <a:ea typeface="Plus Jakarta Sans Medium"/>
                <a:cs typeface="Plus Jakarta Sans Medium"/>
                <a:sym typeface="Plus Jakarta Sans Medium"/>
              </a:defRPr>
            </a:lvl5pPr>
            <a:lvl6pPr lvl="5">
              <a:spcBef>
                <a:spcPts val="0"/>
              </a:spcBef>
              <a:spcAft>
                <a:spcPts val="0"/>
              </a:spcAft>
              <a:buNone/>
              <a:defRPr sz="3000">
                <a:latin typeface="Plus Jakarta Sans Medium"/>
                <a:ea typeface="Plus Jakarta Sans Medium"/>
                <a:cs typeface="Plus Jakarta Sans Medium"/>
                <a:sym typeface="Plus Jakarta Sans Medium"/>
              </a:defRPr>
            </a:lvl6pPr>
            <a:lvl7pPr lvl="6">
              <a:spcBef>
                <a:spcPts val="0"/>
              </a:spcBef>
              <a:spcAft>
                <a:spcPts val="0"/>
              </a:spcAft>
              <a:buNone/>
              <a:defRPr sz="3000">
                <a:latin typeface="Plus Jakarta Sans Medium"/>
                <a:ea typeface="Plus Jakarta Sans Medium"/>
                <a:cs typeface="Plus Jakarta Sans Medium"/>
                <a:sym typeface="Plus Jakarta Sans Medium"/>
              </a:defRPr>
            </a:lvl7pPr>
            <a:lvl8pPr lvl="7">
              <a:spcBef>
                <a:spcPts val="0"/>
              </a:spcBef>
              <a:spcAft>
                <a:spcPts val="0"/>
              </a:spcAft>
              <a:buNone/>
              <a:defRPr sz="3000">
                <a:latin typeface="Plus Jakarta Sans Medium"/>
                <a:ea typeface="Plus Jakarta Sans Medium"/>
                <a:cs typeface="Plus Jakarta Sans Medium"/>
                <a:sym typeface="Plus Jakarta Sans Medium"/>
              </a:defRPr>
            </a:lvl8pPr>
            <a:lvl9pPr lvl="8">
              <a:spcBef>
                <a:spcPts val="0"/>
              </a:spcBef>
              <a:spcAft>
                <a:spcPts val="0"/>
              </a:spcAft>
              <a:buNone/>
              <a:defRPr sz="3000">
                <a:latin typeface="Plus Jakarta Sans Medium"/>
                <a:ea typeface="Plus Jakarta Sans Medium"/>
                <a:cs typeface="Plus Jakarta Sans Medium"/>
                <a:sym typeface="Plus Jakarta Sans Medium"/>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storyboards">
  <p:cSld name="Two storyboards">
    <p:spTree>
      <p:nvGrpSpPr>
        <p:cNvPr id="1" name="Shape 264"/>
        <p:cNvGrpSpPr/>
        <p:nvPr/>
      </p:nvGrpSpPr>
      <p:grpSpPr>
        <a:xfrm>
          <a:off x="0" y="0"/>
          <a:ext cx="0" cy="0"/>
          <a:chOff x="0" y="0"/>
          <a:chExt cx="0" cy="0"/>
        </a:xfrm>
      </p:grpSpPr>
      <p:sp>
        <p:nvSpPr>
          <p:cNvPr id="265" name="Google Shape;265;p41"/>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6" name="Google Shape;266;p41"/>
          <p:cNvSpPr>
            <a:spLocks noGrp="1"/>
          </p:cNvSpPr>
          <p:nvPr>
            <p:ph type="pic" idx="2"/>
          </p:nvPr>
        </p:nvSpPr>
        <p:spPr>
          <a:xfrm>
            <a:off x="4804825" y="1133300"/>
            <a:ext cx="4027500" cy="2392800"/>
          </a:xfrm>
          <a:prstGeom prst="rect">
            <a:avLst/>
          </a:prstGeom>
          <a:noFill/>
          <a:ln>
            <a:noFill/>
          </a:ln>
        </p:spPr>
      </p:sp>
      <p:sp>
        <p:nvSpPr>
          <p:cNvPr id="267" name="Google Shape;267;p41"/>
          <p:cNvSpPr>
            <a:spLocks noGrp="1"/>
          </p:cNvSpPr>
          <p:nvPr>
            <p:ph type="pic" idx="3"/>
          </p:nvPr>
        </p:nvSpPr>
        <p:spPr>
          <a:xfrm>
            <a:off x="311725" y="1133300"/>
            <a:ext cx="4027500" cy="2392800"/>
          </a:xfrm>
          <a:prstGeom prst="rect">
            <a:avLst/>
          </a:prstGeom>
          <a:noFill/>
          <a:ln>
            <a:noFill/>
          </a:ln>
        </p:spPr>
      </p:sp>
      <p:sp>
        <p:nvSpPr>
          <p:cNvPr id="268" name="Google Shape;268;p41"/>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9" name="Google Shape;269;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0" name="Google Shape;270;p41"/>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71" name="Google Shape;271;p41"/>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ree storyboards">
  <p:cSld name="Three storyboards">
    <p:spTree>
      <p:nvGrpSpPr>
        <p:cNvPr id="1" name="Shape 272"/>
        <p:cNvGrpSpPr/>
        <p:nvPr/>
      </p:nvGrpSpPr>
      <p:grpSpPr>
        <a:xfrm>
          <a:off x="0" y="0"/>
          <a:ext cx="0" cy="0"/>
          <a:chOff x="0" y="0"/>
          <a:chExt cx="0" cy="0"/>
        </a:xfrm>
      </p:grpSpPr>
      <p:sp>
        <p:nvSpPr>
          <p:cNvPr id="273" name="Google Shape;273;p42"/>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4" name="Google Shape;274;p42"/>
          <p:cNvSpPr>
            <a:spLocks noGrp="1"/>
          </p:cNvSpPr>
          <p:nvPr>
            <p:ph type="pic" idx="2"/>
          </p:nvPr>
        </p:nvSpPr>
        <p:spPr>
          <a:xfrm>
            <a:off x="6205225" y="1128325"/>
            <a:ext cx="2627100" cy="2273100"/>
          </a:xfrm>
          <a:prstGeom prst="rect">
            <a:avLst/>
          </a:prstGeom>
          <a:noFill/>
          <a:ln>
            <a:noFill/>
          </a:ln>
        </p:spPr>
      </p:sp>
      <p:sp>
        <p:nvSpPr>
          <p:cNvPr id="275" name="Google Shape;275;p42"/>
          <p:cNvSpPr>
            <a:spLocks noGrp="1"/>
          </p:cNvSpPr>
          <p:nvPr>
            <p:ph type="pic" idx="3"/>
          </p:nvPr>
        </p:nvSpPr>
        <p:spPr>
          <a:xfrm>
            <a:off x="311725" y="1128325"/>
            <a:ext cx="2627100" cy="2273100"/>
          </a:xfrm>
          <a:prstGeom prst="rect">
            <a:avLst/>
          </a:prstGeom>
          <a:noFill/>
          <a:ln>
            <a:noFill/>
          </a:ln>
        </p:spPr>
      </p:sp>
      <p:sp>
        <p:nvSpPr>
          <p:cNvPr id="276" name="Google Shape;276;p42"/>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7" name="Google Shape;277;p42"/>
          <p:cNvSpPr>
            <a:spLocks noGrp="1"/>
          </p:cNvSpPr>
          <p:nvPr>
            <p:ph type="pic" idx="5"/>
          </p:nvPr>
        </p:nvSpPr>
        <p:spPr>
          <a:xfrm>
            <a:off x="3255250" y="1128325"/>
            <a:ext cx="2627100" cy="2273100"/>
          </a:xfrm>
          <a:prstGeom prst="rect">
            <a:avLst/>
          </a:prstGeom>
          <a:noFill/>
          <a:ln>
            <a:noFill/>
          </a:ln>
        </p:spPr>
      </p:sp>
      <p:sp>
        <p:nvSpPr>
          <p:cNvPr id="278" name="Google Shape;278;p42"/>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9" name="Google Shape;279;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42"/>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81" name="Google Shape;281;p42"/>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82" name="Google Shape;282;p42"/>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Image only">
  <p:cSld name="Image only">
    <p:spTree>
      <p:nvGrpSpPr>
        <p:cNvPr id="1" name="Shape 283"/>
        <p:cNvGrpSpPr/>
        <p:nvPr/>
      </p:nvGrpSpPr>
      <p:grpSpPr>
        <a:xfrm>
          <a:off x="0" y="0"/>
          <a:ext cx="0" cy="0"/>
          <a:chOff x="0" y="0"/>
          <a:chExt cx="0" cy="0"/>
        </a:xfrm>
      </p:grpSpPr>
      <p:sp>
        <p:nvSpPr>
          <p:cNvPr id="284" name="Google Shape;284;p43"/>
          <p:cNvSpPr>
            <a:spLocks noGrp="1"/>
          </p:cNvSpPr>
          <p:nvPr>
            <p:ph type="pic" idx="2"/>
          </p:nvPr>
        </p:nvSpPr>
        <p:spPr>
          <a:xfrm>
            <a:off x="311700" y="445025"/>
            <a:ext cx="8520600" cy="4218300"/>
          </a:xfrm>
          <a:prstGeom prst="rect">
            <a:avLst/>
          </a:prstGeom>
          <a:no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Image grid">
  <p:cSld name="Image grid">
    <p:spTree>
      <p:nvGrpSpPr>
        <p:cNvPr id="1" name="Shape 285"/>
        <p:cNvGrpSpPr/>
        <p:nvPr/>
      </p:nvGrpSpPr>
      <p:grpSpPr>
        <a:xfrm>
          <a:off x="0" y="0"/>
          <a:ext cx="0" cy="0"/>
          <a:chOff x="0" y="0"/>
          <a:chExt cx="0" cy="0"/>
        </a:xfrm>
      </p:grpSpPr>
      <p:sp>
        <p:nvSpPr>
          <p:cNvPr id="286" name="Google Shape;286;p44"/>
          <p:cNvSpPr>
            <a:spLocks noGrp="1"/>
          </p:cNvSpPr>
          <p:nvPr>
            <p:ph type="pic" idx="2"/>
          </p:nvPr>
        </p:nvSpPr>
        <p:spPr>
          <a:xfrm>
            <a:off x="3389600" y="118913"/>
            <a:ext cx="1643700" cy="1535100"/>
          </a:xfrm>
          <a:prstGeom prst="rect">
            <a:avLst/>
          </a:prstGeom>
          <a:noFill/>
          <a:ln>
            <a:noFill/>
          </a:ln>
        </p:spPr>
      </p:sp>
      <p:sp>
        <p:nvSpPr>
          <p:cNvPr id="287" name="Google Shape;287;p44"/>
          <p:cNvSpPr>
            <a:spLocks noGrp="1"/>
          </p:cNvSpPr>
          <p:nvPr>
            <p:ph type="pic" idx="3"/>
          </p:nvPr>
        </p:nvSpPr>
        <p:spPr>
          <a:xfrm>
            <a:off x="5195935" y="118913"/>
            <a:ext cx="1643700" cy="1535100"/>
          </a:xfrm>
          <a:prstGeom prst="rect">
            <a:avLst/>
          </a:prstGeom>
          <a:noFill/>
          <a:ln>
            <a:noFill/>
          </a:ln>
        </p:spPr>
      </p:sp>
      <p:sp>
        <p:nvSpPr>
          <p:cNvPr id="288" name="Google Shape;288;p44"/>
          <p:cNvSpPr>
            <a:spLocks noGrp="1"/>
          </p:cNvSpPr>
          <p:nvPr>
            <p:ph type="pic" idx="4"/>
          </p:nvPr>
        </p:nvSpPr>
        <p:spPr>
          <a:xfrm>
            <a:off x="7002270" y="118913"/>
            <a:ext cx="1643700" cy="1535100"/>
          </a:xfrm>
          <a:prstGeom prst="rect">
            <a:avLst/>
          </a:prstGeom>
          <a:noFill/>
          <a:ln>
            <a:noFill/>
          </a:ln>
        </p:spPr>
      </p:sp>
      <p:sp>
        <p:nvSpPr>
          <p:cNvPr id="289" name="Google Shape;289;p44"/>
          <p:cNvSpPr>
            <a:spLocks noGrp="1"/>
          </p:cNvSpPr>
          <p:nvPr>
            <p:ph type="pic" idx="5"/>
          </p:nvPr>
        </p:nvSpPr>
        <p:spPr>
          <a:xfrm>
            <a:off x="3389588" y="1804212"/>
            <a:ext cx="1643700" cy="1535100"/>
          </a:xfrm>
          <a:prstGeom prst="rect">
            <a:avLst/>
          </a:prstGeom>
          <a:noFill/>
          <a:ln>
            <a:noFill/>
          </a:ln>
        </p:spPr>
      </p:sp>
      <p:sp>
        <p:nvSpPr>
          <p:cNvPr id="290" name="Google Shape;290;p44"/>
          <p:cNvSpPr>
            <a:spLocks noGrp="1"/>
          </p:cNvSpPr>
          <p:nvPr>
            <p:ph type="pic" idx="6"/>
          </p:nvPr>
        </p:nvSpPr>
        <p:spPr>
          <a:xfrm>
            <a:off x="5195922" y="1804212"/>
            <a:ext cx="1643700" cy="1535100"/>
          </a:xfrm>
          <a:prstGeom prst="rect">
            <a:avLst/>
          </a:prstGeom>
          <a:noFill/>
          <a:ln>
            <a:noFill/>
          </a:ln>
        </p:spPr>
      </p:sp>
      <p:sp>
        <p:nvSpPr>
          <p:cNvPr id="291" name="Google Shape;291;p44"/>
          <p:cNvSpPr>
            <a:spLocks noGrp="1"/>
          </p:cNvSpPr>
          <p:nvPr>
            <p:ph type="pic" idx="7"/>
          </p:nvPr>
        </p:nvSpPr>
        <p:spPr>
          <a:xfrm>
            <a:off x="7002257" y="1804212"/>
            <a:ext cx="1643700" cy="1535100"/>
          </a:xfrm>
          <a:prstGeom prst="rect">
            <a:avLst/>
          </a:prstGeom>
          <a:noFill/>
          <a:ln>
            <a:noFill/>
          </a:ln>
        </p:spPr>
      </p:sp>
      <p:sp>
        <p:nvSpPr>
          <p:cNvPr id="292" name="Google Shape;292;p44"/>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p44"/>
          <p:cNvSpPr>
            <a:spLocks noGrp="1"/>
          </p:cNvSpPr>
          <p:nvPr>
            <p:ph type="pic" idx="8"/>
          </p:nvPr>
        </p:nvSpPr>
        <p:spPr>
          <a:xfrm>
            <a:off x="3389588" y="3489487"/>
            <a:ext cx="1643700" cy="1535100"/>
          </a:xfrm>
          <a:prstGeom prst="rect">
            <a:avLst/>
          </a:prstGeom>
          <a:noFill/>
          <a:ln>
            <a:noFill/>
          </a:ln>
        </p:spPr>
      </p:sp>
      <p:sp>
        <p:nvSpPr>
          <p:cNvPr id="294" name="Google Shape;294;p44"/>
          <p:cNvSpPr>
            <a:spLocks noGrp="1"/>
          </p:cNvSpPr>
          <p:nvPr>
            <p:ph type="pic" idx="9"/>
          </p:nvPr>
        </p:nvSpPr>
        <p:spPr>
          <a:xfrm>
            <a:off x="5195922" y="3489487"/>
            <a:ext cx="1643700" cy="1535100"/>
          </a:xfrm>
          <a:prstGeom prst="rect">
            <a:avLst/>
          </a:prstGeom>
          <a:noFill/>
          <a:ln>
            <a:noFill/>
          </a:ln>
        </p:spPr>
      </p:sp>
      <p:sp>
        <p:nvSpPr>
          <p:cNvPr id="295" name="Google Shape;295;p44"/>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 Alt 1">
  <p:cSld name="BLANK_1">
    <p:spTree>
      <p:nvGrpSpPr>
        <p:cNvPr id="1" name="Shape 299"/>
        <p:cNvGrpSpPr/>
        <p:nvPr/>
      </p:nvGrpSpPr>
      <p:grpSpPr>
        <a:xfrm>
          <a:off x="0" y="0"/>
          <a:ext cx="0" cy="0"/>
          <a:chOff x="0" y="0"/>
          <a:chExt cx="0" cy="0"/>
        </a:xfrm>
      </p:grpSpPr>
      <p:sp>
        <p:nvSpPr>
          <p:cNvPr id="300" name="Google Shape;300;p46"/>
          <p:cNvSpPr txBox="1">
            <a:spLocks noGrp="1"/>
          </p:cNvSpPr>
          <p:nvPr>
            <p:ph type="title"/>
          </p:nvPr>
        </p:nvSpPr>
        <p:spPr>
          <a:xfrm>
            <a:off x="3236625" y="837723"/>
            <a:ext cx="5622600" cy="22752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a:lvl1pPr>
            <a:lvl2pPr lvl="1">
              <a:lnSpc>
                <a:spcPct val="115000"/>
              </a:lnSpc>
              <a:spcBef>
                <a:spcPts val="0"/>
              </a:spcBef>
              <a:spcAft>
                <a:spcPts val="0"/>
              </a:spcAft>
              <a:buNone/>
              <a:defRPr sz="4800"/>
            </a:lvl2pPr>
            <a:lvl3pPr lvl="2">
              <a:lnSpc>
                <a:spcPct val="115000"/>
              </a:lnSpc>
              <a:spcBef>
                <a:spcPts val="0"/>
              </a:spcBef>
              <a:spcAft>
                <a:spcPts val="0"/>
              </a:spcAft>
              <a:buNone/>
              <a:defRPr sz="4800"/>
            </a:lvl3pPr>
            <a:lvl4pPr lvl="3">
              <a:lnSpc>
                <a:spcPct val="115000"/>
              </a:lnSpc>
              <a:spcBef>
                <a:spcPts val="0"/>
              </a:spcBef>
              <a:spcAft>
                <a:spcPts val="0"/>
              </a:spcAft>
              <a:buNone/>
              <a:defRPr sz="4800"/>
            </a:lvl4pPr>
            <a:lvl5pPr lvl="4">
              <a:lnSpc>
                <a:spcPct val="115000"/>
              </a:lnSpc>
              <a:spcBef>
                <a:spcPts val="0"/>
              </a:spcBef>
              <a:spcAft>
                <a:spcPts val="0"/>
              </a:spcAft>
              <a:buNone/>
              <a:defRPr sz="4800"/>
            </a:lvl5pPr>
            <a:lvl6pPr lvl="5">
              <a:lnSpc>
                <a:spcPct val="115000"/>
              </a:lnSpc>
              <a:spcBef>
                <a:spcPts val="0"/>
              </a:spcBef>
              <a:spcAft>
                <a:spcPts val="0"/>
              </a:spcAft>
              <a:buNone/>
              <a:defRPr sz="4800"/>
            </a:lvl6pPr>
            <a:lvl7pPr lvl="6">
              <a:lnSpc>
                <a:spcPct val="115000"/>
              </a:lnSpc>
              <a:spcBef>
                <a:spcPts val="0"/>
              </a:spcBef>
              <a:spcAft>
                <a:spcPts val="0"/>
              </a:spcAft>
              <a:buNone/>
              <a:defRPr sz="4800"/>
            </a:lvl7pPr>
            <a:lvl8pPr lvl="7">
              <a:lnSpc>
                <a:spcPct val="115000"/>
              </a:lnSpc>
              <a:spcBef>
                <a:spcPts val="0"/>
              </a:spcBef>
              <a:spcAft>
                <a:spcPts val="0"/>
              </a:spcAft>
              <a:buNone/>
              <a:defRPr sz="4800"/>
            </a:lvl8pPr>
            <a:lvl9pPr lvl="8">
              <a:lnSpc>
                <a:spcPct val="115000"/>
              </a:lnSpc>
              <a:spcBef>
                <a:spcPts val="0"/>
              </a:spcBef>
              <a:spcAft>
                <a:spcPts val="0"/>
              </a:spcAft>
              <a:buNone/>
              <a:defRPr sz="4800"/>
            </a:lvl9pPr>
          </a:lstStyle>
          <a:p>
            <a:endParaRPr/>
          </a:p>
        </p:txBody>
      </p:sp>
      <p:sp>
        <p:nvSpPr>
          <p:cNvPr id="301" name="Google Shape;301;p46"/>
          <p:cNvSpPr/>
          <p:nvPr/>
        </p:nvSpPr>
        <p:spPr>
          <a:xfrm flipH="1">
            <a:off x="1350050" y="2493850"/>
            <a:ext cx="2836800" cy="2649600"/>
          </a:xfrm>
          <a:prstGeom prst="pie">
            <a:avLst>
              <a:gd name="adj1" fmla="val 21585343"/>
              <a:gd name="adj2" fmla="val 5408708"/>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302" name="Google Shape;302;p46"/>
          <p:cNvSpPr/>
          <p:nvPr/>
        </p:nvSpPr>
        <p:spPr>
          <a:xfrm rot="5400000" flipH="1">
            <a:off x="5850" y="3807650"/>
            <a:ext cx="2688900" cy="2700600"/>
          </a:xfrm>
          <a:prstGeom prst="pie">
            <a:avLst>
              <a:gd name="adj1" fmla="val 0"/>
              <a:gd name="adj2" fmla="val 5408708"/>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303" name="Google Shape;303;p46"/>
          <p:cNvSpPr/>
          <p:nvPr/>
        </p:nvSpPr>
        <p:spPr>
          <a:xfrm>
            <a:off x="0" y="0"/>
            <a:ext cx="2768400" cy="2699100"/>
          </a:xfrm>
          <a:prstGeom prst="round1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304" name="Google Shape;304;p46"/>
          <p:cNvSpPr/>
          <p:nvPr/>
        </p:nvSpPr>
        <p:spPr>
          <a:xfrm>
            <a:off x="-100" y="2699025"/>
            <a:ext cx="1653900" cy="1114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305" name="Google Shape;305;p46"/>
          <p:cNvSpPr/>
          <p:nvPr/>
        </p:nvSpPr>
        <p:spPr>
          <a:xfrm>
            <a:off x="1653900" y="2701600"/>
            <a:ext cx="1114500" cy="1114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306" name="Google Shape;306;p46"/>
          <p:cNvSpPr txBox="1">
            <a:spLocks noGrp="1"/>
          </p:cNvSpPr>
          <p:nvPr>
            <p:ph type="subTitle" idx="1"/>
          </p:nvPr>
        </p:nvSpPr>
        <p:spPr>
          <a:xfrm>
            <a:off x="3236625" y="3183150"/>
            <a:ext cx="5430300" cy="6303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SemiBold"/>
              <a:buNone/>
              <a:defRPr sz="1600">
                <a:latin typeface="Poppins SemiBold"/>
                <a:ea typeface="Poppins SemiBold"/>
                <a:cs typeface="Poppins SemiBold"/>
                <a:sym typeface="Poppins SemiBold"/>
              </a:defRPr>
            </a:lvl1pPr>
            <a:lvl2pPr lvl="1">
              <a:spcBef>
                <a:spcPts val="0"/>
              </a:spcBef>
              <a:spcAft>
                <a:spcPts val="0"/>
              </a:spcAft>
              <a:buClr>
                <a:schemeClr val="lt1"/>
              </a:buClr>
              <a:buSzPts val="1600"/>
              <a:buFont typeface="Poppins SemiBold"/>
              <a:buNone/>
              <a:defRPr sz="1600">
                <a:latin typeface="Poppins SemiBold"/>
                <a:ea typeface="Poppins SemiBold"/>
                <a:cs typeface="Poppins SemiBold"/>
                <a:sym typeface="Poppins SemiBold"/>
              </a:defRPr>
            </a:lvl2pPr>
            <a:lvl3pPr lvl="2">
              <a:spcBef>
                <a:spcPts val="0"/>
              </a:spcBef>
              <a:spcAft>
                <a:spcPts val="0"/>
              </a:spcAft>
              <a:buClr>
                <a:schemeClr val="lt1"/>
              </a:buClr>
              <a:buSzPts val="1600"/>
              <a:buFont typeface="Poppins SemiBold"/>
              <a:buNone/>
              <a:defRPr sz="1600">
                <a:latin typeface="Poppins SemiBold"/>
                <a:ea typeface="Poppins SemiBold"/>
                <a:cs typeface="Poppins SemiBold"/>
                <a:sym typeface="Poppins SemiBold"/>
              </a:defRPr>
            </a:lvl3pPr>
            <a:lvl4pPr lvl="3">
              <a:spcBef>
                <a:spcPts val="0"/>
              </a:spcBef>
              <a:spcAft>
                <a:spcPts val="0"/>
              </a:spcAft>
              <a:buClr>
                <a:schemeClr val="lt1"/>
              </a:buClr>
              <a:buSzPts val="1600"/>
              <a:buFont typeface="Poppins SemiBold"/>
              <a:buNone/>
              <a:defRPr sz="1600">
                <a:latin typeface="Poppins SemiBold"/>
                <a:ea typeface="Poppins SemiBold"/>
                <a:cs typeface="Poppins SemiBold"/>
                <a:sym typeface="Poppins SemiBold"/>
              </a:defRPr>
            </a:lvl4pPr>
            <a:lvl5pPr lvl="4">
              <a:spcBef>
                <a:spcPts val="0"/>
              </a:spcBef>
              <a:spcAft>
                <a:spcPts val="0"/>
              </a:spcAft>
              <a:buClr>
                <a:schemeClr val="lt1"/>
              </a:buClr>
              <a:buSzPts val="1600"/>
              <a:buFont typeface="Poppins SemiBold"/>
              <a:buNone/>
              <a:defRPr sz="1600">
                <a:latin typeface="Poppins SemiBold"/>
                <a:ea typeface="Poppins SemiBold"/>
                <a:cs typeface="Poppins SemiBold"/>
                <a:sym typeface="Poppins SemiBold"/>
              </a:defRPr>
            </a:lvl5pPr>
            <a:lvl6pPr lvl="5">
              <a:spcBef>
                <a:spcPts val="0"/>
              </a:spcBef>
              <a:spcAft>
                <a:spcPts val="0"/>
              </a:spcAft>
              <a:buClr>
                <a:schemeClr val="lt1"/>
              </a:buClr>
              <a:buSzPts val="1600"/>
              <a:buFont typeface="Poppins SemiBold"/>
              <a:buNone/>
              <a:defRPr sz="1600">
                <a:latin typeface="Poppins SemiBold"/>
                <a:ea typeface="Poppins SemiBold"/>
                <a:cs typeface="Poppins SemiBold"/>
                <a:sym typeface="Poppins SemiBold"/>
              </a:defRPr>
            </a:lvl6pPr>
            <a:lvl7pPr lvl="6">
              <a:spcBef>
                <a:spcPts val="0"/>
              </a:spcBef>
              <a:spcAft>
                <a:spcPts val="0"/>
              </a:spcAft>
              <a:buClr>
                <a:schemeClr val="lt1"/>
              </a:buClr>
              <a:buSzPts val="1600"/>
              <a:buFont typeface="Poppins SemiBold"/>
              <a:buNone/>
              <a:defRPr sz="1600">
                <a:latin typeface="Poppins SemiBold"/>
                <a:ea typeface="Poppins SemiBold"/>
                <a:cs typeface="Poppins SemiBold"/>
                <a:sym typeface="Poppins SemiBold"/>
              </a:defRPr>
            </a:lvl7pPr>
            <a:lvl8pPr lvl="7">
              <a:spcBef>
                <a:spcPts val="0"/>
              </a:spcBef>
              <a:spcAft>
                <a:spcPts val="0"/>
              </a:spcAft>
              <a:buClr>
                <a:schemeClr val="lt1"/>
              </a:buClr>
              <a:buSzPts val="1600"/>
              <a:buFont typeface="Poppins SemiBold"/>
              <a:buNone/>
              <a:defRPr sz="1600">
                <a:latin typeface="Poppins SemiBold"/>
                <a:ea typeface="Poppins SemiBold"/>
                <a:cs typeface="Poppins SemiBold"/>
                <a:sym typeface="Poppins SemiBold"/>
              </a:defRPr>
            </a:lvl8pPr>
            <a:lvl9pPr lvl="8">
              <a:spcBef>
                <a:spcPts val="0"/>
              </a:spcBef>
              <a:spcAft>
                <a:spcPts val="0"/>
              </a:spcAft>
              <a:buClr>
                <a:schemeClr val="lt1"/>
              </a:buClr>
              <a:buSzPts val="1600"/>
              <a:buFont typeface="Poppins SemiBold"/>
              <a:buNone/>
              <a:defRPr sz="1600">
                <a:latin typeface="Poppins SemiBold"/>
                <a:ea typeface="Poppins SemiBold"/>
                <a:cs typeface="Poppins SemiBold"/>
                <a:sym typeface="Poppins SemiBold"/>
              </a:defRPr>
            </a:lvl9pPr>
          </a:lstStyle>
          <a:p>
            <a:endParaRPr/>
          </a:p>
        </p:txBody>
      </p:sp>
      <p:sp>
        <p:nvSpPr>
          <p:cNvPr id="307" name="Google Shape;307;p46"/>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 Alt 1">
  <p:cSld name="BLANK_1_1">
    <p:spTree>
      <p:nvGrpSpPr>
        <p:cNvPr id="1" name="Shape 308"/>
        <p:cNvGrpSpPr/>
        <p:nvPr/>
      </p:nvGrpSpPr>
      <p:grpSpPr>
        <a:xfrm>
          <a:off x="0" y="0"/>
          <a:ext cx="0" cy="0"/>
          <a:chOff x="0" y="0"/>
          <a:chExt cx="0" cy="0"/>
        </a:xfrm>
      </p:grpSpPr>
      <p:sp>
        <p:nvSpPr>
          <p:cNvPr id="309" name="Google Shape;309;p47"/>
          <p:cNvSpPr txBox="1">
            <a:spLocks noGrp="1"/>
          </p:cNvSpPr>
          <p:nvPr>
            <p:ph type="subTitle" idx="1"/>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10" name="Google Shape;310;p47"/>
          <p:cNvSpPr txBox="1">
            <a:spLocks noGrp="1"/>
          </p:cNvSpPr>
          <p:nvPr>
            <p:ph type="subTitle" idx="2"/>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11" name="Google Shape;311;p47"/>
          <p:cNvSpPr txBox="1">
            <a:spLocks noGrp="1"/>
          </p:cNvSpPr>
          <p:nvPr>
            <p:ph type="subTitle" idx="3"/>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312" name="Google Shape;312;p47"/>
          <p:cNvSpPr/>
          <p:nvPr/>
        </p:nvSpPr>
        <p:spPr>
          <a:xfrm flipH="1">
            <a:off x="284701" y="533157"/>
            <a:ext cx="4074000" cy="4074000"/>
          </a:xfrm>
          <a:prstGeom prst="pie">
            <a:avLst>
              <a:gd name="adj1" fmla="val 16192689"/>
              <a:gd name="adj2" fmla="val 5408708"/>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313" name="Google Shape;313;p47"/>
          <p:cNvSpPr/>
          <p:nvPr/>
        </p:nvSpPr>
        <p:spPr>
          <a:xfrm>
            <a:off x="927633" y="474750"/>
            <a:ext cx="1463400" cy="4294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Urbanist"/>
              <a:ea typeface="Urbanist"/>
              <a:cs typeface="Urbanist"/>
              <a:sym typeface="Urbanist"/>
            </a:endParaRPr>
          </a:p>
        </p:txBody>
      </p:sp>
      <p:sp>
        <p:nvSpPr>
          <p:cNvPr id="314" name="Google Shape;314;p47"/>
          <p:cNvSpPr/>
          <p:nvPr/>
        </p:nvSpPr>
        <p:spPr>
          <a:xfrm flipH="1">
            <a:off x="1322410" y="533157"/>
            <a:ext cx="4074000" cy="4074000"/>
          </a:xfrm>
          <a:prstGeom prst="pie">
            <a:avLst>
              <a:gd name="adj1" fmla="val 16192689"/>
              <a:gd name="adj2" fmla="val 5408708"/>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315" name="Google Shape;315;p47"/>
          <p:cNvSpPr/>
          <p:nvPr/>
        </p:nvSpPr>
        <p:spPr>
          <a:xfrm>
            <a:off x="2309186" y="474990"/>
            <a:ext cx="1399200" cy="4294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Urbanist"/>
              <a:ea typeface="Urbanist"/>
              <a:cs typeface="Urbanist"/>
              <a:sym typeface="Urbanist"/>
            </a:endParaRPr>
          </a:p>
        </p:txBody>
      </p:sp>
      <p:sp>
        <p:nvSpPr>
          <p:cNvPr id="316" name="Google Shape;316;p47"/>
          <p:cNvSpPr/>
          <p:nvPr/>
        </p:nvSpPr>
        <p:spPr>
          <a:xfrm flipH="1">
            <a:off x="2685553" y="533157"/>
            <a:ext cx="4074000" cy="4074000"/>
          </a:xfrm>
          <a:prstGeom prst="pie">
            <a:avLst>
              <a:gd name="adj1" fmla="val 16192689"/>
              <a:gd name="adj2" fmla="val 5408708"/>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317" name="Google Shape;317;p47"/>
          <p:cNvSpPr txBox="1">
            <a:spLocks noGrp="1"/>
          </p:cNvSpPr>
          <p:nvPr>
            <p:ph type="title"/>
          </p:nvPr>
        </p:nvSpPr>
        <p:spPr>
          <a:xfrm>
            <a:off x="3708375" y="1585475"/>
            <a:ext cx="5190300" cy="2031900"/>
          </a:xfrm>
          <a:prstGeom prst="rect">
            <a:avLst/>
          </a:prstGeom>
        </p:spPr>
        <p:txBody>
          <a:bodyPr spcFirstLastPara="1" wrap="square" lIns="0" tIns="0" rIns="91425" bIns="0" anchor="ctr" anchorCtr="0">
            <a:noAutofit/>
          </a:bodyPr>
          <a:lstStyle>
            <a:lvl1pPr lvl="0">
              <a:spcBef>
                <a:spcPts val="0"/>
              </a:spcBef>
              <a:spcAft>
                <a:spcPts val="0"/>
              </a:spcAft>
              <a:buNone/>
              <a:defRPr sz="4400"/>
            </a:lvl1pPr>
            <a:lvl2pPr lvl="1">
              <a:spcBef>
                <a:spcPts val="0"/>
              </a:spcBef>
              <a:spcAft>
                <a:spcPts val="0"/>
              </a:spcAft>
              <a:buSzPts val="4400"/>
              <a:buNone/>
              <a:defRPr sz="4400"/>
            </a:lvl2pPr>
            <a:lvl3pPr lvl="2">
              <a:spcBef>
                <a:spcPts val="0"/>
              </a:spcBef>
              <a:spcAft>
                <a:spcPts val="0"/>
              </a:spcAft>
              <a:buSzPts val="4400"/>
              <a:buNone/>
              <a:defRPr sz="4400"/>
            </a:lvl3pPr>
            <a:lvl4pPr lvl="3">
              <a:spcBef>
                <a:spcPts val="0"/>
              </a:spcBef>
              <a:spcAft>
                <a:spcPts val="0"/>
              </a:spcAft>
              <a:buSzPts val="4400"/>
              <a:buNone/>
              <a:defRPr sz="4400"/>
            </a:lvl4pPr>
            <a:lvl5pPr lvl="4">
              <a:spcBef>
                <a:spcPts val="0"/>
              </a:spcBef>
              <a:spcAft>
                <a:spcPts val="0"/>
              </a:spcAft>
              <a:buSzPts val="4400"/>
              <a:buNone/>
              <a:defRPr sz="4400"/>
            </a:lvl5pPr>
            <a:lvl6pPr lvl="5">
              <a:spcBef>
                <a:spcPts val="0"/>
              </a:spcBef>
              <a:spcAft>
                <a:spcPts val="0"/>
              </a:spcAft>
              <a:buSzPts val="4400"/>
              <a:buNone/>
              <a:defRPr sz="4400"/>
            </a:lvl6pPr>
            <a:lvl7pPr lvl="6">
              <a:spcBef>
                <a:spcPts val="0"/>
              </a:spcBef>
              <a:spcAft>
                <a:spcPts val="0"/>
              </a:spcAft>
              <a:buSzPts val="4400"/>
              <a:buNone/>
              <a:defRPr sz="4400"/>
            </a:lvl7pPr>
            <a:lvl8pPr lvl="7">
              <a:spcBef>
                <a:spcPts val="0"/>
              </a:spcBef>
              <a:spcAft>
                <a:spcPts val="0"/>
              </a:spcAft>
              <a:buSzPts val="4400"/>
              <a:buNone/>
              <a:defRPr sz="4400"/>
            </a:lvl8pPr>
            <a:lvl9pPr lvl="8">
              <a:spcBef>
                <a:spcPts val="0"/>
              </a:spcBef>
              <a:spcAft>
                <a:spcPts val="0"/>
              </a:spcAft>
              <a:buSzPts val="4400"/>
              <a:buNone/>
              <a:defRPr sz="4400"/>
            </a:lvl9pPr>
          </a:lstStyle>
          <a:p>
            <a:endParaRPr/>
          </a:p>
        </p:txBody>
      </p:sp>
      <p:sp>
        <p:nvSpPr>
          <p:cNvPr id="318" name="Google Shape;318;p47"/>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ustom title only">
  <p:cSld name="BLANK_1_1_1_1_1">
    <p:spTree>
      <p:nvGrpSpPr>
        <p:cNvPr id="1" name="Shape 319"/>
        <p:cNvGrpSpPr/>
        <p:nvPr/>
      </p:nvGrpSpPr>
      <p:grpSpPr>
        <a:xfrm>
          <a:off x="0" y="0"/>
          <a:ext cx="0" cy="0"/>
          <a:chOff x="0" y="0"/>
          <a:chExt cx="0" cy="0"/>
        </a:xfrm>
      </p:grpSpPr>
      <p:sp>
        <p:nvSpPr>
          <p:cNvPr id="320" name="Google Shape;320;p48"/>
          <p:cNvSpPr txBox="1">
            <a:spLocks noGrp="1"/>
          </p:cNvSpPr>
          <p:nvPr>
            <p:ph type="title"/>
          </p:nvPr>
        </p:nvSpPr>
        <p:spPr>
          <a:xfrm>
            <a:off x="283475" y="433737"/>
            <a:ext cx="4382400" cy="433800"/>
          </a:xfrm>
          <a:prstGeom prst="rect">
            <a:avLst/>
          </a:prstGeom>
        </p:spPr>
        <p:txBody>
          <a:bodyPr spcFirstLastPara="1" wrap="square" lIns="0" tIns="0" rIns="91425" bIns="0" anchor="t" anchorCtr="0">
            <a:noAutofit/>
          </a:bodyPr>
          <a:lstStyle>
            <a:lvl1pPr lvl="0">
              <a:lnSpc>
                <a:spcPct val="90000"/>
              </a:lnSpc>
              <a:spcBef>
                <a:spcPts val="0"/>
              </a:spcBef>
              <a:spcAft>
                <a:spcPts val="0"/>
              </a:spcAft>
              <a:buClr>
                <a:schemeClr val="lt1"/>
              </a:buClr>
              <a:buSzPts val="2400"/>
              <a:buNone/>
              <a:defRPr sz="2400"/>
            </a:lvl1pPr>
            <a:lvl2pPr lvl="1">
              <a:lnSpc>
                <a:spcPct val="90000"/>
              </a:lnSpc>
              <a:spcBef>
                <a:spcPts val="0"/>
              </a:spcBef>
              <a:spcAft>
                <a:spcPts val="0"/>
              </a:spcAft>
              <a:buSzPts val="2400"/>
              <a:buNone/>
              <a:defRPr sz="2400"/>
            </a:lvl2pPr>
            <a:lvl3pPr lvl="2">
              <a:lnSpc>
                <a:spcPct val="90000"/>
              </a:lnSpc>
              <a:spcBef>
                <a:spcPts val="0"/>
              </a:spcBef>
              <a:spcAft>
                <a:spcPts val="0"/>
              </a:spcAft>
              <a:buSzPts val="2400"/>
              <a:buNone/>
              <a:defRPr sz="2400"/>
            </a:lvl3pPr>
            <a:lvl4pPr lvl="3">
              <a:lnSpc>
                <a:spcPct val="90000"/>
              </a:lnSpc>
              <a:spcBef>
                <a:spcPts val="0"/>
              </a:spcBef>
              <a:spcAft>
                <a:spcPts val="0"/>
              </a:spcAft>
              <a:buSzPts val="2400"/>
              <a:buNone/>
              <a:defRPr sz="2400"/>
            </a:lvl4pPr>
            <a:lvl5pPr lvl="4">
              <a:lnSpc>
                <a:spcPct val="90000"/>
              </a:lnSpc>
              <a:spcBef>
                <a:spcPts val="0"/>
              </a:spcBef>
              <a:spcAft>
                <a:spcPts val="0"/>
              </a:spcAft>
              <a:buSzPts val="2400"/>
              <a:buNone/>
              <a:defRPr sz="2400"/>
            </a:lvl5pPr>
            <a:lvl6pPr lvl="5">
              <a:lnSpc>
                <a:spcPct val="90000"/>
              </a:lnSpc>
              <a:spcBef>
                <a:spcPts val="0"/>
              </a:spcBef>
              <a:spcAft>
                <a:spcPts val="0"/>
              </a:spcAft>
              <a:buSzPts val="2400"/>
              <a:buNone/>
              <a:defRPr sz="2400"/>
            </a:lvl6pPr>
            <a:lvl7pPr lvl="6">
              <a:lnSpc>
                <a:spcPct val="90000"/>
              </a:lnSpc>
              <a:spcBef>
                <a:spcPts val="0"/>
              </a:spcBef>
              <a:spcAft>
                <a:spcPts val="0"/>
              </a:spcAft>
              <a:buSzPts val="2400"/>
              <a:buNone/>
              <a:defRPr sz="2400"/>
            </a:lvl7pPr>
            <a:lvl8pPr lvl="7">
              <a:lnSpc>
                <a:spcPct val="90000"/>
              </a:lnSpc>
              <a:spcBef>
                <a:spcPts val="0"/>
              </a:spcBef>
              <a:spcAft>
                <a:spcPts val="0"/>
              </a:spcAft>
              <a:buSzPts val="2400"/>
              <a:buNone/>
              <a:defRPr sz="2400"/>
            </a:lvl8pPr>
            <a:lvl9pPr lvl="8">
              <a:lnSpc>
                <a:spcPct val="90000"/>
              </a:lnSpc>
              <a:spcBef>
                <a:spcPts val="0"/>
              </a:spcBef>
              <a:spcAft>
                <a:spcPts val="0"/>
              </a:spcAft>
              <a:buSzPts val="2400"/>
              <a:buNone/>
              <a:defRPr sz="2400"/>
            </a:lvl9pPr>
          </a:lstStyle>
          <a:p>
            <a:endParaRPr/>
          </a:p>
        </p:txBody>
      </p:sp>
      <p:sp>
        <p:nvSpPr>
          <p:cNvPr id="321" name="Google Shape;321;p48"/>
          <p:cNvSpPr txBox="1">
            <a:spLocks noGrp="1"/>
          </p:cNvSpPr>
          <p:nvPr>
            <p:ph type="subTitle" idx="1"/>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22" name="Google Shape;322;p48"/>
          <p:cNvSpPr txBox="1">
            <a:spLocks noGrp="1"/>
          </p:cNvSpPr>
          <p:nvPr>
            <p:ph type="subTitle" idx="2"/>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23" name="Google Shape;323;p48"/>
          <p:cNvSpPr txBox="1">
            <a:spLocks noGrp="1"/>
          </p:cNvSpPr>
          <p:nvPr>
            <p:ph type="subTitle" idx="3"/>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324" name="Google Shape;324;p48"/>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subtitle">
  <p:cSld name="BLANK_1_1_1_1_1_2">
    <p:spTree>
      <p:nvGrpSpPr>
        <p:cNvPr id="1" name="Shape 325"/>
        <p:cNvGrpSpPr/>
        <p:nvPr/>
      </p:nvGrpSpPr>
      <p:grpSpPr>
        <a:xfrm>
          <a:off x="0" y="0"/>
          <a:ext cx="0" cy="0"/>
          <a:chOff x="0" y="0"/>
          <a:chExt cx="0" cy="0"/>
        </a:xfrm>
      </p:grpSpPr>
      <p:sp>
        <p:nvSpPr>
          <p:cNvPr id="326" name="Google Shape;326;p49"/>
          <p:cNvSpPr txBox="1">
            <a:spLocks noGrp="1"/>
          </p:cNvSpPr>
          <p:nvPr>
            <p:ph type="subTitle" idx="1"/>
          </p:nvPr>
        </p:nvSpPr>
        <p:spPr>
          <a:xfrm>
            <a:off x="286975" y="1143000"/>
            <a:ext cx="4429800" cy="513600"/>
          </a:xfrm>
          <a:prstGeom prst="rect">
            <a:avLst/>
          </a:prstGeom>
        </p:spPr>
        <p:txBody>
          <a:bodyPr spcFirstLastPara="1" wrap="square" lIns="0" tIns="0" rIns="0" bIns="0" anchor="t" anchorCtr="0">
            <a:normAutofit/>
          </a:bodyPr>
          <a:lstStyle>
            <a:lvl1pPr lvl="0">
              <a:spcBef>
                <a:spcPts val="0"/>
              </a:spcBef>
              <a:spcAft>
                <a:spcPts val="0"/>
              </a:spcAft>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327" name="Google Shape;327;p49"/>
          <p:cNvSpPr txBox="1">
            <a:spLocks noGrp="1"/>
          </p:cNvSpPr>
          <p:nvPr>
            <p:ph type="title"/>
          </p:nvPr>
        </p:nvSpPr>
        <p:spPr>
          <a:xfrm>
            <a:off x="283475" y="433737"/>
            <a:ext cx="4382400" cy="433800"/>
          </a:xfrm>
          <a:prstGeom prst="rect">
            <a:avLst/>
          </a:prstGeom>
        </p:spPr>
        <p:txBody>
          <a:bodyPr spcFirstLastPara="1" wrap="square" lIns="0" tIns="0" rIns="91425" bIns="0" anchor="t" anchorCtr="0">
            <a:noAutofit/>
          </a:bodyPr>
          <a:lstStyle>
            <a:lvl1pPr lvl="0">
              <a:lnSpc>
                <a:spcPct val="90000"/>
              </a:lnSpc>
              <a:spcBef>
                <a:spcPts val="0"/>
              </a:spcBef>
              <a:spcAft>
                <a:spcPts val="0"/>
              </a:spcAft>
              <a:buClr>
                <a:schemeClr val="lt1"/>
              </a:buClr>
              <a:buSzPts val="2400"/>
              <a:buNone/>
              <a:defRPr sz="2400"/>
            </a:lvl1pPr>
            <a:lvl2pPr lvl="1">
              <a:lnSpc>
                <a:spcPct val="90000"/>
              </a:lnSpc>
              <a:spcBef>
                <a:spcPts val="0"/>
              </a:spcBef>
              <a:spcAft>
                <a:spcPts val="0"/>
              </a:spcAft>
              <a:buSzPts val="2400"/>
              <a:buNone/>
              <a:defRPr sz="2400"/>
            </a:lvl2pPr>
            <a:lvl3pPr lvl="2">
              <a:lnSpc>
                <a:spcPct val="90000"/>
              </a:lnSpc>
              <a:spcBef>
                <a:spcPts val="0"/>
              </a:spcBef>
              <a:spcAft>
                <a:spcPts val="0"/>
              </a:spcAft>
              <a:buSzPts val="2400"/>
              <a:buNone/>
              <a:defRPr sz="2400"/>
            </a:lvl3pPr>
            <a:lvl4pPr lvl="3">
              <a:lnSpc>
                <a:spcPct val="90000"/>
              </a:lnSpc>
              <a:spcBef>
                <a:spcPts val="0"/>
              </a:spcBef>
              <a:spcAft>
                <a:spcPts val="0"/>
              </a:spcAft>
              <a:buSzPts val="2400"/>
              <a:buNone/>
              <a:defRPr sz="2400"/>
            </a:lvl4pPr>
            <a:lvl5pPr lvl="4">
              <a:lnSpc>
                <a:spcPct val="90000"/>
              </a:lnSpc>
              <a:spcBef>
                <a:spcPts val="0"/>
              </a:spcBef>
              <a:spcAft>
                <a:spcPts val="0"/>
              </a:spcAft>
              <a:buSzPts val="2400"/>
              <a:buNone/>
              <a:defRPr sz="2400"/>
            </a:lvl5pPr>
            <a:lvl6pPr lvl="5">
              <a:lnSpc>
                <a:spcPct val="90000"/>
              </a:lnSpc>
              <a:spcBef>
                <a:spcPts val="0"/>
              </a:spcBef>
              <a:spcAft>
                <a:spcPts val="0"/>
              </a:spcAft>
              <a:buSzPts val="2400"/>
              <a:buNone/>
              <a:defRPr sz="2400"/>
            </a:lvl6pPr>
            <a:lvl7pPr lvl="6">
              <a:lnSpc>
                <a:spcPct val="90000"/>
              </a:lnSpc>
              <a:spcBef>
                <a:spcPts val="0"/>
              </a:spcBef>
              <a:spcAft>
                <a:spcPts val="0"/>
              </a:spcAft>
              <a:buSzPts val="2400"/>
              <a:buNone/>
              <a:defRPr sz="2400"/>
            </a:lvl7pPr>
            <a:lvl8pPr lvl="7">
              <a:lnSpc>
                <a:spcPct val="90000"/>
              </a:lnSpc>
              <a:spcBef>
                <a:spcPts val="0"/>
              </a:spcBef>
              <a:spcAft>
                <a:spcPts val="0"/>
              </a:spcAft>
              <a:buSzPts val="2400"/>
              <a:buNone/>
              <a:defRPr sz="2400"/>
            </a:lvl8pPr>
            <a:lvl9pPr lvl="8">
              <a:lnSpc>
                <a:spcPct val="90000"/>
              </a:lnSpc>
              <a:spcBef>
                <a:spcPts val="0"/>
              </a:spcBef>
              <a:spcAft>
                <a:spcPts val="0"/>
              </a:spcAft>
              <a:buSzPts val="2400"/>
              <a:buNone/>
              <a:defRPr sz="2400"/>
            </a:lvl9pPr>
          </a:lstStyle>
          <a:p>
            <a:endParaRPr/>
          </a:p>
        </p:txBody>
      </p:sp>
      <p:sp>
        <p:nvSpPr>
          <p:cNvPr id="328" name="Google Shape;328;p49"/>
          <p:cNvSpPr txBox="1">
            <a:spLocks noGrp="1"/>
          </p:cNvSpPr>
          <p:nvPr>
            <p:ph type="subTitle" idx="2"/>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29" name="Google Shape;329;p49"/>
          <p:cNvSpPr txBox="1">
            <a:spLocks noGrp="1"/>
          </p:cNvSpPr>
          <p:nvPr>
            <p:ph type="subTitle" idx="3"/>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30" name="Google Shape;330;p49"/>
          <p:cNvSpPr txBox="1">
            <a:spLocks noGrp="1"/>
          </p:cNvSpPr>
          <p:nvPr>
            <p:ph type="subTitle" idx="4"/>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331" name="Google Shape;331;p49"/>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roadmap">
  <p:cSld name="BLANK_1_1_1_1_1_2_1">
    <p:spTree>
      <p:nvGrpSpPr>
        <p:cNvPr id="1" name="Shape 332"/>
        <p:cNvGrpSpPr/>
        <p:nvPr/>
      </p:nvGrpSpPr>
      <p:grpSpPr>
        <a:xfrm>
          <a:off x="0" y="0"/>
          <a:ext cx="0" cy="0"/>
          <a:chOff x="0" y="0"/>
          <a:chExt cx="0" cy="0"/>
        </a:xfrm>
      </p:grpSpPr>
      <p:sp>
        <p:nvSpPr>
          <p:cNvPr id="333" name="Google Shape;333;p50"/>
          <p:cNvSpPr txBox="1">
            <a:spLocks noGrp="1"/>
          </p:cNvSpPr>
          <p:nvPr>
            <p:ph type="subTitle" idx="1"/>
          </p:nvPr>
        </p:nvSpPr>
        <p:spPr>
          <a:xfrm>
            <a:off x="271250" y="2269625"/>
            <a:ext cx="1508700" cy="302100"/>
          </a:xfrm>
          <a:prstGeom prst="rect">
            <a:avLst/>
          </a:prstGeom>
        </p:spPr>
        <p:txBody>
          <a:bodyPr spcFirstLastPara="1" wrap="square" lIns="0" tIns="0" rIns="0" bIns="0" anchor="ctr" anchorCtr="0">
            <a:normAutofit/>
          </a:bodyPr>
          <a:lstStyle>
            <a:lvl1pPr lvl="0">
              <a:spcBef>
                <a:spcPts val="0"/>
              </a:spcBef>
              <a:spcAft>
                <a:spcPts val="0"/>
              </a:spcAft>
              <a:buClr>
                <a:schemeClr val="accent4"/>
              </a:buClr>
              <a:buSzPts val="1000"/>
              <a:buFont typeface="Poppins SemiBold"/>
              <a:buNone/>
              <a:defRPr sz="1000">
                <a:solidFill>
                  <a:schemeClr val="accent4"/>
                </a:solidFill>
                <a:latin typeface="Poppins SemiBold"/>
                <a:ea typeface="Poppins SemiBold"/>
                <a:cs typeface="Poppins SemiBold"/>
                <a:sym typeface="Poppins SemiBold"/>
              </a:defRPr>
            </a:lvl1pPr>
            <a:lvl2pPr lvl="1">
              <a:spcBef>
                <a:spcPts val="0"/>
              </a:spcBef>
              <a:spcAft>
                <a:spcPts val="0"/>
              </a:spcAft>
              <a:buClr>
                <a:schemeClr val="accent4"/>
              </a:buClr>
              <a:buSzPts val="1000"/>
              <a:buFont typeface="Poppins SemiBold"/>
              <a:buNone/>
              <a:defRPr sz="1000">
                <a:solidFill>
                  <a:schemeClr val="accent4"/>
                </a:solidFill>
                <a:latin typeface="Poppins SemiBold"/>
                <a:ea typeface="Poppins SemiBold"/>
                <a:cs typeface="Poppins SemiBold"/>
                <a:sym typeface="Poppins SemiBold"/>
              </a:defRPr>
            </a:lvl2pPr>
            <a:lvl3pPr lvl="2">
              <a:spcBef>
                <a:spcPts val="0"/>
              </a:spcBef>
              <a:spcAft>
                <a:spcPts val="0"/>
              </a:spcAft>
              <a:buClr>
                <a:schemeClr val="accent4"/>
              </a:buClr>
              <a:buSzPts val="1000"/>
              <a:buFont typeface="Poppins SemiBold"/>
              <a:buNone/>
              <a:defRPr sz="1000">
                <a:solidFill>
                  <a:schemeClr val="accent4"/>
                </a:solidFill>
                <a:latin typeface="Poppins SemiBold"/>
                <a:ea typeface="Poppins SemiBold"/>
                <a:cs typeface="Poppins SemiBold"/>
                <a:sym typeface="Poppins SemiBold"/>
              </a:defRPr>
            </a:lvl3pPr>
            <a:lvl4pPr lvl="3">
              <a:spcBef>
                <a:spcPts val="0"/>
              </a:spcBef>
              <a:spcAft>
                <a:spcPts val="0"/>
              </a:spcAft>
              <a:buClr>
                <a:schemeClr val="accent4"/>
              </a:buClr>
              <a:buSzPts val="1000"/>
              <a:buFont typeface="Poppins SemiBold"/>
              <a:buNone/>
              <a:defRPr sz="1000">
                <a:solidFill>
                  <a:schemeClr val="accent4"/>
                </a:solidFill>
                <a:latin typeface="Poppins SemiBold"/>
                <a:ea typeface="Poppins SemiBold"/>
                <a:cs typeface="Poppins SemiBold"/>
                <a:sym typeface="Poppins SemiBold"/>
              </a:defRPr>
            </a:lvl4pPr>
            <a:lvl5pPr lvl="4">
              <a:spcBef>
                <a:spcPts val="0"/>
              </a:spcBef>
              <a:spcAft>
                <a:spcPts val="0"/>
              </a:spcAft>
              <a:buClr>
                <a:schemeClr val="accent4"/>
              </a:buClr>
              <a:buSzPts val="1000"/>
              <a:buFont typeface="Poppins SemiBold"/>
              <a:buNone/>
              <a:defRPr sz="1000">
                <a:solidFill>
                  <a:schemeClr val="accent4"/>
                </a:solidFill>
                <a:latin typeface="Poppins SemiBold"/>
                <a:ea typeface="Poppins SemiBold"/>
                <a:cs typeface="Poppins SemiBold"/>
                <a:sym typeface="Poppins SemiBold"/>
              </a:defRPr>
            </a:lvl5pPr>
            <a:lvl6pPr lvl="5">
              <a:spcBef>
                <a:spcPts val="0"/>
              </a:spcBef>
              <a:spcAft>
                <a:spcPts val="0"/>
              </a:spcAft>
              <a:buClr>
                <a:schemeClr val="accent4"/>
              </a:buClr>
              <a:buSzPts val="1000"/>
              <a:buFont typeface="Poppins SemiBold"/>
              <a:buNone/>
              <a:defRPr sz="1000">
                <a:solidFill>
                  <a:schemeClr val="accent4"/>
                </a:solidFill>
                <a:latin typeface="Poppins SemiBold"/>
                <a:ea typeface="Poppins SemiBold"/>
                <a:cs typeface="Poppins SemiBold"/>
                <a:sym typeface="Poppins SemiBold"/>
              </a:defRPr>
            </a:lvl6pPr>
            <a:lvl7pPr lvl="6">
              <a:spcBef>
                <a:spcPts val="0"/>
              </a:spcBef>
              <a:spcAft>
                <a:spcPts val="0"/>
              </a:spcAft>
              <a:buClr>
                <a:schemeClr val="accent4"/>
              </a:buClr>
              <a:buSzPts val="1000"/>
              <a:buFont typeface="Poppins SemiBold"/>
              <a:buNone/>
              <a:defRPr sz="1000">
                <a:solidFill>
                  <a:schemeClr val="accent4"/>
                </a:solidFill>
                <a:latin typeface="Poppins SemiBold"/>
                <a:ea typeface="Poppins SemiBold"/>
                <a:cs typeface="Poppins SemiBold"/>
                <a:sym typeface="Poppins SemiBold"/>
              </a:defRPr>
            </a:lvl7pPr>
            <a:lvl8pPr lvl="7">
              <a:spcBef>
                <a:spcPts val="0"/>
              </a:spcBef>
              <a:spcAft>
                <a:spcPts val="0"/>
              </a:spcAft>
              <a:buClr>
                <a:schemeClr val="accent4"/>
              </a:buClr>
              <a:buSzPts val="1000"/>
              <a:buFont typeface="Poppins SemiBold"/>
              <a:buNone/>
              <a:defRPr sz="1000">
                <a:solidFill>
                  <a:schemeClr val="accent4"/>
                </a:solidFill>
                <a:latin typeface="Poppins SemiBold"/>
                <a:ea typeface="Poppins SemiBold"/>
                <a:cs typeface="Poppins SemiBold"/>
                <a:sym typeface="Poppins SemiBold"/>
              </a:defRPr>
            </a:lvl8pPr>
            <a:lvl9pPr lvl="8">
              <a:spcBef>
                <a:spcPts val="0"/>
              </a:spcBef>
              <a:spcAft>
                <a:spcPts val="0"/>
              </a:spcAft>
              <a:buClr>
                <a:schemeClr val="accent4"/>
              </a:buClr>
              <a:buSzPts val="1000"/>
              <a:buFont typeface="Poppins SemiBold"/>
              <a:buNone/>
              <a:defRPr sz="1000">
                <a:solidFill>
                  <a:schemeClr val="accent4"/>
                </a:solidFill>
                <a:latin typeface="Poppins SemiBold"/>
                <a:ea typeface="Poppins SemiBold"/>
                <a:cs typeface="Poppins SemiBold"/>
                <a:sym typeface="Poppins SemiBold"/>
              </a:defRPr>
            </a:lvl9pPr>
          </a:lstStyle>
          <a:p>
            <a:endParaRPr/>
          </a:p>
        </p:txBody>
      </p:sp>
      <p:sp>
        <p:nvSpPr>
          <p:cNvPr id="334" name="Google Shape;334;p50"/>
          <p:cNvSpPr txBox="1">
            <a:spLocks noGrp="1"/>
          </p:cNvSpPr>
          <p:nvPr>
            <p:ph type="subTitle" idx="2"/>
          </p:nvPr>
        </p:nvSpPr>
        <p:spPr>
          <a:xfrm>
            <a:off x="2030598" y="2269625"/>
            <a:ext cx="1508700" cy="302100"/>
          </a:xfrm>
          <a:prstGeom prst="rect">
            <a:avLst/>
          </a:prstGeom>
        </p:spPr>
        <p:txBody>
          <a:bodyPr spcFirstLastPara="1" wrap="square" lIns="0" tIns="0" rIns="0" bIns="0" anchor="ctr" anchorCtr="0">
            <a:normAutofit/>
          </a:bodyPr>
          <a:lstStyle>
            <a:lvl1pPr lvl="0">
              <a:spcBef>
                <a:spcPts val="0"/>
              </a:spcBef>
              <a:spcAft>
                <a:spcPts val="0"/>
              </a:spcAft>
              <a:buClr>
                <a:schemeClr val="accent3"/>
              </a:buClr>
              <a:buSzPts val="1000"/>
              <a:buFont typeface="Poppins SemiBold"/>
              <a:buNone/>
              <a:defRPr sz="1000">
                <a:solidFill>
                  <a:schemeClr val="accent3"/>
                </a:solidFill>
                <a:latin typeface="Poppins SemiBold"/>
                <a:ea typeface="Poppins SemiBold"/>
                <a:cs typeface="Poppins SemiBold"/>
                <a:sym typeface="Poppins SemiBold"/>
              </a:defRPr>
            </a:lvl1pPr>
            <a:lvl2pPr lvl="1">
              <a:spcBef>
                <a:spcPts val="0"/>
              </a:spcBef>
              <a:spcAft>
                <a:spcPts val="0"/>
              </a:spcAft>
              <a:buClr>
                <a:schemeClr val="accent3"/>
              </a:buClr>
              <a:buSzPts val="1000"/>
              <a:buFont typeface="Poppins SemiBold"/>
              <a:buNone/>
              <a:defRPr sz="1000">
                <a:solidFill>
                  <a:schemeClr val="accent3"/>
                </a:solidFill>
                <a:latin typeface="Poppins SemiBold"/>
                <a:ea typeface="Poppins SemiBold"/>
                <a:cs typeface="Poppins SemiBold"/>
                <a:sym typeface="Poppins SemiBold"/>
              </a:defRPr>
            </a:lvl2pPr>
            <a:lvl3pPr lvl="2">
              <a:spcBef>
                <a:spcPts val="0"/>
              </a:spcBef>
              <a:spcAft>
                <a:spcPts val="0"/>
              </a:spcAft>
              <a:buClr>
                <a:schemeClr val="accent3"/>
              </a:buClr>
              <a:buSzPts val="1000"/>
              <a:buFont typeface="Poppins SemiBold"/>
              <a:buNone/>
              <a:defRPr sz="1000">
                <a:solidFill>
                  <a:schemeClr val="accent3"/>
                </a:solidFill>
                <a:latin typeface="Poppins SemiBold"/>
                <a:ea typeface="Poppins SemiBold"/>
                <a:cs typeface="Poppins SemiBold"/>
                <a:sym typeface="Poppins SemiBold"/>
              </a:defRPr>
            </a:lvl3pPr>
            <a:lvl4pPr lvl="3">
              <a:spcBef>
                <a:spcPts val="0"/>
              </a:spcBef>
              <a:spcAft>
                <a:spcPts val="0"/>
              </a:spcAft>
              <a:buClr>
                <a:schemeClr val="accent3"/>
              </a:buClr>
              <a:buSzPts val="1000"/>
              <a:buFont typeface="Poppins SemiBold"/>
              <a:buNone/>
              <a:defRPr sz="1000">
                <a:solidFill>
                  <a:schemeClr val="accent3"/>
                </a:solidFill>
                <a:latin typeface="Poppins SemiBold"/>
                <a:ea typeface="Poppins SemiBold"/>
                <a:cs typeface="Poppins SemiBold"/>
                <a:sym typeface="Poppins SemiBold"/>
              </a:defRPr>
            </a:lvl4pPr>
            <a:lvl5pPr lvl="4">
              <a:spcBef>
                <a:spcPts val="0"/>
              </a:spcBef>
              <a:spcAft>
                <a:spcPts val="0"/>
              </a:spcAft>
              <a:buClr>
                <a:schemeClr val="accent3"/>
              </a:buClr>
              <a:buSzPts val="1000"/>
              <a:buFont typeface="Poppins SemiBold"/>
              <a:buNone/>
              <a:defRPr sz="1000">
                <a:solidFill>
                  <a:schemeClr val="accent3"/>
                </a:solidFill>
                <a:latin typeface="Poppins SemiBold"/>
                <a:ea typeface="Poppins SemiBold"/>
                <a:cs typeface="Poppins SemiBold"/>
                <a:sym typeface="Poppins SemiBold"/>
              </a:defRPr>
            </a:lvl5pPr>
            <a:lvl6pPr lvl="5">
              <a:spcBef>
                <a:spcPts val="0"/>
              </a:spcBef>
              <a:spcAft>
                <a:spcPts val="0"/>
              </a:spcAft>
              <a:buClr>
                <a:schemeClr val="accent3"/>
              </a:buClr>
              <a:buSzPts val="1000"/>
              <a:buFont typeface="Poppins SemiBold"/>
              <a:buNone/>
              <a:defRPr sz="1000">
                <a:solidFill>
                  <a:schemeClr val="accent3"/>
                </a:solidFill>
                <a:latin typeface="Poppins SemiBold"/>
                <a:ea typeface="Poppins SemiBold"/>
                <a:cs typeface="Poppins SemiBold"/>
                <a:sym typeface="Poppins SemiBold"/>
              </a:defRPr>
            </a:lvl6pPr>
            <a:lvl7pPr lvl="6">
              <a:spcBef>
                <a:spcPts val="0"/>
              </a:spcBef>
              <a:spcAft>
                <a:spcPts val="0"/>
              </a:spcAft>
              <a:buClr>
                <a:schemeClr val="accent3"/>
              </a:buClr>
              <a:buSzPts val="1000"/>
              <a:buFont typeface="Poppins SemiBold"/>
              <a:buNone/>
              <a:defRPr sz="1000">
                <a:solidFill>
                  <a:schemeClr val="accent3"/>
                </a:solidFill>
                <a:latin typeface="Poppins SemiBold"/>
                <a:ea typeface="Poppins SemiBold"/>
                <a:cs typeface="Poppins SemiBold"/>
                <a:sym typeface="Poppins SemiBold"/>
              </a:defRPr>
            </a:lvl7pPr>
            <a:lvl8pPr lvl="7">
              <a:spcBef>
                <a:spcPts val="0"/>
              </a:spcBef>
              <a:spcAft>
                <a:spcPts val="0"/>
              </a:spcAft>
              <a:buClr>
                <a:schemeClr val="accent3"/>
              </a:buClr>
              <a:buSzPts val="1000"/>
              <a:buFont typeface="Poppins SemiBold"/>
              <a:buNone/>
              <a:defRPr sz="1000">
                <a:solidFill>
                  <a:schemeClr val="accent3"/>
                </a:solidFill>
                <a:latin typeface="Poppins SemiBold"/>
                <a:ea typeface="Poppins SemiBold"/>
                <a:cs typeface="Poppins SemiBold"/>
                <a:sym typeface="Poppins SemiBold"/>
              </a:defRPr>
            </a:lvl8pPr>
            <a:lvl9pPr lvl="8">
              <a:spcBef>
                <a:spcPts val="0"/>
              </a:spcBef>
              <a:spcAft>
                <a:spcPts val="0"/>
              </a:spcAft>
              <a:buClr>
                <a:schemeClr val="accent3"/>
              </a:buClr>
              <a:buSzPts val="1000"/>
              <a:buFont typeface="Poppins SemiBold"/>
              <a:buNone/>
              <a:defRPr sz="1000">
                <a:solidFill>
                  <a:schemeClr val="accent3"/>
                </a:solidFill>
                <a:latin typeface="Poppins SemiBold"/>
                <a:ea typeface="Poppins SemiBold"/>
                <a:cs typeface="Poppins SemiBold"/>
                <a:sym typeface="Poppins SemiBold"/>
              </a:defRPr>
            </a:lvl9pPr>
          </a:lstStyle>
          <a:p>
            <a:endParaRPr/>
          </a:p>
        </p:txBody>
      </p:sp>
      <p:sp>
        <p:nvSpPr>
          <p:cNvPr id="335" name="Google Shape;335;p50"/>
          <p:cNvSpPr txBox="1">
            <a:spLocks noGrp="1"/>
          </p:cNvSpPr>
          <p:nvPr>
            <p:ph type="subTitle" idx="3"/>
          </p:nvPr>
        </p:nvSpPr>
        <p:spPr>
          <a:xfrm>
            <a:off x="3795488" y="2269625"/>
            <a:ext cx="1508700" cy="302100"/>
          </a:xfrm>
          <a:prstGeom prst="rect">
            <a:avLst/>
          </a:prstGeom>
        </p:spPr>
        <p:txBody>
          <a:bodyPr spcFirstLastPara="1" wrap="square" lIns="0" tIns="0" rIns="0" bIns="0" anchor="ctr" anchorCtr="0">
            <a:normAutofit/>
          </a:bodyPr>
          <a:lstStyle>
            <a:lvl1pPr lvl="0">
              <a:spcBef>
                <a:spcPts val="0"/>
              </a:spcBef>
              <a:spcAft>
                <a:spcPts val="0"/>
              </a:spcAft>
              <a:buClr>
                <a:schemeClr val="accent5"/>
              </a:buClr>
              <a:buSzPts val="1000"/>
              <a:buFont typeface="Poppins SemiBold"/>
              <a:buNone/>
              <a:defRPr sz="1000">
                <a:solidFill>
                  <a:schemeClr val="accent5"/>
                </a:solidFill>
                <a:latin typeface="Poppins SemiBold"/>
                <a:ea typeface="Poppins SemiBold"/>
                <a:cs typeface="Poppins SemiBold"/>
                <a:sym typeface="Poppins SemiBold"/>
              </a:defRPr>
            </a:lvl1pPr>
            <a:lvl2pPr lvl="1">
              <a:spcBef>
                <a:spcPts val="0"/>
              </a:spcBef>
              <a:spcAft>
                <a:spcPts val="0"/>
              </a:spcAft>
              <a:buClr>
                <a:schemeClr val="accent5"/>
              </a:buClr>
              <a:buSzPts val="1000"/>
              <a:buFont typeface="Poppins SemiBold"/>
              <a:buNone/>
              <a:defRPr sz="1000">
                <a:solidFill>
                  <a:schemeClr val="accent5"/>
                </a:solidFill>
                <a:latin typeface="Poppins SemiBold"/>
                <a:ea typeface="Poppins SemiBold"/>
                <a:cs typeface="Poppins SemiBold"/>
                <a:sym typeface="Poppins SemiBold"/>
              </a:defRPr>
            </a:lvl2pPr>
            <a:lvl3pPr lvl="2">
              <a:spcBef>
                <a:spcPts val="0"/>
              </a:spcBef>
              <a:spcAft>
                <a:spcPts val="0"/>
              </a:spcAft>
              <a:buClr>
                <a:schemeClr val="accent5"/>
              </a:buClr>
              <a:buSzPts val="1000"/>
              <a:buFont typeface="Poppins SemiBold"/>
              <a:buNone/>
              <a:defRPr sz="1000">
                <a:solidFill>
                  <a:schemeClr val="accent5"/>
                </a:solidFill>
                <a:latin typeface="Poppins SemiBold"/>
                <a:ea typeface="Poppins SemiBold"/>
                <a:cs typeface="Poppins SemiBold"/>
                <a:sym typeface="Poppins SemiBold"/>
              </a:defRPr>
            </a:lvl3pPr>
            <a:lvl4pPr lvl="3">
              <a:spcBef>
                <a:spcPts val="0"/>
              </a:spcBef>
              <a:spcAft>
                <a:spcPts val="0"/>
              </a:spcAft>
              <a:buClr>
                <a:schemeClr val="accent5"/>
              </a:buClr>
              <a:buSzPts val="1000"/>
              <a:buFont typeface="Poppins SemiBold"/>
              <a:buNone/>
              <a:defRPr sz="1000">
                <a:solidFill>
                  <a:schemeClr val="accent5"/>
                </a:solidFill>
                <a:latin typeface="Poppins SemiBold"/>
                <a:ea typeface="Poppins SemiBold"/>
                <a:cs typeface="Poppins SemiBold"/>
                <a:sym typeface="Poppins SemiBold"/>
              </a:defRPr>
            </a:lvl4pPr>
            <a:lvl5pPr lvl="4">
              <a:spcBef>
                <a:spcPts val="0"/>
              </a:spcBef>
              <a:spcAft>
                <a:spcPts val="0"/>
              </a:spcAft>
              <a:buClr>
                <a:schemeClr val="accent5"/>
              </a:buClr>
              <a:buSzPts val="1000"/>
              <a:buFont typeface="Poppins SemiBold"/>
              <a:buNone/>
              <a:defRPr sz="1000">
                <a:solidFill>
                  <a:schemeClr val="accent5"/>
                </a:solidFill>
                <a:latin typeface="Poppins SemiBold"/>
                <a:ea typeface="Poppins SemiBold"/>
                <a:cs typeface="Poppins SemiBold"/>
                <a:sym typeface="Poppins SemiBold"/>
              </a:defRPr>
            </a:lvl5pPr>
            <a:lvl6pPr lvl="5">
              <a:spcBef>
                <a:spcPts val="0"/>
              </a:spcBef>
              <a:spcAft>
                <a:spcPts val="0"/>
              </a:spcAft>
              <a:buClr>
                <a:schemeClr val="accent5"/>
              </a:buClr>
              <a:buSzPts val="1000"/>
              <a:buFont typeface="Poppins SemiBold"/>
              <a:buNone/>
              <a:defRPr sz="1000">
                <a:solidFill>
                  <a:schemeClr val="accent5"/>
                </a:solidFill>
                <a:latin typeface="Poppins SemiBold"/>
                <a:ea typeface="Poppins SemiBold"/>
                <a:cs typeface="Poppins SemiBold"/>
                <a:sym typeface="Poppins SemiBold"/>
              </a:defRPr>
            </a:lvl6pPr>
            <a:lvl7pPr lvl="6">
              <a:spcBef>
                <a:spcPts val="0"/>
              </a:spcBef>
              <a:spcAft>
                <a:spcPts val="0"/>
              </a:spcAft>
              <a:buClr>
                <a:schemeClr val="accent5"/>
              </a:buClr>
              <a:buSzPts val="1000"/>
              <a:buFont typeface="Poppins SemiBold"/>
              <a:buNone/>
              <a:defRPr sz="1000">
                <a:solidFill>
                  <a:schemeClr val="accent5"/>
                </a:solidFill>
                <a:latin typeface="Poppins SemiBold"/>
                <a:ea typeface="Poppins SemiBold"/>
                <a:cs typeface="Poppins SemiBold"/>
                <a:sym typeface="Poppins SemiBold"/>
              </a:defRPr>
            </a:lvl7pPr>
            <a:lvl8pPr lvl="7">
              <a:spcBef>
                <a:spcPts val="0"/>
              </a:spcBef>
              <a:spcAft>
                <a:spcPts val="0"/>
              </a:spcAft>
              <a:buClr>
                <a:schemeClr val="accent5"/>
              </a:buClr>
              <a:buSzPts val="1000"/>
              <a:buFont typeface="Poppins SemiBold"/>
              <a:buNone/>
              <a:defRPr sz="1000">
                <a:solidFill>
                  <a:schemeClr val="accent5"/>
                </a:solidFill>
                <a:latin typeface="Poppins SemiBold"/>
                <a:ea typeface="Poppins SemiBold"/>
                <a:cs typeface="Poppins SemiBold"/>
                <a:sym typeface="Poppins SemiBold"/>
              </a:defRPr>
            </a:lvl8pPr>
            <a:lvl9pPr lvl="8">
              <a:spcBef>
                <a:spcPts val="0"/>
              </a:spcBef>
              <a:spcAft>
                <a:spcPts val="0"/>
              </a:spcAft>
              <a:buClr>
                <a:schemeClr val="accent5"/>
              </a:buClr>
              <a:buSzPts val="1000"/>
              <a:buFont typeface="Poppins SemiBold"/>
              <a:buNone/>
              <a:defRPr sz="1000">
                <a:solidFill>
                  <a:schemeClr val="accent5"/>
                </a:solidFill>
                <a:latin typeface="Poppins SemiBold"/>
                <a:ea typeface="Poppins SemiBold"/>
                <a:cs typeface="Poppins SemiBold"/>
                <a:sym typeface="Poppins SemiBold"/>
              </a:defRPr>
            </a:lvl9pPr>
          </a:lstStyle>
          <a:p>
            <a:endParaRPr/>
          </a:p>
        </p:txBody>
      </p:sp>
      <p:sp>
        <p:nvSpPr>
          <p:cNvPr id="336" name="Google Shape;336;p50"/>
          <p:cNvSpPr txBox="1">
            <a:spLocks noGrp="1"/>
          </p:cNvSpPr>
          <p:nvPr>
            <p:ph type="subTitle" idx="4"/>
          </p:nvPr>
        </p:nvSpPr>
        <p:spPr>
          <a:xfrm>
            <a:off x="5556416" y="2269625"/>
            <a:ext cx="1508700" cy="302100"/>
          </a:xfrm>
          <a:prstGeom prst="rect">
            <a:avLst/>
          </a:prstGeom>
        </p:spPr>
        <p:txBody>
          <a:bodyPr spcFirstLastPara="1" wrap="square" lIns="0" tIns="0" rIns="0" bIns="0" anchor="ctr" anchorCtr="0">
            <a:normAutofit/>
          </a:bodyPr>
          <a:lstStyle>
            <a:lvl1pPr lvl="0">
              <a:spcBef>
                <a:spcPts val="0"/>
              </a:spcBef>
              <a:spcAft>
                <a:spcPts val="0"/>
              </a:spcAft>
              <a:buClr>
                <a:schemeClr val="dk2"/>
              </a:buClr>
              <a:buSzPts val="1000"/>
              <a:buFont typeface="Poppins SemiBold"/>
              <a:buNone/>
              <a:defRPr sz="1000">
                <a:solidFill>
                  <a:schemeClr val="dk2"/>
                </a:solidFill>
                <a:latin typeface="Poppins SemiBold"/>
                <a:ea typeface="Poppins SemiBold"/>
                <a:cs typeface="Poppins SemiBold"/>
                <a:sym typeface="Poppins SemiBold"/>
              </a:defRPr>
            </a:lvl1pPr>
            <a:lvl2pPr lvl="1">
              <a:spcBef>
                <a:spcPts val="0"/>
              </a:spcBef>
              <a:spcAft>
                <a:spcPts val="0"/>
              </a:spcAft>
              <a:buClr>
                <a:schemeClr val="dk2"/>
              </a:buClr>
              <a:buSzPts val="1000"/>
              <a:buFont typeface="Poppins SemiBold"/>
              <a:buNone/>
              <a:defRPr sz="1000">
                <a:solidFill>
                  <a:schemeClr val="dk2"/>
                </a:solidFill>
                <a:latin typeface="Poppins SemiBold"/>
                <a:ea typeface="Poppins SemiBold"/>
                <a:cs typeface="Poppins SemiBold"/>
                <a:sym typeface="Poppins SemiBold"/>
              </a:defRPr>
            </a:lvl2pPr>
            <a:lvl3pPr lvl="2">
              <a:spcBef>
                <a:spcPts val="0"/>
              </a:spcBef>
              <a:spcAft>
                <a:spcPts val="0"/>
              </a:spcAft>
              <a:buClr>
                <a:schemeClr val="dk2"/>
              </a:buClr>
              <a:buSzPts val="1000"/>
              <a:buFont typeface="Poppins SemiBold"/>
              <a:buNone/>
              <a:defRPr sz="1000">
                <a:solidFill>
                  <a:schemeClr val="dk2"/>
                </a:solidFill>
                <a:latin typeface="Poppins SemiBold"/>
                <a:ea typeface="Poppins SemiBold"/>
                <a:cs typeface="Poppins SemiBold"/>
                <a:sym typeface="Poppins SemiBold"/>
              </a:defRPr>
            </a:lvl3pPr>
            <a:lvl4pPr lvl="3">
              <a:spcBef>
                <a:spcPts val="0"/>
              </a:spcBef>
              <a:spcAft>
                <a:spcPts val="0"/>
              </a:spcAft>
              <a:buClr>
                <a:schemeClr val="dk2"/>
              </a:buClr>
              <a:buSzPts val="1000"/>
              <a:buFont typeface="Poppins SemiBold"/>
              <a:buNone/>
              <a:defRPr sz="1000">
                <a:solidFill>
                  <a:schemeClr val="dk2"/>
                </a:solidFill>
                <a:latin typeface="Poppins SemiBold"/>
                <a:ea typeface="Poppins SemiBold"/>
                <a:cs typeface="Poppins SemiBold"/>
                <a:sym typeface="Poppins SemiBold"/>
              </a:defRPr>
            </a:lvl4pPr>
            <a:lvl5pPr lvl="4">
              <a:spcBef>
                <a:spcPts val="0"/>
              </a:spcBef>
              <a:spcAft>
                <a:spcPts val="0"/>
              </a:spcAft>
              <a:buClr>
                <a:schemeClr val="dk2"/>
              </a:buClr>
              <a:buSzPts val="1000"/>
              <a:buFont typeface="Poppins SemiBold"/>
              <a:buNone/>
              <a:defRPr sz="1000">
                <a:solidFill>
                  <a:schemeClr val="dk2"/>
                </a:solidFill>
                <a:latin typeface="Poppins SemiBold"/>
                <a:ea typeface="Poppins SemiBold"/>
                <a:cs typeface="Poppins SemiBold"/>
                <a:sym typeface="Poppins SemiBold"/>
              </a:defRPr>
            </a:lvl5pPr>
            <a:lvl6pPr lvl="5">
              <a:spcBef>
                <a:spcPts val="0"/>
              </a:spcBef>
              <a:spcAft>
                <a:spcPts val="0"/>
              </a:spcAft>
              <a:buClr>
                <a:schemeClr val="dk2"/>
              </a:buClr>
              <a:buSzPts val="1000"/>
              <a:buFont typeface="Poppins SemiBold"/>
              <a:buNone/>
              <a:defRPr sz="1000">
                <a:solidFill>
                  <a:schemeClr val="dk2"/>
                </a:solidFill>
                <a:latin typeface="Poppins SemiBold"/>
                <a:ea typeface="Poppins SemiBold"/>
                <a:cs typeface="Poppins SemiBold"/>
                <a:sym typeface="Poppins SemiBold"/>
              </a:defRPr>
            </a:lvl6pPr>
            <a:lvl7pPr lvl="6">
              <a:spcBef>
                <a:spcPts val="0"/>
              </a:spcBef>
              <a:spcAft>
                <a:spcPts val="0"/>
              </a:spcAft>
              <a:buClr>
                <a:schemeClr val="dk2"/>
              </a:buClr>
              <a:buSzPts val="1000"/>
              <a:buFont typeface="Poppins SemiBold"/>
              <a:buNone/>
              <a:defRPr sz="1000">
                <a:solidFill>
                  <a:schemeClr val="dk2"/>
                </a:solidFill>
                <a:latin typeface="Poppins SemiBold"/>
                <a:ea typeface="Poppins SemiBold"/>
                <a:cs typeface="Poppins SemiBold"/>
                <a:sym typeface="Poppins SemiBold"/>
              </a:defRPr>
            </a:lvl7pPr>
            <a:lvl8pPr lvl="7">
              <a:spcBef>
                <a:spcPts val="0"/>
              </a:spcBef>
              <a:spcAft>
                <a:spcPts val="0"/>
              </a:spcAft>
              <a:buClr>
                <a:schemeClr val="dk2"/>
              </a:buClr>
              <a:buSzPts val="1000"/>
              <a:buFont typeface="Poppins SemiBold"/>
              <a:buNone/>
              <a:defRPr sz="1000">
                <a:solidFill>
                  <a:schemeClr val="dk2"/>
                </a:solidFill>
                <a:latin typeface="Poppins SemiBold"/>
                <a:ea typeface="Poppins SemiBold"/>
                <a:cs typeface="Poppins SemiBold"/>
                <a:sym typeface="Poppins SemiBold"/>
              </a:defRPr>
            </a:lvl8pPr>
            <a:lvl9pPr lvl="8">
              <a:spcBef>
                <a:spcPts val="0"/>
              </a:spcBef>
              <a:spcAft>
                <a:spcPts val="0"/>
              </a:spcAft>
              <a:buClr>
                <a:schemeClr val="dk2"/>
              </a:buClr>
              <a:buSzPts val="1000"/>
              <a:buFont typeface="Poppins SemiBold"/>
              <a:buNone/>
              <a:defRPr sz="1000">
                <a:solidFill>
                  <a:schemeClr val="dk2"/>
                </a:solidFill>
                <a:latin typeface="Poppins SemiBold"/>
                <a:ea typeface="Poppins SemiBold"/>
                <a:cs typeface="Poppins SemiBold"/>
                <a:sym typeface="Poppins SemiBold"/>
              </a:defRPr>
            </a:lvl9pPr>
          </a:lstStyle>
          <a:p>
            <a:endParaRPr/>
          </a:p>
        </p:txBody>
      </p:sp>
      <p:sp>
        <p:nvSpPr>
          <p:cNvPr id="337" name="Google Shape;337;p50"/>
          <p:cNvSpPr txBox="1">
            <a:spLocks noGrp="1"/>
          </p:cNvSpPr>
          <p:nvPr>
            <p:ph type="subTitle" idx="5"/>
          </p:nvPr>
        </p:nvSpPr>
        <p:spPr>
          <a:xfrm>
            <a:off x="7318138" y="2269625"/>
            <a:ext cx="1508700" cy="302100"/>
          </a:xfrm>
          <a:prstGeom prst="rect">
            <a:avLst/>
          </a:prstGeom>
        </p:spPr>
        <p:txBody>
          <a:bodyPr spcFirstLastPara="1" wrap="square" lIns="0" tIns="0" rIns="0" bIns="0" anchor="ctr" anchorCtr="0">
            <a:normAutofit/>
          </a:bodyPr>
          <a:lstStyle>
            <a:lvl1pPr lvl="0">
              <a:spcBef>
                <a:spcPts val="0"/>
              </a:spcBef>
              <a:spcAft>
                <a:spcPts val="0"/>
              </a:spcAft>
              <a:buClr>
                <a:schemeClr val="accent6"/>
              </a:buClr>
              <a:buSzPts val="1000"/>
              <a:buFont typeface="Poppins SemiBold"/>
              <a:buNone/>
              <a:defRPr sz="1000">
                <a:solidFill>
                  <a:schemeClr val="accent6"/>
                </a:solidFill>
                <a:latin typeface="Poppins SemiBold"/>
                <a:ea typeface="Poppins SemiBold"/>
                <a:cs typeface="Poppins SemiBold"/>
                <a:sym typeface="Poppins SemiBold"/>
              </a:defRPr>
            </a:lvl1pPr>
            <a:lvl2pPr lvl="1">
              <a:spcBef>
                <a:spcPts val="0"/>
              </a:spcBef>
              <a:spcAft>
                <a:spcPts val="0"/>
              </a:spcAft>
              <a:buClr>
                <a:schemeClr val="accent6"/>
              </a:buClr>
              <a:buSzPts val="1000"/>
              <a:buFont typeface="Poppins SemiBold"/>
              <a:buNone/>
              <a:defRPr sz="1000">
                <a:solidFill>
                  <a:schemeClr val="accent6"/>
                </a:solidFill>
                <a:latin typeface="Poppins SemiBold"/>
                <a:ea typeface="Poppins SemiBold"/>
                <a:cs typeface="Poppins SemiBold"/>
                <a:sym typeface="Poppins SemiBold"/>
              </a:defRPr>
            </a:lvl2pPr>
            <a:lvl3pPr lvl="2">
              <a:spcBef>
                <a:spcPts val="0"/>
              </a:spcBef>
              <a:spcAft>
                <a:spcPts val="0"/>
              </a:spcAft>
              <a:buClr>
                <a:schemeClr val="accent6"/>
              </a:buClr>
              <a:buSzPts val="1000"/>
              <a:buFont typeface="Poppins SemiBold"/>
              <a:buNone/>
              <a:defRPr sz="1000">
                <a:solidFill>
                  <a:schemeClr val="accent6"/>
                </a:solidFill>
                <a:latin typeface="Poppins SemiBold"/>
                <a:ea typeface="Poppins SemiBold"/>
                <a:cs typeface="Poppins SemiBold"/>
                <a:sym typeface="Poppins SemiBold"/>
              </a:defRPr>
            </a:lvl3pPr>
            <a:lvl4pPr lvl="3">
              <a:spcBef>
                <a:spcPts val="0"/>
              </a:spcBef>
              <a:spcAft>
                <a:spcPts val="0"/>
              </a:spcAft>
              <a:buClr>
                <a:schemeClr val="accent6"/>
              </a:buClr>
              <a:buSzPts val="1000"/>
              <a:buFont typeface="Poppins SemiBold"/>
              <a:buNone/>
              <a:defRPr sz="1000">
                <a:solidFill>
                  <a:schemeClr val="accent6"/>
                </a:solidFill>
                <a:latin typeface="Poppins SemiBold"/>
                <a:ea typeface="Poppins SemiBold"/>
                <a:cs typeface="Poppins SemiBold"/>
                <a:sym typeface="Poppins SemiBold"/>
              </a:defRPr>
            </a:lvl4pPr>
            <a:lvl5pPr lvl="4">
              <a:spcBef>
                <a:spcPts val="0"/>
              </a:spcBef>
              <a:spcAft>
                <a:spcPts val="0"/>
              </a:spcAft>
              <a:buClr>
                <a:schemeClr val="accent6"/>
              </a:buClr>
              <a:buSzPts val="1000"/>
              <a:buFont typeface="Poppins SemiBold"/>
              <a:buNone/>
              <a:defRPr sz="1000">
                <a:solidFill>
                  <a:schemeClr val="accent6"/>
                </a:solidFill>
                <a:latin typeface="Poppins SemiBold"/>
                <a:ea typeface="Poppins SemiBold"/>
                <a:cs typeface="Poppins SemiBold"/>
                <a:sym typeface="Poppins SemiBold"/>
              </a:defRPr>
            </a:lvl5pPr>
            <a:lvl6pPr lvl="5">
              <a:spcBef>
                <a:spcPts val="0"/>
              </a:spcBef>
              <a:spcAft>
                <a:spcPts val="0"/>
              </a:spcAft>
              <a:buClr>
                <a:schemeClr val="accent6"/>
              </a:buClr>
              <a:buSzPts val="1000"/>
              <a:buFont typeface="Poppins SemiBold"/>
              <a:buNone/>
              <a:defRPr sz="1000">
                <a:solidFill>
                  <a:schemeClr val="accent6"/>
                </a:solidFill>
                <a:latin typeface="Poppins SemiBold"/>
                <a:ea typeface="Poppins SemiBold"/>
                <a:cs typeface="Poppins SemiBold"/>
                <a:sym typeface="Poppins SemiBold"/>
              </a:defRPr>
            </a:lvl6pPr>
            <a:lvl7pPr lvl="6">
              <a:spcBef>
                <a:spcPts val="0"/>
              </a:spcBef>
              <a:spcAft>
                <a:spcPts val="0"/>
              </a:spcAft>
              <a:buClr>
                <a:schemeClr val="accent6"/>
              </a:buClr>
              <a:buSzPts val="1000"/>
              <a:buFont typeface="Poppins SemiBold"/>
              <a:buNone/>
              <a:defRPr sz="1000">
                <a:solidFill>
                  <a:schemeClr val="accent6"/>
                </a:solidFill>
                <a:latin typeface="Poppins SemiBold"/>
                <a:ea typeface="Poppins SemiBold"/>
                <a:cs typeface="Poppins SemiBold"/>
                <a:sym typeface="Poppins SemiBold"/>
              </a:defRPr>
            </a:lvl7pPr>
            <a:lvl8pPr lvl="7">
              <a:spcBef>
                <a:spcPts val="0"/>
              </a:spcBef>
              <a:spcAft>
                <a:spcPts val="0"/>
              </a:spcAft>
              <a:buClr>
                <a:schemeClr val="accent6"/>
              </a:buClr>
              <a:buSzPts val="1000"/>
              <a:buFont typeface="Poppins SemiBold"/>
              <a:buNone/>
              <a:defRPr sz="1000">
                <a:solidFill>
                  <a:schemeClr val="accent6"/>
                </a:solidFill>
                <a:latin typeface="Poppins SemiBold"/>
                <a:ea typeface="Poppins SemiBold"/>
                <a:cs typeface="Poppins SemiBold"/>
                <a:sym typeface="Poppins SemiBold"/>
              </a:defRPr>
            </a:lvl8pPr>
            <a:lvl9pPr lvl="8">
              <a:spcBef>
                <a:spcPts val="0"/>
              </a:spcBef>
              <a:spcAft>
                <a:spcPts val="0"/>
              </a:spcAft>
              <a:buClr>
                <a:schemeClr val="accent6"/>
              </a:buClr>
              <a:buSzPts val="1000"/>
              <a:buFont typeface="Poppins SemiBold"/>
              <a:buNone/>
              <a:defRPr sz="1000">
                <a:solidFill>
                  <a:schemeClr val="accent6"/>
                </a:solidFill>
                <a:latin typeface="Poppins SemiBold"/>
                <a:ea typeface="Poppins SemiBold"/>
                <a:cs typeface="Poppins SemiBold"/>
                <a:sym typeface="Poppins SemiBold"/>
              </a:defRPr>
            </a:lvl9pPr>
          </a:lstStyle>
          <a:p>
            <a:endParaRPr/>
          </a:p>
        </p:txBody>
      </p:sp>
      <p:sp>
        <p:nvSpPr>
          <p:cNvPr id="338" name="Google Shape;338;p50"/>
          <p:cNvSpPr txBox="1">
            <a:spLocks noGrp="1"/>
          </p:cNvSpPr>
          <p:nvPr>
            <p:ph type="body" idx="6"/>
          </p:nvPr>
        </p:nvSpPr>
        <p:spPr>
          <a:xfrm>
            <a:off x="271250" y="3263085"/>
            <a:ext cx="1508700" cy="827100"/>
          </a:xfrm>
          <a:prstGeom prst="rect">
            <a:avLst/>
          </a:prstGeom>
        </p:spPr>
        <p:txBody>
          <a:bodyPr spcFirstLastPara="1" wrap="square" lIns="0" tIns="0" rIns="0" bIns="0" anchor="t" anchorCtr="0">
            <a:noAutofit/>
          </a:bodyPr>
          <a:lstStyle>
            <a:lvl1pPr marL="457200" lvl="0" indent="-285750">
              <a:lnSpc>
                <a:spcPct val="100000"/>
              </a:lnSpc>
              <a:spcBef>
                <a:spcPts val="0"/>
              </a:spcBef>
              <a:spcAft>
                <a:spcPts val="0"/>
              </a:spcAft>
              <a:buSzPts val="900"/>
              <a:buChar char="●"/>
              <a:defRPr sz="900"/>
            </a:lvl1pPr>
            <a:lvl2pPr marL="914400" lvl="1" indent="-285750">
              <a:lnSpc>
                <a:spcPct val="100000"/>
              </a:lnSpc>
              <a:spcBef>
                <a:spcPts val="1000"/>
              </a:spcBef>
              <a:spcAft>
                <a:spcPts val="0"/>
              </a:spcAft>
              <a:buSzPts val="900"/>
              <a:buChar char="○"/>
              <a:defRPr sz="900"/>
            </a:lvl2pPr>
            <a:lvl3pPr marL="1371600" lvl="2" indent="-285750">
              <a:lnSpc>
                <a:spcPct val="100000"/>
              </a:lnSpc>
              <a:spcBef>
                <a:spcPts val="1000"/>
              </a:spcBef>
              <a:spcAft>
                <a:spcPts val="0"/>
              </a:spcAft>
              <a:buSzPts val="900"/>
              <a:buChar char="■"/>
              <a:defRPr sz="900"/>
            </a:lvl3pPr>
            <a:lvl4pPr marL="1828800" lvl="3" indent="-285750">
              <a:lnSpc>
                <a:spcPct val="100000"/>
              </a:lnSpc>
              <a:spcBef>
                <a:spcPts val="1000"/>
              </a:spcBef>
              <a:spcAft>
                <a:spcPts val="0"/>
              </a:spcAft>
              <a:buSzPts val="900"/>
              <a:buChar char="●"/>
              <a:defRPr sz="900"/>
            </a:lvl4pPr>
            <a:lvl5pPr marL="2286000" lvl="4" indent="-285750">
              <a:lnSpc>
                <a:spcPct val="100000"/>
              </a:lnSpc>
              <a:spcBef>
                <a:spcPts val="1000"/>
              </a:spcBef>
              <a:spcAft>
                <a:spcPts val="0"/>
              </a:spcAft>
              <a:buSzPts val="900"/>
              <a:buChar char="○"/>
              <a:defRPr sz="900"/>
            </a:lvl5pPr>
            <a:lvl6pPr marL="2743200" lvl="5" indent="-285750">
              <a:lnSpc>
                <a:spcPct val="100000"/>
              </a:lnSpc>
              <a:spcBef>
                <a:spcPts val="1000"/>
              </a:spcBef>
              <a:spcAft>
                <a:spcPts val="0"/>
              </a:spcAft>
              <a:buSzPts val="900"/>
              <a:buChar char="■"/>
              <a:defRPr sz="900"/>
            </a:lvl6pPr>
            <a:lvl7pPr marL="3200400" lvl="6" indent="-285750">
              <a:lnSpc>
                <a:spcPct val="100000"/>
              </a:lnSpc>
              <a:spcBef>
                <a:spcPts val="1000"/>
              </a:spcBef>
              <a:spcAft>
                <a:spcPts val="0"/>
              </a:spcAft>
              <a:buSzPts val="900"/>
              <a:buChar char="●"/>
              <a:defRPr sz="900"/>
            </a:lvl7pPr>
            <a:lvl8pPr marL="3657600" lvl="7" indent="-285750">
              <a:lnSpc>
                <a:spcPct val="100000"/>
              </a:lnSpc>
              <a:spcBef>
                <a:spcPts val="1000"/>
              </a:spcBef>
              <a:spcAft>
                <a:spcPts val="0"/>
              </a:spcAft>
              <a:buSzPts val="900"/>
              <a:buChar char="○"/>
              <a:defRPr sz="900"/>
            </a:lvl8pPr>
            <a:lvl9pPr marL="4114800" lvl="8" indent="-285750">
              <a:lnSpc>
                <a:spcPct val="100000"/>
              </a:lnSpc>
              <a:spcBef>
                <a:spcPts val="1000"/>
              </a:spcBef>
              <a:spcAft>
                <a:spcPts val="1000"/>
              </a:spcAft>
              <a:buSzPts val="900"/>
              <a:buChar char="■"/>
              <a:defRPr sz="900"/>
            </a:lvl9pPr>
          </a:lstStyle>
          <a:p>
            <a:endParaRPr/>
          </a:p>
        </p:txBody>
      </p:sp>
      <p:sp>
        <p:nvSpPr>
          <p:cNvPr id="339" name="Google Shape;339;p50"/>
          <p:cNvSpPr txBox="1">
            <a:spLocks noGrp="1"/>
          </p:cNvSpPr>
          <p:nvPr>
            <p:ph type="body" idx="7"/>
          </p:nvPr>
        </p:nvSpPr>
        <p:spPr>
          <a:xfrm>
            <a:off x="2028213" y="3263085"/>
            <a:ext cx="1508700" cy="827100"/>
          </a:xfrm>
          <a:prstGeom prst="rect">
            <a:avLst/>
          </a:prstGeom>
        </p:spPr>
        <p:txBody>
          <a:bodyPr spcFirstLastPara="1" wrap="square" lIns="0" tIns="0" rIns="91425" bIns="0" anchor="t" anchorCtr="0">
            <a:noAutofit/>
          </a:bodyPr>
          <a:lstStyle>
            <a:lvl1pPr marL="457200" lvl="0" indent="-285750">
              <a:lnSpc>
                <a:spcPct val="100000"/>
              </a:lnSpc>
              <a:spcBef>
                <a:spcPts val="0"/>
              </a:spcBef>
              <a:spcAft>
                <a:spcPts val="0"/>
              </a:spcAft>
              <a:buSzPts val="900"/>
              <a:buChar char="●"/>
              <a:defRPr sz="900"/>
            </a:lvl1pPr>
            <a:lvl2pPr marL="914400" lvl="1" indent="-285750">
              <a:lnSpc>
                <a:spcPct val="100000"/>
              </a:lnSpc>
              <a:spcBef>
                <a:spcPts val="1000"/>
              </a:spcBef>
              <a:spcAft>
                <a:spcPts val="0"/>
              </a:spcAft>
              <a:buSzPts val="900"/>
              <a:buChar char="○"/>
              <a:defRPr sz="900"/>
            </a:lvl2pPr>
            <a:lvl3pPr marL="1371600" lvl="2" indent="-285750">
              <a:lnSpc>
                <a:spcPct val="100000"/>
              </a:lnSpc>
              <a:spcBef>
                <a:spcPts val="1000"/>
              </a:spcBef>
              <a:spcAft>
                <a:spcPts val="0"/>
              </a:spcAft>
              <a:buSzPts val="900"/>
              <a:buChar char="■"/>
              <a:defRPr sz="900"/>
            </a:lvl3pPr>
            <a:lvl4pPr marL="1828800" lvl="3" indent="-285750">
              <a:lnSpc>
                <a:spcPct val="100000"/>
              </a:lnSpc>
              <a:spcBef>
                <a:spcPts val="1000"/>
              </a:spcBef>
              <a:spcAft>
                <a:spcPts val="0"/>
              </a:spcAft>
              <a:buSzPts val="900"/>
              <a:buChar char="●"/>
              <a:defRPr sz="900"/>
            </a:lvl4pPr>
            <a:lvl5pPr marL="2286000" lvl="4" indent="-285750">
              <a:lnSpc>
                <a:spcPct val="100000"/>
              </a:lnSpc>
              <a:spcBef>
                <a:spcPts val="1000"/>
              </a:spcBef>
              <a:spcAft>
                <a:spcPts val="0"/>
              </a:spcAft>
              <a:buSzPts val="900"/>
              <a:buChar char="○"/>
              <a:defRPr sz="900"/>
            </a:lvl5pPr>
            <a:lvl6pPr marL="2743200" lvl="5" indent="-285750">
              <a:lnSpc>
                <a:spcPct val="100000"/>
              </a:lnSpc>
              <a:spcBef>
                <a:spcPts val="1000"/>
              </a:spcBef>
              <a:spcAft>
                <a:spcPts val="0"/>
              </a:spcAft>
              <a:buSzPts val="900"/>
              <a:buChar char="■"/>
              <a:defRPr sz="900"/>
            </a:lvl6pPr>
            <a:lvl7pPr marL="3200400" lvl="6" indent="-285750">
              <a:lnSpc>
                <a:spcPct val="100000"/>
              </a:lnSpc>
              <a:spcBef>
                <a:spcPts val="1000"/>
              </a:spcBef>
              <a:spcAft>
                <a:spcPts val="0"/>
              </a:spcAft>
              <a:buSzPts val="900"/>
              <a:buChar char="●"/>
              <a:defRPr sz="900"/>
            </a:lvl7pPr>
            <a:lvl8pPr marL="3657600" lvl="7" indent="-285750">
              <a:lnSpc>
                <a:spcPct val="100000"/>
              </a:lnSpc>
              <a:spcBef>
                <a:spcPts val="1000"/>
              </a:spcBef>
              <a:spcAft>
                <a:spcPts val="0"/>
              </a:spcAft>
              <a:buSzPts val="900"/>
              <a:buChar char="○"/>
              <a:defRPr sz="900"/>
            </a:lvl8pPr>
            <a:lvl9pPr marL="4114800" lvl="8" indent="-285750">
              <a:lnSpc>
                <a:spcPct val="100000"/>
              </a:lnSpc>
              <a:spcBef>
                <a:spcPts val="1000"/>
              </a:spcBef>
              <a:spcAft>
                <a:spcPts val="1000"/>
              </a:spcAft>
              <a:buSzPts val="900"/>
              <a:buChar char="■"/>
              <a:defRPr sz="900"/>
            </a:lvl9pPr>
          </a:lstStyle>
          <a:p>
            <a:endParaRPr/>
          </a:p>
        </p:txBody>
      </p:sp>
      <p:sp>
        <p:nvSpPr>
          <p:cNvPr id="340" name="Google Shape;340;p50"/>
          <p:cNvSpPr txBox="1">
            <a:spLocks noGrp="1"/>
          </p:cNvSpPr>
          <p:nvPr>
            <p:ph type="body" idx="8"/>
          </p:nvPr>
        </p:nvSpPr>
        <p:spPr>
          <a:xfrm>
            <a:off x="3785175" y="3263085"/>
            <a:ext cx="1508700" cy="827100"/>
          </a:xfrm>
          <a:prstGeom prst="rect">
            <a:avLst/>
          </a:prstGeom>
        </p:spPr>
        <p:txBody>
          <a:bodyPr spcFirstLastPara="1" wrap="square" lIns="0" tIns="0" rIns="91425" bIns="0" anchor="t" anchorCtr="0">
            <a:noAutofit/>
          </a:bodyPr>
          <a:lstStyle>
            <a:lvl1pPr marL="457200" lvl="0" indent="-285750">
              <a:lnSpc>
                <a:spcPct val="100000"/>
              </a:lnSpc>
              <a:spcBef>
                <a:spcPts val="0"/>
              </a:spcBef>
              <a:spcAft>
                <a:spcPts val="0"/>
              </a:spcAft>
              <a:buSzPts val="900"/>
              <a:buChar char="●"/>
              <a:defRPr sz="900"/>
            </a:lvl1pPr>
            <a:lvl2pPr marL="914400" lvl="1" indent="-285750">
              <a:lnSpc>
                <a:spcPct val="100000"/>
              </a:lnSpc>
              <a:spcBef>
                <a:spcPts val="1000"/>
              </a:spcBef>
              <a:spcAft>
                <a:spcPts val="0"/>
              </a:spcAft>
              <a:buSzPts val="900"/>
              <a:buChar char="○"/>
              <a:defRPr sz="900"/>
            </a:lvl2pPr>
            <a:lvl3pPr marL="1371600" lvl="2" indent="-285750">
              <a:lnSpc>
                <a:spcPct val="100000"/>
              </a:lnSpc>
              <a:spcBef>
                <a:spcPts val="1000"/>
              </a:spcBef>
              <a:spcAft>
                <a:spcPts val="0"/>
              </a:spcAft>
              <a:buSzPts val="900"/>
              <a:buChar char="■"/>
              <a:defRPr sz="900"/>
            </a:lvl3pPr>
            <a:lvl4pPr marL="1828800" lvl="3" indent="-285750">
              <a:lnSpc>
                <a:spcPct val="100000"/>
              </a:lnSpc>
              <a:spcBef>
                <a:spcPts val="1000"/>
              </a:spcBef>
              <a:spcAft>
                <a:spcPts val="0"/>
              </a:spcAft>
              <a:buSzPts val="900"/>
              <a:buChar char="●"/>
              <a:defRPr sz="900"/>
            </a:lvl4pPr>
            <a:lvl5pPr marL="2286000" lvl="4" indent="-285750">
              <a:lnSpc>
                <a:spcPct val="100000"/>
              </a:lnSpc>
              <a:spcBef>
                <a:spcPts val="1000"/>
              </a:spcBef>
              <a:spcAft>
                <a:spcPts val="0"/>
              </a:spcAft>
              <a:buSzPts val="900"/>
              <a:buChar char="○"/>
              <a:defRPr sz="900"/>
            </a:lvl5pPr>
            <a:lvl6pPr marL="2743200" lvl="5" indent="-285750">
              <a:lnSpc>
                <a:spcPct val="100000"/>
              </a:lnSpc>
              <a:spcBef>
                <a:spcPts val="1000"/>
              </a:spcBef>
              <a:spcAft>
                <a:spcPts val="0"/>
              </a:spcAft>
              <a:buSzPts val="900"/>
              <a:buChar char="■"/>
              <a:defRPr sz="900"/>
            </a:lvl6pPr>
            <a:lvl7pPr marL="3200400" lvl="6" indent="-285750">
              <a:lnSpc>
                <a:spcPct val="100000"/>
              </a:lnSpc>
              <a:spcBef>
                <a:spcPts val="1000"/>
              </a:spcBef>
              <a:spcAft>
                <a:spcPts val="0"/>
              </a:spcAft>
              <a:buSzPts val="900"/>
              <a:buChar char="●"/>
              <a:defRPr sz="900"/>
            </a:lvl7pPr>
            <a:lvl8pPr marL="3657600" lvl="7" indent="-285750">
              <a:lnSpc>
                <a:spcPct val="100000"/>
              </a:lnSpc>
              <a:spcBef>
                <a:spcPts val="1000"/>
              </a:spcBef>
              <a:spcAft>
                <a:spcPts val="0"/>
              </a:spcAft>
              <a:buSzPts val="900"/>
              <a:buChar char="○"/>
              <a:defRPr sz="900"/>
            </a:lvl8pPr>
            <a:lvl9pPr marL="4114800" lvl="8" indent="-285750">
              <a:lnSpc>
                <a:spcPct val="100000"/>
              </a:lnSpc>
              <a:spcBef>
                <a:spcPts val="1000"/>
              </a:spcBef>
              <a:spcAft>
                <a:spcPts val="1000"/>
              </a:spcAft>
              <a:buSzPts val="900"/>
              <a:buChar char="■"/>
              <a:defRPr sz="900"/>
            </a:lvl9pPr>
          </a:lstStyle>
          <a:p>
            <a:endParaRPr/>
          </a:p>
        </p:txBody>
      </p:sp>
      <p:sp>
        <p:nvSpPr>
          <p:cNvPr id="341" name="Google Shape;341;p50"/>
          <p:cNvSpPr txBox="1">
            <a:spLocks noGrp="1"/>
          </p:cNvSpPr>
          <p:nvPr>
            <p:ph type="body" idx="9"/>
          </p:nvPr>
        </p:nvSpPr>
        <p:spPr>
          <a:xfrm>
            <a:off x="5542138" y="3263085"/>
            <a:ext cx="1508700" cy="827100"/>
          </a:xfrm>
          <a:prstGeom prst="rect">
            <a:avLst/>
          </a:prstGeom>
        </p:spPr>
        <p:txBody>
          <a:bodyPr spcFirstLastPara="1" wrap="square" lIns="0" tIns="0" rIns="91425" bIns="0" anchor="t" anchorCtr="0">
            <a:noAutofit/>
          </a:bodyPr>
          <a:lstStyle>
            <a:lvl1pPr marL="457200" lvl="0" indent="-285750">
              <a:lnSpc>
                <a:spcPct val="100000"/>
              </a:lnSpc>
              <a:spcBef>
                <a:spcPts val="0"/>
              </a:spcBef>
              <a:spcAft>
                <a:spcPts val="0"/>
              </a:spcAft>
              <a:buSzPts val="900"/>
              <a:buChar char="●"/>
              <a:defRPr sz="900"/>
            </a:lvl1pPr>
            <a:lvl2pPr marL="914400" lvl="1" indent="-285750">
              <a:lnSpc>
                <a:spcPct val="100000"/>
              </a:lnSpc>
              <a:spcBef>
                <a:spcPts val="1000"/>
              </a:spcBef>
              <a:spcAft>
                <a:spcPts val="0"/>
              </a:spcAft>
              <a:buSzPts val="900"/>
              <a:buChar char="○"/>
              <a:defRPr sz="900"/>
            </a:lvl2pPr>
            <a:lvl3pPr marL="1371600" lvl="2" indent="-285750">
              <a:lnSpc>
                <a:spcPct val="100000"/>
              </a:lnSpc>
              <a:spcBef>
                <a:spcPts val="1000"/>
              </a:spcBef>
              <a:spcAft>
                <a:spcPts val="0"/>
              </a:spcAft>
              <a:buSzPts val="900"/>
              <a:buChar char="■"/>
              <a:defRPr sz="900"/>
            </a:lvl3pPr>
            <a:lvl4pPr marL="1828800" lvl="3" indent="-285750">
              <a:lnSpc>
                <a:spcPct val="100000"/>
              </a:lnSpc>
              <a:spcBef>
                <a:spcPts val="1000"/>
              </a:spcBef>
              <a:spcAft>
                <a:spcPts val="0"/>
              </a:spcAft>
              <a:buSzPts val="900"/>
              <a:buChar char="●"/>
              <a:defRPr sz="900"/>
            </a:lvl4pPr>
            <a:lvl5pPr marL="2286000" lvl="4" indent="-285750">
              <a:lnSpc>
                <a:spcPct val="100000"/>
              </a:lnSpc>
              <a:spcBef>
                <a:spcPts val="1000"/>
              </a:spcBef>
              <a:spcAft>
                <a:spcPts val="0"/>
              </a:spcAft>
              <a:buSzPts val="900"/>
              <a:buChar char="○"/>
              <a:defRPr sz="900"/>
            </a:lvl5pPr>
            <a:lvl6pPr marL="2743200" lvl="5" indent="-285750">
              <a:lnSpc>
                <a:spcPct val="100000"/>
              </a:lnSpc>
              <a:spcBef>
                <a:spcPts val="1000"/>
              </a:spcBef>
              <a:spcAft>
                <a:spcPts val="0"/>
              </a:spcAft>
              <a:buSzPts val="900"/>
              <a:buChar char="■"/>
              <a:defRPr sz="900"/>
            </a:lvl6pPr>
            <a:lvl7pPr marL="3200400" lvl="6" indent="-285750">
              <a:lnSpc>
                <a:spcPct val="100000"/>
              </a:lnSpc>
              <a:spcBef>
                <a:spcPts val="1000"/>
              </a:spcBef>
              <a:spcAft>
                <a:spcPts val="0"/>
              </a:spcAft>
              <a:buSzPts val="900"/>
              <a:buChar char="●"/>
              <a:defRPr sz="900"/>
            </a:lvl7pPr>
            <a:lvl8pPr marL="3657600" lvl="7" indent="-285750">
              <a:lnSpc>
                <a:spcPct val="100000"/>
              </a:lnSpc>
              <a:spcBef>
                <a:spcPts val="1000"/>
              </a:spcBef>
              <a:spcAft>
                <a:spcPts val="0"/>
              </a:spcAft>
              <a:buSzPts val="900"/>
              <a:buChar char="○"/>
              <a:defRPr sz="900"/>
            </a:lvl8pPr>
            <a:lvl9pPr marL="4114800" lvl="8" indent="-285750">
              <a:lnSpc>
                <a:spcPct val="100000"/>
              </a:lnSpc>
              <a:spcBef>
                <a:spcPts val="1000"/>
              </a:spcBef>
              <a:spcAft>
                <a:spcPts val="1000"/>
              </a:spcAft>
              <a:buSzPts val="900"/>
              <a:buChar char="■"/>
              <a:defRPr sz="900"/>
            </a:lvl9pPr>
          </a:lstStyle>
          <a:p>
            <a:endParaRPr/>
          </a:p>
        </p:txBody>
      </p:sp>
      <p:sp>
        <p:nvSpPr>
          <p:cNvPr id="342" name="Google Shape;342;p50"/>
          <p:cNvSpPr txBox="1">
            <a:spLocks noGrp="1"/>
          </p:cNvSpPr>
          <p:nvPr>
            <p:ph type="body" idx="13"/>
          </p:nvPr>
        </p:nvSpPr>
        <p:spPr>
          <a:xfrm>
            <a:off x="7299100" y="3263085"/>
            <a:ext cx="1508700" cy="827100"/>
          </a:xfrm>
          <a:prstGeom prst="rect">
            <a:avLst/>
          </a:prstGeom>
        </p:spPr>
        <p:txBody>
          <a:bodyPr spcFirstLastPara="1" wrap="square" lIns="0" tIns="0" rIns="91425" bIns="0" anchor="t" anchorCtr="0">
            <a:noAutofit/>
          </a:bodyPr>
          <a:lstStyle>
            <a:lvl1pPr marL="457200" lvl="0" indent="-285750">
              <a:lnSpc>
                <a:spcPct val="100000"/>
              </a:lnSpc>
              <a:spcBef>
                <a:spcPts val="0"/>
              </a:spcBef>
              <a:spcAft>
                <a:spcPts val="0"/>
              </a:spcAft>
              <a:buSzPts val="900"/>
              <a:buChar char="●"/>
              <a:defRPr sz="900"/>
            </a:lvl1pPr>
            <a:lvl2pPr marL="914400" lvl="1" indent="-285750">
              <a:lnSpc>
                <a:spcPct val="100000"/>
              </a:lnSpc>
              <a:spcBef>
                <a:spcPts val="1000"/>
              </a:spcBef>
              <a:spcAft>
                <a:spcPts val="0"/>
              </a:spcAft>
              <a:buSzPts val="900"/>
              <a:buChar char="○"/>
              <a:defRPr sz="900"/>
            </a:lvl2pPr>
            <a:lvl3pPr marL="1371600" lvl="2" indent="-285750">
              <a:lnSpc>
                <a:spcPct val="100000"/>
              </a:lnSpc>
              <a:spcBef>
                <a:spcPts val="1000"/>
              </a:spcBef>
              <a:spcAft>
                <a:spcPts val="0"/>
              </a:spcAft>
              <a:buSzPts val="900"/>
              <a:buChar char="■"/>
              <a:defRPr sz="900"/>
            </a:lvl3pPr>
            <a:lvl4pPr marL="1828800" lvl="3" indent="-285750">
              <a:lnSpc>
                <a:spcPct val="100000"/>
              </a:lnSpc>
              <a:spcBef>
                <a:spcPts val="1000"/>
              </a:spcBef>
              <a:spcAft>
                <a:spcPts val="0"/>
              </a:spcAft>
              <a:buSzPts val="900"/>
              <a:buChar char="●"/>
              <a:defRPr sz="900"/>
            </a:lvl4pPr>
            <a:lvl5pPr marL="2286000" lvl="4" indent="-285750">
              <a:lnSpc>
                <a:spcPct val="100000"/>
              </a:lnSpc>
              <a:spcBef>
                <a:spcPts val="1000"/>
              </a:spcBef>
              <a:spcAft>
                <a:spcPts val="0"/>
              </a:spcAft>
              <a:buSzPts val="900"/>
              <a:buChar char="○"/>
              <a:defRPr sz="900"/>
            </a:lvl5pPr>
            <a:lvl6pPr marL="2743200" lvl="5" indent="-285750">
              <a:lnSpc>
                <a:spcPct val="100000"/>
              </a:lnSpc>
              <a:spcBef>
                <a:spcPts val="1000"/>
              </a:spcBef>
              <a:spcAft>
                <a:spcPts val="0"/>
              </a:spcAft>
              <a:buSzPts val="900"/>
              <a:buChar char="■"/>
              <a:defRPr sz="900"/>
            </a:lvl6pPr>
            <a:lvl7pPr marL="3200400" lvl="6" indent="-285750">
              <a:lnSpc>
                <a:spcPct val="100000"/>
              </a:lnSpc>
              <a:spcBef>
                <a:spcPts val="1000"/>
              </a:spcBef>
              <a:spcAft>
                <a:spcPts val="0"/>
              </a:spcAft>
              <a:buSzPts val="900"/>
              <a:buChar char="●"/>
              <a:defRPr sz="900"/>
            </a:lvl7pPr>
            <a:lvl8pPr marL="3657600" lvl="7" indent="-285750">
              <a:lnSpc>
                <a:spcPct val="100000"/>
              </a:lnSpc>
              <a:spcBef>
                <a:spcPts val="1000"/>
              </a:spcBef>
              <a:spcAft>
                <a:spcPts val="0"/>
              </a:spcAft>
              <a:buSzPts val="900"/>
              <a:buChar char="○"/>
              <a:defRPr sz="900"/>
            </a:lvl8pPr>
            <a:lvl9pPr marL="4114800" lvl="8" indent="-285750">
              <a:lnSpc>
                <a:spcPct val="100000"/>
              </a:lnSpc>
              <a:spcBef>
                <a:spcPts val="1000"/>
              </a:spcBef>
              <a:spcAft>
                <a:spcPts val="1000"/>
              </a:spcAft>
              <a:buSzPts val="900"/>
              <a:buChar char="■"/>
              <a:defRPr sz="900"/>
            </a:lvl9pPr>
          </a:lstStyle>
          <a:p>
            <a:endParaRPr/>
          </a:p>
        </p:txBody>
      </p:sp>
      <p:sp>
        <p:nvSpPr>
          <p:cNvPr id="343" name="Google Shape;343;p50"/>
          <p:cNvSpPr txBox="1">
            <a:spLocks noGrp="1"/>
          </p:cNvSpPr>
          <p:nvPr>
            <p:ph type="subTitle" idx="14"/>
          </p:nvPr>
        </p:nvSpPr>
        <p:spPr>
          <a:xfrm>
            <a:off x="271250" y="2737064"/>
            <a:ext cx="1508700" cy="338700"/>
          </a:xfrm>
          <a:prstGeom prst="rect">
            <a:avLst/>
          </a:prstGeom>
        </p:spPr>
        <p:txBody>
          <a:bodyPr spcFirstLastPara="1" wrap="square" lIns="0" tIns="0" rIns="0" bIns="0" anchor="t" anchorCtr="0">
            <a:norm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344" name="Google Shape;344;p50"/>
          <p:cNvSpPr txBox="1">
            <a:spLocks noGrp="1"/>
          </p:cNvSpPr>
          <p:nvPr>
            <p:ph type="subTitle" idx="15"/>
          </p:nvPr>
        </p:nvSpPr>
        <p:spPr>
          <a:xfrm>
            <a:off x="2030598" y="2737064"/>
            <a:ext cx="1508700" cy="338700"/>
          </a:xfrm>
          <a:prstGeom prst="rect">
            <a:avLst/>
          </a:prstGeom>
        </p:spPr>
        <p:txBody>
          <a:bodyPr spcFirstLastPara="1" wrap="square" lIns="0" tIns="0" rIns="0" bIns="0" anchor="t" anchorCtr="0">
            <a:norm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345" name="Google Shape;345;p50"/>
          <p:cNvSpPr txBox="1">
            <a:spLocks noGrp="1"/>
          </p:cNvSpPr>
          <p:nvPr>
            <p:ph type="subTitle" idx="16"/>
          </p:nvPr>
        </p:nvSpPr>
        <p:spPr>
          <a:xfrm>
            <a:off x="3795488" y="2737075"/>
            <a:ext cx="1508700" cy="338700"/>
          </a:xfrm>
          <a:prstGeom prst="rect">
            <a:avLst/>
          </a:prstGeom>
        </p:spPr>
        <p:txBody>
          <a:bodyPr spcFirstLastPara="1" wrap="square" lIns="0" tIns="0" rIns="0" bIns="0" anchor="t" anchorCtr="0">
            <a:norm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346" name="Google Shape;346;p50"/>
          <p:cNvSpPr txBox="1">
            <a:spLocks noGrp="1"/>
          </p:cNvSpPr>
          <p:nvPr>
            <p:ph type="subTitle" idx="17"/>
          </p:nvPr>
        </p:nvSpPr>
        <p:spPr>
          <a:xfrm>
            <a:off x="5556416" y="2737075"/>
            <a:ext cx="1508700" cy="338700"/>
          </a:xfrm>
          <a:prstGeom prst="rect">
            <a:avLst/>
          </a:prstGeom>
        </p:spPr>
        <p:txBody>
          <a:bodyPr spcFirstLastPara="1" wrap="square" lIns="0" tIns="0" rIns="0" bIns="0" anchor="t" anchorCtr="0">
            <a:norm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347" name="Google Shape;347;p50"/>
          <p:cNvSpPr txBox="1">
            <a:spLocks noGrp="1"/>
          </p:cNvSpPr>
          <p:nvPr>
            <p:ph type="subTitle" idx="18"/>
          </p:nvPr>
        </p:nvSpPr>
        <p:spPr>
          <a:xfrm>
            <a:off x="7318138" y="2737075"/>
            <a:ext cx="1508700" cy="338700"/>
          </a:xfrm>
          <a:prstGeom prst="rect">
            <a:avLst/>
          </a:prstGeom>
        </p:spPr>
        <p:txBody>
          <a:bodyPr spcFirstLastPara="1" wrap="square" lIns="0" tIns="0" rIns="0" bIns="0" anchor="t" anchorCtr="0">
            <a:norm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348" name="Google Shape;348;p50"/>
          <p:cNvSpPr txBox="1">
            <a:spLocks noGrp="1"/>
          </p:cNvSpPr>
          <p:nvPr>
            <p:ph type="title"/>
          </p:nvPr>
        </p:nvSpPr>
        <p:spPr>
          <a:xfrm>
            <a:off x="283475" y="433737"/>
            <a:ext cx="4382400" cy="433800"/>
          </a:xfrm>
          <a:prstGeom prst="rect">
            <a:avLst/>
          </a:prstGeom>
        </p:spPr>
        <p:txBody>
          <a:bodyPr spcFirstLastPara="1" wrap="square" lIns="0" tIns="0" rIns="91425" bIns="0" anchor="t" anchorCtr="0">
            <a:noAutofit/>
          </a:bodyPr>
          <a:lstStyle>
            <a:lvl1pPr lvl="0">
              <a:lnSpc>
                <a:spcPct val="90000"/>
              </a:lnSpc>
              <a:spcBef>
                <a:spcPts val="0"/>
              </a:spcBef>
              <a:spcAft>
                <a:spcPts val="0"/>
              </a:spcAft>
              <a:buClr>
                <a:schemeClr val="lt1"/>
              </a:buClr>
              <a:buSzPts val="2400"/>
              <a:buNone/>
              <a:defRPr sz="2400"/>
            </a:lvl1pPr>
            <a:lvl2pPr lvl="1">
              <a:lnSpc>
                <a:spcPct val="90000"/>
              </a:lnSpc>
              <a:spcBef>
                <a:spcPts val="0"/>
              </a:spcBef>
              <a:spcAft>
                <a:spcPts val="0"/>
              </a:spcAft>
              <a:buSzPts val="2400"/>
              <a:buNone/>
              <a:defRPr sz="2400"/>
            </a:lvl2pPr>
            <a:lvl3pPr lvl="2">
              <a:lnSpc>
                <a:spcPct val="90000"/>
              </a:lnSpc>
              <a:spcBef>
                <a:spcPts val="0"/>
              </a:spcBef>
              <a:spcAft>
                <a:spcPts val="0"/>
              </a:spcAft>
              <a:buSzPts val="2400"/>
              <a:buNone/>
              <a:defRPr sz="2400"/>
            </a:lvl3pPr>
            <a:lvl4pPr lvl="3">
              <a:lnSpc>
                <a:spcPct val="90000"/>
              </a:lnSpc>
              <a:spcBef>
                <a:spcPts val="0"/>
              </a:spcBef>
              <a:spcAft>
                <a:spcPts val="0"/>
              </a:spcAft>
              <a:buSzPts val="2400"/>
              <a:buNone/>
              <a:defRPr sz="2400"/>
            </a:lvl4pPr>
            <a:lvl5pPr lvl="4">
              <a:lnSpc>
                <a:spcPct val="90000"/>
              </a:lnSpc>
              <a:spcBef>
                <a:spcPts val="0"/>
              </a:spcBef>
              <a:spcAft>
                <a:spcPts val="0"/>
              </a:spcAft>
              <a:buSzPts val="2400"/>
              <a:buNone/>
              <a:defRPr sz="2400"/>
            </a:lvl5pPr>
            <a:lvl6pPr lvl="5">
              <a:lnSpc>
                <a:spcPct val="90000"/>
              </a:lnSpc>
              <a:spcBef>
                <a:spcPts val="0"/>
              </a:spcBef>
              <a:spcAft>
                <a:spcPts val="0"/>
              </a:spcAft>
              <a:buSzPts val="2400"/>
              <a:buNone/>
              <a:defRPr sz="2400"/>
            </a:lvl6pPr>
            <a:lvl7pPr lvl="6">
              <a:lnSpc>
                <a:spcPct val="90000"/>
              </a:lnSpc>
              <a:spcBef>
                <a:spcPts val="0"/>
              </a:spcBef>
              <a:spcAft>
                <a:spcPts val="0"/>
              </a:spcAft>
              <a:buSzPts val="2400"/>
              <a:buNone/>
              <a:defRPr sz="2400"/>
            </a:lvl7pPr>
            <a:lvl8pPr lvl="7">
              <a:lnSpc>
                <a:spcPct val="90000"/>
              </a:lnSpc>
              <a:spcBef>
                <a:spcPts val="0"/>
              </a:spcBef>
              <a:spcAft>
                <a:spcPts val="0"/>
              </a:spcAft>
              <a:buSzPts val="2400"/>
              <a:buNone/>
              <a:defRPr sz="2400"/>
            </a:lvl8pPr>
            <a:lvl9pPr lvl="8">
              <a:lnSpc>
                <a:spcPct val="90000"/>
              </a:lnSpc>
              <a:spcBef>
                <a:spcPts val="0"/>
              </a:spcBef>
              <a:spcAft>
                <a:spcPts val="0"/>
              </a:spcAft>
              <a:buSzPts val="2400"/>
              <a:buNone/>
              <a:defRPr sz="2400"/>
            </a:lvl9pPr>
          </a:lstStyle>
          <a:p>
            <a:endParaRPr/>
          </a:p>
        </p:txBody>
      </p:sp>
      <p:sp>
        <p:nvSpPr>
          <p:cNvPr id="349" name="Google Shape;349;p50"/>
          <p:cNvSpPr txBox="1">
            <a:spLocks noGrp="1"/>
          </p:cNvSpPr>
          <p:nvPr>
            <p:ph type="subTitle" idx="19"/>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50" name="Google Shape;350;p50"/>
          <p:cNvSpPr txBox="1">
            <a:spLocks noGrp="1"/>
          </p:cNvSpPr>
          <p:nvPr>
            <p:ph type="subTitle" idx="20"/>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51" name="Google Shape;351;p50"/>
          <p:cNvSpPr txBox="1">
            <a:spLocks noGrp="1"/>
          </p:cNvSpPr>
          <p:nvPr>
            <p:ph type="subTitle" idx="21"/>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352" name="Google Shape;352;p50"/>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Main point with Shape">
  <p:cSld name="BLANK_1_1_1_1_1_1_1_2">
    <p:spTree>
      <p:nvGrpSpPr>
        <p:cNvPr id="1" name="Shape 353"/>
        <p:cNvGrpSpPr/>
        <p:nvPr/>
      </p:nvGrpSpPr>
      <p:grpSpPr>
        <a:xfrm>
          <a:off x="0" y="0"/>
          <a:ext cx="0" cy="0"/>
          <a:chOff x="0" y="0"/>
          <a:chExt cx="0" cy="0"/>
        </a:xfrm>
      </p:grpSpPr>
      <p:sp>
        <p:nvSpPr>
          <p:cNvPr id="354" name="Google Shape;354;p51"/>
          <p:cNvSpPr/>
          <p:nvPr/>
        </p:nvSpPr>
        <p:spPr>
          <a:xfrm>
            <a:off x="0" y="3859125"/>
            <a:ext cx="2004300" cy="1282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355" name="Google Shape;355;p51"/>
          <p:cNvSpPr/>
          <p:nvPr/>
        </p:nvSpPr>
        <p:spPr>
          <a:xfrm rot="10800000" flipH="1">
            <a:off x="6571675" y="3851200"/>
            <a:ext cx="1270800" cy="1282800"/>
          </a:xfrm>
          <a:prstGeom prst="pie">
            <a:avLst>
              <a:gd name="adj1" fmla="val 16192689"/>
              <a:gd name="adj2" fmla="val 5408708"/>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356" name="Google Shape;356;p51"/>
          <p:cNvSpPr/>
          <p:nvPr/>
        </p:nvSpPr>
        <p:spPr>
          <a:xfrm rot="10800000" flipH="1">
            <a:off x="7217867" y="3851200"/>
            <a:ext cx="1282500" cy="1282800"/>
          </a:xfrm>
          <a:prstGeom prst="pie">
            <a:avLst>
              <a:gd name="adj1" fmla="val 16192689"/>
              <a:gd name="adj2" fmla="val 5408708"/>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357" name="Google Shape;357;p51"/>
          <p:cNvSpPr/>
          <p:nvPr/>
        </p:nvSpPr>
        <p:spPr>
          <a:xfrm rot="5400000">
            <a:off x="3193350" y="-1811400"/>
            <a:ext cx="2757600" cy="8574300"/>
          </a:xfrm>
          <a:prstGeom prst="round2DiagRect">
            <a:avLst>
              <a:gd name="adj1" fmla="val 50000"/>
              <a:gd name="adj2" fmla="val 0"/>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Poppins"/>
              <a:ea typeface="Poppins"/>
              <a:cs typeface="Poppins"/>
              <a:sym typeface="Poppins"/>
            </a:endParaRPr>
          </a:p>
        </p:txBody>
      </p:sp>
      <p:sp>
        <p:nvSpPr>
          <p:cNvPr id="358" name="Google Shape;358;p51"/>
          <p:cNvSpPr txBox="1">
            <a:spLocks noGrp="1"/>
          </p:cNvSpPr>
          <p:nvPr>
            <p:ph type="title"/>
          </p:nvPr>
        </p:nvSpPr>
        <p:spPr>
          <a:xfrm>
            <a:off x="283475" y="1096954"/>
            <a:ext cx="8575800" cy="2757600"/>
          </a:xfrm>
          <a:prstGeom prst="rect">
            <a:avLst/>
          </a:prstGeom>
        </p:spPr>
        <p:txBody>
          <a:bodyPr spcFirstLastPara="1" wrap="square" lIns="0" tIns="0" rIns="91425" bIns="0" anchor="ctr" anchorCtr="0">
            <a:noAutofit/>
          </a:bodyPr>
          <a:lstStyle>
            <a:lvl1pPr lvl="0" algn="ctr">
              <a:lnSpc>
                <a:spcPct val="90000"/>
              </a:lnSpc>
              <a:spcBef>
                <a:spcPts val="0"/>
              </a:spcBef>
              <a:spcAft>
                <a:spcPts val="0"/>
              </a:spcAft>
              <a:buClr>
                <a:schemeClr val="lt1"/>
              </a:buClr>
              <a:buSzPts val="4000"/>
              <a:buNone/>
              <a:defRPr/>
            </a:lvl1pPr>
            <a:lvl2pPr lvl="1" algn="ctr">
              <a:spcBef>
                <a:spcPts val="0"/>
              </a:spcBef>
              <a:spcAft>
                <a:spcPts val="0"/>
              </a:spcAft>
              <a:buSzPts val="4000"/>
              <a:buNone/>
              <a:defRPr/>
            </a:lvl2pPr>
            <a:lvl3pPr lvl="2" algn="ctr">
              <a:spcBef>
                <a:spcPts val="0"/>
              </a:spcBef>
              <a:spcAft>
                <a:spcPts val="0"/>
              </a:spcAft>
              <a:buSzPts val="4000"/>
              <a:buNone/>
              <a:defRPr/>
            </a:lvl3pPr>
            <a:lvl4pPr lvl="3" algn="ctr">
              <a:spcBef>
                <a:spcPts val="0"/>
              </a:spcBef>
              <a:spcAft>
                <a:spcPts val="0"/>
              </a:spcAft>
              <a:buSzPts val="4000"/>
              <a:buNone/>
              <a:defRPr/>
            </a:lvl4pPr>
            <a:lvl5pPr lvl="4" algn="ctr">
              <a:spcBef>
                <a:spcPts val="0"/>
              </a:spcBef>
              <a:spcAft>
                <a:spcPts val="0"/>
              </a:spcAft>
              <a:buSzPts val="4000"/>
              <a:buNone/>
              <a:defRPr/>
            </a:lvl5pPr>
            <a:lvl6pPr lvl="5" algn="ctr">
              <a:spcBef>
                <a:spcPts val="0"/>
              </a:spcBef>
              <a:spcAft>
                <a:spcPts val="0"/>
              </a:spcAft>
              <a:buSzPts val="4000"/>
              <a:buNone/>
              <a:defRPr/>
            </a:lvl6pPr>
            <a:lvl7pPr lvl="6" algn="ctr">
              <a:spcBef>
                <a:spcPts val="0"/>
              </a:spcBef>
              <a:spcAft>
                <a:spcPts val="0"/>
              </a:spcAft>
              <a:buSzPts val="4000"/>
              <a:buNone/>
              <a:defRPr/>
            </a:lvl7pPr>
            <a:lvl8pPr lvl="7" algn="ctr">
              <a:spcBef>
                <a:spcPts val="0"/>
              </a:spcBef>
              <a:spcAft>
                <a:spcPts val="0"/>
              </a:spcAft>
              <a:buSzPts val="4000"/>
              <a:buNone/>
              <a:defRPr/>
            </a:lvl8pPr>
            <a:lvl9pPr lvl="8" algn="ctr">
              <a:spcBef>
                <a:spcPts val="0"/>
              </a:spcBef>
              <a:spcAft>
                <a:spcPts val="0"/>
              </a:spcAft>
              <a:buSzPts val="4000"/>
              <a:buNone/>
              <a:defRPr/>
            </a:lvl9pPr>
          </a:lstStyle>
          <a:p>
            <a:endParaRPr/>
          </a:p>
        </p:txBody>
      </p:sp>
      <p:sp>
        <p:nvSpPr>
          <p:cNvPr id="359" name="Google Shape;359;p51"/>
          <p:cNvSpPr txBox="1">
            <a:spLocks noGrp="1"/>
          </p:cNvSpPr>
          <p:nvPr>
            <p:ph type="subTitle" idx="1"/>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60" name="Google Shape;360;p51"/>
          <p:cNvSpPr txBox="1">
            <a:spLocks noGrp="1"/>
          </p:cNvSpPr>
          <p:nvPr>
            <p:ph type="subTitle" idx="2"/>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61" name="Google Shape;361;p51"/>
          <p:cNvSpPr txBox="1">
            <a:spLocks noGrp="1"/>
          </p:cNvSpPr>
          <p:nvPr>
            <p:ph type="subTitle" idx="3"/>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362" name="Google Shape;362;p51"/>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_1_1_1_1_1_1_1_1_1_1">
    <p:spTree>
      <p:nvGrpSpPr>
        <p:cNvPr id="1" name="Shape 36"/>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and description - Alt 1">
  <p:cSld name="BLANK_1_1_1_1_1_1_1_1">
    <p:spTree>
      <p:nvGrpSpPr>
        <p:cNvPr id="1" name="Shape 363"/>
        <p:cNvGrpSpPr/>
        <p:nvPr/>
      </p:nvGrpSpPr>
      <p:grpSpPr>
        <a:xfrm>
          <a:off x="0" y="0"/>
          <a:ext cx="0" cy="0"/>
          <a:chOff x="0" y="0"/>
          <a:chExt cx="0" cy="0"/>
        </a:xfrm>
      </p:grpSpPr>
      <p:sp>
        <p:nvSpPr>
          <p:cNvPr id="364" name="Google Shape;364;p52"/>
          <p:cNvSpPr txBox="1">
            <a:spLocks noGrp="1"/>
          </p:cNvSpPr>
          <p:nvPr>
            <p:ph type="subTitle" idx="1"/>
          </p:nvPr>
        </p:nvSpPr>
        <p:spPr>
          <a:xfrm>
            <a:off x="284700" y="2574275"/>
            <a:ext cx="4287300" cy="408900"/>
          </a:xfrm>
          <a:prstGeom prst="rect">
            <a:avLst/>
          </a:prstGeom>
        </p:spPr>
        <p:txBody>
          <a:bodyPr spcFirstLastPara="1" wrap="square" lIns="0" tIns="91425" rIns="91425" bIns="91425" anchor="t" anchorCtr="0">
            <a:normAutofit/>
          </a:bodyPr>
          <a:lstStyle>
            <a:lvl1pPr lvl="0">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1pPr>
            <a:lvl2pPr lvl="1">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2pPr>
            <a:lvl3pPr lvl="2">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3pPr>
            <a:lvl4pPr lvl="3">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4pPr>
            <a:lvl5pPr lvl="4">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5pPr>
            <a:lvl6pPr lvl="5">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6pPr>
            <a:lvl7pPr lvl="6">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7pPr>
            <a:lvl8pPr lvl="7">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8pPr>
            <a:lvl9pPr lvl="8">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9pPr>
          </a:lstStyle>
          <a:p>
            <a:endParaRPr/>
          </a:p>
        </p:txBody>
      </p:sp>
      <p:sp>
        <p:nvSpPr>
          <p:cNvPr id="365" name="Google Shape;365;p52"/>
          <p:cNvSpPr/>
          <p:nvPr/>
        </p:nvSpPr>
        <p:spPr>
          <a:xfrm rot="5400000" flipH="1">
            <a:off x="6571675" y="2571675"/>
            <a:ext cx="5143500" cy="5143500"/>
          </a:xfrm>
          <a:prstGeom prst="pie">
            <a:avLst>
              <a:gd name="adj1" fmla="val 21589913"/>
              <a:gd name="adj2" fmla="val 540870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solidFill>
                <a:schemeClr val="dk1"/>
              </a:solidFill>
              <a:latin typeface="Urbanist"/>
              <a:ea typeface="Urbanist"/>
              <a:cs typeface="Urbanist"/>
              <a:sym typeface="Urbanist"/>
            </a:endParaRPr>
          </a:p>
        </p:txBody>
      </p:sp>
      <p:sp>
        <p:nvSpPr>
          <p:cNvPr id="366" name="Google Shape;366;p52"/>
          <p:cNvSpPr/>
          <p:nvPr/>
        </p:nvSpPr>
        <p:spPr>
          <a:xfrm rot="5400000" flipH="1">
            <a:off x="6571675" y="-8"/>
            <a:ext cx="5143500" cy="5143500"/>
          </a:xfrm>
          <a:prstGeom prst="pie">
            <a:avLst>
              <a:gd name="adj1" fmla="val 0"/>
              <a:gd name="adj2" fmla="val 540870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solidFill>
                <a:schemeClr val="dk1"/>
              </a:solidFill>
              <a:latin typeface="Urbanist"/>
              <a:ea typeface="Urbanist"/>
              <a:cs typeface="Urbanist"/>
              <a:sym typeface="Urbanist"/>
            </a:endParaRPr>
          </a:p>
        </p:txBody>
      </p:sp>
      <p:sp>
        <p:nvSpPr>
          <p:cNvPr id="367" name="Google Shape;367;p52"/>
          <p:cNvSpPr txBox="1">
            <a:spLocks noGrp="1"/>
          </p:cNvSpPr>
          <p:nvPr>
            <p:ph type="title"/>
          </p:nvPr>
        </p:nvSpPr>
        <p:spPr>
          <a:xfrm>
            <a:off x="284700" y="474750"/>
            <a:ext cx="5622600" cy="17943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a:lvl1pPr>
            <a:lvl2pPr lvl="1">
              <a:lnSpc>
                <a:spcPct val="115000"/>
              </a:lnSpc>
              <a:spcBef>
                <a:spcPts val="0"/>
              </a:spcBef>
              <a:spcAft>
                <a:spcPts val="0"/>
              </a:spcAft>
              <a:buNone/>
              <a:defRPr sz="4800"/>
            </a:lvl2pPr>
            <a:lvl3pPr lvl="2">
              <a:lnSpc>
                <a:spcPct val="115000"/>
              </a:lnSpc>
              <a:spcBef>
                <a:spcPts val="0"/>
              </a:spcBef>
              <a:spcAft>
                <a:spcPts val="0"/>
              </a:spcAft>
              <a:buNone/>
              <a:defRPr sz="4800"/>
            </a:lvl3pPr>
            <a:lvl4pPr lvl="3">
              <a:lnSpc>
                <a:spcPct val="115000"/>
              </a:lnSpc>
              <a:spcBef>
                <a:spcPts val="0"/>
              </a:spcBef>
              <a:spcAft>
                <a:spcPts val="0"/>
              </a:spcAft>
              <a:buNone/>
              <a:defRPr sz="4800"/>
            </a:lvl4pPr>
            <a:lvl5pPr lvl="4">
              <a:lnSpc>
                <a:spcPct val="115000"/>
              </a:lnSpc>
              <a:spcBef>
                <a:spcPts val="0"/>
              </a:spcBef>
              <a:spcAft>
                <a:spcPts val="0"/>
              </a:spcAft>
              <a:buNone/>
              <a:defRPr sz="4800"/>
            </a:lvl5pPr>
            <a:lvl6pPr lvl="5">
              <a:lnSpc>
                <a:spcPct val="115000"/>
              </a:lnSpc>
              <a:spcBef>
                <a:spcPts val="0"/>
              </a:spcBef>
              <a:spcAft>
                <a:spcPts val="0"/>
              </a:spcAft>
              <a:buNone/>
              <a:defRPr sz="4800"/>
            </a:lvl6pPr>
            <a:lvl7pPr lvl="6">
              <a:lnSpc>
                <a:spcPct val="115000"/>
              </a:lnSpc>
              <a:spcBef>
                <a:spcPts val="0"/>
              </a:spcBef>
              <a:spcAft>
                <a:spcPts val="0"/>
              </a:spcAft>
              <a:buNone/>
              <a:defRPr sz="4800"/>
            </a:lvl7pPr>
            <a:lvl8pPr lvl="7">
              <a:lnSpc>
                <a:spcPct val="115000"/>
              </a:lnSpc>
              <a:spcBef>
                <a:spcPts val="0"/>
              </a:spcBef>
              <a:spcAft>
                <a:spcPts val="0"/>
              </a:spcAft>
              <a:buNone/>
              <a:defRPr sz="4800"/>
            </a:lvl8pPr>
            <a:lvl9pPr lvl="8">
              <a:lnSpc>
                <a:spcPct val="115000"/>
              </a:lnSpc>
              <a:spcBef>
                <a:spcPts val="0"/>
              </a:spcBef>
              <a:spcAft>
                <a:spcPts val="0"/>
              </a:spcAft>
              <a:buNone/>
              <a:defRPr sz="4800"/>
            </a:lvl9pPr>
          </a:lstStyle>
          <a:p>
            <a:endParaRPr/>
          </a:p>
        </p:txBody>
      </p:sp>
      <p:sp>
        <p:nvSpPr>
          <p:cNvPr id="368" name="Google Shape;368;p52"/>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s">
  <p:cSld name="BLANK_1_1_1_1_1_1_1_1_2">
    <p:spTree>
      <p:nvGrpSpPr>
        <p:cNvPr id="1" name="Shape 369"/>
        <p:cNvGrpSpPr/>
        <p:nvPr/>
      </p:nvGrpSpPr>
      <p:grpSpPr>
        <a:xfrm>
          <a:off x="0" y="0"/>
          <a:ext cx="0" cy="0"/>
          <a:chOff x="0" y="0"/>
          <a:chExt cx="0" cy="0"/>
        </a:xfrm>
      </p:grpSpPr>
      <p:sp>
        <p:nvSpPr>
          <p:cNvPr id="370" name="Google Shape;370;p53"/>
          <p:cNvSpPr txBox="1">
            <a:spLocks noGrp="1"/>
          </p:cNvSpPr>
          <p:nvPr>
            <p:ph type="body" idx="1"/>
          </p:nvPr>
        </p:nvSpPr>
        <p:spPr>
          <a:xfrm>
            <a:off x="379650" y="3500000"/>
            <a:ext cx="1389300" cy="919200"/>
          </a:xfrm>
          <a:prstGeom prst="rect">
            <a:avLst/>
          </a:prstGeom>
        </p:spPr>
        <p:txBody>
          <a:bodyPr spcFirstLastPara="1" wrap="square" lIns="0" tIns="91425" rIns="91425" bIns="91425" anchor="t" anchorCtr="0">
            <a:noAutofit/>
          </a:bodyPr>
          <a:lstStyle>
            <a:lvl1pPr marL="457200" lvl="0" indent="-292100">
              <a:lnSpc>
                <a:spcPct val="100000"/>
              </a:lnSpc>
              <a:spcBef>
                <a:spcPts val="0"/>
              </a:spcBef>
              <a:spcAft>
                <a:spcPts val="0"/>
              </a:spcAft>
              <a:buSzPts val="1000"/>
              <a:buChar char="●"/>
              <a:defRPr sz="1000"/>
            </a:lvl1pPr>
            <a:lvl2pPr marL="914400" lvl="1" indent="-292100">
              <a:lnSpc>
                <a:spcPct val="100000"/>
              </a:lnSpc>
              <a:spcBef>
                <a:spcPts val="0"/>
              </a:spcBef>
              <a:spcAft>
                <a:spcPts val="0"/>
              </a:spcAft>
              <a:buSzPts val="1000"/>
              <a:buChar char="○"/>
              <a:defRPr sz="1000"/>
            </a:lvl2pPr>
            <a:lvl3pPr marL="1371600" lvl="2" indent="-292100">
              <a:lnSpc>
                <a:spcPct val="100000"/>
              </a:lnSpc>
              <a:spcBef>
                <a:spcPts val="0"/>
              </a:spcBef>
              <a:spcAft>
                <a:spcPts val="0"/>
              </a:spcAft>
              <a:buSzPts val="1000"/>
              <a:buChar char="■"/>
              <a:defRPr sz="1000"/>
            </a:lvl3pPr>
            <a:lvl4pPr marL="1828800" lvl="3" indent="-292100">
              <a:lnSpc>
                <a:spcPct val="100000"/>
              </a:lnSpc>
              <a:spcBef>
                <a:spcPts val="0"/>
              </a:spcBef>
              <a:spcAft>
                <a:spcPts val="0"/>
              </a:spcAft>
              <a:buSzPts val="1000"/>
              <a:buChar char="●"/>
              <a:defRPr sz="1000"/>
            </a:lvl4pPr>
            <a:lvl5pPr marL="2286000" lvl="4" indent="-292100">
              <a:lnSpc>
                <a:spcPct val="100000"/>
              </a:lnSpc>
              <a:spcBef>
                <a:spcPts val="0"/>
              </a:spcBef>
              <a:spcAft>
                <a:spcPts val="0"/>
              </a:spcAft>
              <a:buSzPts val="1000"/>
              <a:buChar char="○"/>
              <a:defRPr sz="1000"/>
            </a:lvl5pPr>
            <a:lvl6pPr marL="2743200" lvl="5" indent="-292100">
              <a:lnSpc>
                <a:spcPct val="100000"/>
              </a:lnSpc>
              <a:spcBef>
                <a:spcPts val="0"/>
              </a:spcBef>
              <a:spcAft>
                <a:spcPts val="0"/>
              </a:spcAft>
              <a:buSzPts val="1000"/>
              <a:buChar char="■"/>
              <a:defRPr sz="1000"/>
            </a:lvl6pPr>
            <a:lvl7pPr marL="3200400" lvl="6" indent="-292100">
              <a:lnSpc>
                <a:spcPct val="100000"/>
              </a:lnSpc>
              <a:spcBef>
                <a:spcPts val="0"/>
              </a:spcBef>
              <a:spcAft>
                <a:spcPts val="0"/>
              </a:spcAft>
              <a:buSzPts val="1000"/>
              <a:buChar char="●"/>
              <a:defRPr sz="1000"/>
            </a:lvl7pPr>
            <a:lvl8pPr marL="3657600" lvl="7" indent="-292100">
              <a:lnSpc>
                <a:spcPct val="100000"/>
              </a:lnSpc>
              <a:spcBef>
                <a:spcPts val="0"/>
              </a:spcBef>
              <a:spcAft>
                <a:spcPts val="0"/>
              </a:spcAft>
              <a:buSzPts val="1000"/>
              <a:buChar char="○"/>
              <a:defRPr sz="1000"/>
            </a:lvl8pPr>
            <a:lvl9pPr marL="4114800" lvl="8" indent="-292100">
              <a:lnSpc>
                <a:spcPct val="100000"/>
              </a:lnSpc>
              <a:spcBef>
                <a:spcPts val="0"/>
              </a:spcBef>
              <a:spcAft>
                <a:spcPts val="0"/>
              </a:spcAft>
              <a:buSzPts val="1000"/>
              <a:buChar char="■"/>
              <a:defRPr sz="1000"/>
            </a:lvl9pPr>
          </a:lstStyle>
          <a:p>
            <a:endParaRPr/>
          </a:p>
        </p:txBody>
      </p:sp>
      <p:sp>
        <p:nvSpPr>
          <p:cNvPr id="371" name="Google Shape;371;p53"/>
          <p:cNvSpPr txBox="1">
            <a:spLocks noGrp="1"/>
          </p:cNvSpPr>
          <p:nvPr>
            <p:ph type="body" idx="2"/>
          </p:nvPr>
        </p:nvSpPr>
        <p:spPr>
          <a:xfrm>
            <a:off x="2255275" y="3500000"/>
            <a:ext cx="1389300" cy="919200"/>
          </a:xfrm>
          <a:prstGeom prst="rect">
            <a:avLst/>
          </a:prstGeom>
        </p:spPr>
        <p:txBody>
          <a:bodyPr spcFirstLastPara="1" wrap="square" lIns="0" tIns="91425" rIns="91425" bIns="91425" anchor="t" anchorCtr="0">
            <a:noAutofit/>
          </a:bodyPr>
          <a:lstStyle>
            <a:lvl1pPr marL="457200" lvl="0" indent="-292100">
              <a:lnSpc>
                <a:spcPct val="100000"/>
              </a:lnSpc>
              <a:spcBef>
                <a:spcPts val="0"/>
              </a:spcBef>
              <a:spcAft>
                <a:spcPts val="0"/>
              </a:spcAft>
              <a:buSzPts val="1000"/>
              <a:buChar char="●"/>
              <a:defRPr sz="1000"/>
            </a:lvl1pPr>
            <a:lvl2pPr marL="914400" lvl="1" indent="-292100">
              <a:lnSpc>
                <a:spcPct val="100000"/>
              </a:lnSpc>
              <a:spcBef>
                <a:spcPts val="0"/>
              </a:spcBef>
              <a:spcAft>
                <a:spcPts val="0"/>
              </a:spcAft>
              <a:buSzPts val="1000"/>
              <a:buChar char="○"/>
              <a:defRPr sz="1000"/>
            </a:lvl2pPr>
            <a:lvl3pPr marL="1371600" lvl="2" indent="-292100">
              <a:lnSpc>
                <a:spcPct val="100000"/>
              </a:lnSpc>
              <a:spcBef>
                <a:spcPts val="0"/>
              </a:spcBef>
              <a:spcAft>
                <a:spcPts val="0"/>
              </a:spcAft>
              <a:buSzPts val="1000"/>
              <a:buChar char="■"/>
              <a:defRPr sz="1000"/>
            </a:lvl3pPr>
            <a:lvl4pPr marL="1828800" lvl="3" indent="-292100">
              <a:lnSpc>
                <a:spcPct val="100000"/>
              </a:lnSpc>
              <a:spcBef>
                <a:spcPts val="0"/>
              </a:spcBef>
              <a:spcAft>
                <a:spcPts val="0"/>
              </a:spcAft>
              <a:buSzPts val="1000"/>
              <a:buChar char="●"/>
              <a:defRPr sz="1000"/>
            </a:lvl4pPr>
            <a:lvl5pPr marL="2286000" lvl="4" indent="-292100">
              <a:lnSpc>
                <a:spcPct val="100000"/>
              </a:lnSpc>
              <a:spcBef>
                <a:spcPts val="0"/>
              </a:spcBef>
              <a:spcAft>
                <a:spcPts val="0"/>
              </a:spcAft>
              <a:buSzPts val="1000"/>
              <a:buChar char="○"/>
              <a:defRPr sz="1000"/>
            </a:lvl5pPr>
            <a:lvl6pPr marL="2743200" lvl="5" indent="-292100">
              <a:lnSpc>
                <a:spcPct val="100000"/>
              </a:lnSpc>
              <a:spcBef>
                <a:spcPts val="0"/>
              </a:spcBef>
              <a:spcAft>
                <a:spcPts val="0"/>
              </a:spcAft>
              <a:buSzPts val="1000"/>
              <a:buChar char="■"/>
              <a:defRPr sz="1000"/>
            </a:lvl6pPr>
            <a:lvl7pPr marL="3200400" lvl="6" indent="-292100">
              <a:lnSpc>
                <a:spcPct val="100000"/>
              </a:lnSpc>
              <a:spcBef>
                <a:spcPts val="0"/>
              </a:spcBef>
              <a:spcAft>
                <a:spcPts val="0"/>
              </a:spcAft>
              <a:buSzPts val="1000"/>
              <a:buChar char="●"/>
              <a:defRPr sz="1000"/>
            </a:lvl7pPr>
            <a:lvl8pPr marL="3657600" lvl="7" indent="-292100">
              <a:lnSpc>
                <a:spcPct val="100000"/>
              </a:lnSpc>
              <a:spcBef>
                <a:spcPts val="0"/>
              </a:spcBef>
              <a:spcAft>
                <a:spcPts val="0"/>
              </a:spcAft>
              <a:buSzPts val="1000"/>
              <a:buChar char="○"/>
              <a:defRPr sz="1000"/>
            </a:lvl8pPr>
            <a:lvl9pPr marL="4114800" lvl="8" indent="-292100">
              <a:lnSpc>
                <a:spcPct val="100000"/>
              </a:lnSpc>
              <a:spcBef>
                <a:spcPts val="0"/>
              </a:spcBef>
              <a:spcAft>
                <a:spcPts val="0"/>
              </a:spcAft>
              <a:buSzPts val="1000"/>
              <a:buChar char="■"/>
              <a:defRPr sz="1000"/>
            </a:lvl9pPr>
          </a:lstStyle>
          <a:p>
            <a:endParaRPr/>
          </a:p>
        </p:txBody>
      </p:sp>
      <p:sp>
        <p:nvSpPr>
          <p:cNvPr id="372" name="Google Shape;372;p53"/>
          <p:cNvSpPr txBox="1">
            <a:spLocks noGrp="1"/>
          </p:cNvSpPr>
          <p:nvPr>
            <p:ph type="body" idx="3"/>
          </p:nvPr>
        </p:nvSpPr>
        <p:spPr>
          <a:xfrm>
            <a:off x="4130900" y="3500000"/>
            <a:ext cx="1389300" cy="919200"/>
          </a:xfrm>
          <a:prstGeom prst="rect">
            <a:avLst/>
          </a:prstGeom>
        </p:spPr>
        <p:txBody>
          <a:bodyPr spcFirstLastPara="1" wrap="square" lIns="0" tIns="91425" rIns="91425" bIns="91425" anchor="t" anchorCtr="0">
            <a:noAutofit/>
          </a:bodyPr>
          <a:lstStyle>
            <a:lvl1pPr marL="457200" lvl="0" indent="-292100">
              <a:lnSpc>
                <a:spcPct val="100000"/>
              </a:lnSpc>
              <a:spcBef>
                <a:spcPts val="0"/>
              </a:spcBef>
              <a:spcAft>
                <a:spcPts val="0"/>
              </a:spcAft>
              <a:buSzPts val="1000"/>
              <a:buChar char="●"/>
              <a:defRPr sz="1000"/>
            </a:lvl1pPr>
            <a:lvl2pPr marL="914400" lvl="1" indent="-292100">
              <a:lnSpc>
                <a:spcPct val="100000"/>
              </a:lnSpc>
              <a:spcBef>
                <a:spcPts val="0"/>
              </a:spcBef>
              <a:spcAft>
                <a:spcPts val="0"/>
              </a:spcAft>
              <a:buSzPts val="1000"/>
              <a:buChar char="○"/>
              <a:defRPr sz="1000"/>
            </a:lvl2pPr>
            <a:lvl3pPr marL="1371600" lvl="2" indent="-292100">
              <a:lnSpc>
                <a:spcPct val="100000"/>
              </a:lnSpc>
              <a:spcBef>
                <a:spcPts val="0"/>
              </a:spcBef>
              <a:spcAft>
                <a:spcPts val="0"/>
              </a:spcAft>
              <a:buSzPts val="1000"/>
              <a:buChar char="■"/>
              <a:defRPr sz="1000"/>
            </a:lvl3pPr>
            <a:lvl4pPr marL="1828800" lvl="3" indent="-292100">
              <a:lnSpc>
                <a:spcPct val="100000"/>
              </a:lnSpc>
              <a:spcBef>
                <a:spcPts val="0"/>
              </a:spcBef>
              <a:spcAft>
                <a:spcPts val="0"/>
              </a:spcAft>
              <a:buSzPts val="1000"/>
              <a:buChar char="●"/>
              <a:defRPr sz="1000"/>
            </a:lvl4pPr>
            <a:lvl5pPr marL="2286000" lvl="4" indent="-292100">
              <a:lnSpc>
                <a:spcPct val="100000"/>
              </a:lnSpc>
              <a:spcBef>
                <a:spcPts val="0"/>
              </a:spcBef>
              <a:spcAft>
                <a:spcPts val="0"/>
              </a:spcAft>
              <a:buSzPts val="1000"/>
              <a:buChar char="○"/>
              <a:defRPr sz="1000"/>
            </a:lvl5pPr>
            <a:lvl6pPr marL="2743200" lvl="5" indent="-292100">
              <a:lnSpc>
                <a:spcPct val="100000"/>
              </a:lnSpc>
              <a:spcBef>
                <a:spcPts val="0"/>
              </a:spcBef>
              <a:spcAft>
                <a:spcPts val="0"/>
              </a:spcAft>
              <a:buSzPts val="1000"/>
              <a:buChar char="■"/>
              <a:defRPr sz="1000"/>
            </a:lvl6pPr>
            <a:lvl7pPr marL="3200400" lvl="6" indent="-292100">
              <a:lnSpc>
                <a:spcPct val="100000"/>
              </a:lnSpc>
              <a:spcBef>
                <a:spcPts val="0"/>
              </a:spcBef>
              <a:spcAft>
                <a:spcPts val="0"/>
              </a:spcAft>
              <a:buSzPts val="1000"/>
              <a:buChar char="●"/>
              <a:defRPr sz="1000"/>
            </a:lvl7pPr>
            <a:lvl8pPr marL="3657600" lvl="7" indent="-292100">
              <a:lnSpc>
                <a:spcPct val="100000"/>
              </a:lnSpc>
              <a:spcBef>
                <a:spcPts val="0"/>
              </a:spcBef>
              <a:spcAft>
                <a:spcPts val="0"/>
              </a:spcAft>
              <a:buSzPts val="1000"/>
              <a:buChar char="○"/>
              <a:defRPr sz="1000"/>
            </a:lvl8pPr>
            <a:lvl9pPr marL="4114800" lvl="8" indent="-292100">
              <a:lnSpc>
                <a:spcPct val="100000"/>
              </a:lnSpc>
              <a:spcBef>
                <a:spcPts val="0"/>
              </a:spcBef>
              <a:spcAft>
                <a:spcPts val="0"/>
              </a:spcAft>
              <a:buSzPts val="1000"/>
              <a:buChar char="■"/>
              <a:defRPr sz="1000"/>
            </a:lvl9pPr>
          </a:lstStyle>
          <a:p>
            <a:endParaRPr/>
          </a:p>
        </p:txBody>
      </p:sp>
      <p:sp>
        <p:nvSpPr>
          <p:cNvPr id="373" name="Google Shape;373;p53"/>
          <p:cNvSpPr txBox="1">
            <a:spLocks noGrp="1"/>
          </p:cNvSpPr>
          <p:nvPr>
            <p:ph type="body" idx="4"/>
          </p:nvPr>
        </p:nvSpPr>
        <p:spPr>
          <a:xfrm>
            <a:off x="6006525" y="3500000"/>
            <a:ext cx="1389300" cy="919200"/>
          </a:xfrm>
          <a:prstGeom prst="rect">
            <a:avLst/>
          </a:prstGeom>
        </p:spPr>
        <p:txBody>
          <a:bodyPr spcFirstLastPara="1" wrap="square" lIns="0" tIns="91425" rIns="91425" bIns="91425" anchor="t" anchorCtr="0">
            <a:noAutofit/>
          </a:bodyPr>
          <a:lstStyle>
            <a:lvl1pPr marL="457200" lvl="0" indent="-292100">
              <a:lnSpc>
                <a:spcPct val="100000"/>
              </a:lnSpc>
              <a:spcBef>
                <a:spcPts val="0"/>
              </a:spcBef>
              <a:spcAft>
                <a:spcPts val="0"/>
              </a:spcAft>
              <a:buSzPts val="1000"/>
              <a:buChar char="●"/>
              <a:defRPr sz="1000"/>
            </a:lvl1pPr>
            <a:lvl2pPr marL="914400" lvl="1" indent="-292100">
              <a:lnSpc>
                <a:spcPct val="100000"/>
              </a:lnSpc>
              <a:spcBef>
                <a:spcPts val="0"/>
              </a:spcBef>
              <a:spcAft>
                <a:spcPts val="0"/>
              </a:spcAft>
              <a:buSzPts val="1000"/>
              <a:buChar char="○"/>
              <a:defRPr sz="1000"/>
            </a:lvl2pPr>
            <a:lvl3pPr marL="1371600" lvl="2" indent="-292100">
              <a:lnSpc>
                <a:spcPct val="100000"/>
              </a:lnSpc>
              <a:spcBef>
                <a:spcPts val="0"/>
              </a:spcBef>
              <a:spcAft>
                <a:spcPts val="0"/>
              </a:spcAft>
              <a:buSzPts val="1000"/>
              <a:buChar char="■"/>
              <a:defRPr sz="1000"/>
            </a:lvl3pPr>
            <a:lvl4pPr marL="1828800" lvl="3" indent="-292100">
              <a:lnSpc>
                <a:spcPct val="100000"/>
              </a:lnSpc>
              <a:spcBef>
                <a:spcPts val="0"/>
              </a:spcBef>
              <a:spcAft>
                <a:spcPts val="0"/>
              </a:spcAft>
              <a:buSzPts val="1000"/>
              <a:buChar char="●"/>
              <a:defRPr sz="1000"/>
            </a:lvl4pPr>
            <a:lvl5pPr marL="2286000" lvl="4" indent="-292100">
              <a:lnSpc>
                <a:spcPct val="100000"/>
              </a:lnSpc>
              <a:spcBef>
                <a:spcPts val="0"/>
              </a:spcBef>
              <a:spcAft>
                <a:spcPts val="0"/>
              </a:spcAft>
              <a:buSzPts val="1000"/>
              <a:buChar char="○"/>
              <a:defRPr sz="1000"/>
            </a:lvl5pPr>
            <a:lvl6pPr marL="2743200" lvl="5" indent="-292100">
              <a:lnSpc>
                <a:spcPct val="100000"/>
              </a:lnSpc>
              <a:spcBef>
                <a:spcPts val="0"/>
              </a:spcBef>
              <a:spcAft>
                <a:spcPts val="0"/>
              </a:spcAft>
              <a:buSzPts val="1000"/>
              <a:buChar char="■"/>
              <a:defRPr sz="1000"/>
            </a:lvl6pPr>
            <a:lvl7pPr marL="3200400" lvl="6" indent="-292100">
              <a:lnSpc>
                <a:spcPct val="100000"/>
              </a:lnSpc>
              <a:spcBef>
                <a:spcPts val="0"/>
              </a:spcBef>
              <a:spcAft>
                <a:spcPts val="0"/>
              </a:spcAft>
              <a:buSzPts val="1000"/>
              <a:buChar char="●"/>
              <a:defRPr sz="1000"/>
            </a:lvl7pPr>
            <a:lvl8pPr marL="3657600" lvl="7" indent="-292100">
              <a:lnSpc>
                <a:spcPct val="100000"/>
              </a:lnSpc>
              <a:spcBef>
                <a:spcPts val="0"/>
              </a:spcBef>
              <a:spcAft>
                <a:spcPts val="0"/>
              </a:spcAft>
              <a:buSzPts val="1000"/>
              <a:buChar char="○"/>
              <a:defRPr sz="1000"/>
            </a:lvl8pPr>
            <a:lvl9pPr marL="4114800" lvl="8" indent="-292100">
              <a:lnSpc>
                <a:spcPct val="100000"/>
              </a:lnSpc>
              <a:spcBef>
                <a:spcPts val="0"/>
              </a:spcBef>
              <a:spcAft>
                <a:spcPts val="0"/>
              </a:spcAft>
              <a:buSzPts val="1000"/>
              <a:buChar char="■"/>
              <a:defRPr sz="1000"/>
            </a:lvl9pPr>
          </a:lstStyle>
          <a:p>
            <a:endParaRPr/>
          </a:p>
        </p:txBody>
      </p:sp>
      <p:sp>
        <p:nvSpPr>
          <p:cNvPr id="374" name="Google Shape;374;p53"/>
          <p:cNvSpPr txBox="1">
            <a:spLocks noGrp="1"/>
          </p:cNvSpPr>
          <p:nvPr>
            <p:ph type="title"/>
          </p:nvPr>
        </p:nvSpPr>
        <p:spPr>
          <a:xfrm>
            <a:off x="308784" y="1188147"/>
            <a:ext cx="7206000" cy="6666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a:lvl1pPr>
            <a:lvl2pPr lvl="1">
              <a:lnSpc>
                <a:spcPct val="115000"/>
              </a:lnSpc>
              <a:spcBef>
                <a:spcPts val="0"/>
              </a:spcBef>
              <a:spcAft>
                <a:spcPts val="0"/>
              </a:spcAft>
              <a:buNone/>
              <a:defRPr/>
            </a:lvl2pPr>
            <a:lvl3pPr lvl="2">
              <a:lnSpc>
                <a:spcPct val="115000"/>
              </a:lnSpc>
              <a:spcBef>
                <a:spcPts val="0"/>
              </a:spcBef>
              <a:spcAft>
                <a:spcPts val="0"/>
              </a:spcAft>
              <a:buNone/>
              <a:defRPr/>
            </a:lvl3pPr>
            <a:lvl4pPr lvl="3">
              <a:lnSpc>
                <a:spcPct val="115000"/>
              </a:lnSpc>
              <a:spcBef>
                <a:spcPts val="0"/>
              </a:spcBef>
              <a:spcAft>
                <a:spcPts val="0"/>
              </a:spcAft>
              <a:buNone/>
              <a:defRPr/>
            </a:lvl4pPr>
            <a:lvl5pPr lvl="4">
              <a:lnSpc>
                <a:spcPct val="115000"/>
              </a:lnSpc>
              <a:spcBef>
                <a:spcPts val="0"/>
              </a:spcBef>
              <a:spcAft>
                <a:spcPts val="0"/>
              </a:spcAft>
              <a:buNone/>
              <a:defRPr/>
            </a:lvl5pPr>
            <a:lvl6pPr lvl="5">
              <a:lnSpc>
                <a:spcPct val="115000"/>
              </a:lnSpc>
              <a:spcBef>
                <a:spcPts val="0"/>
              </a:spcBef>
              <a:spcAft>
                <a:spcPts val="0"/>
              </a:spcAft>
              <a:buNone/>
              <a:defRPr/>
            </a:lvl6pPr>
            <a:lvl7pPr lvl="6">
              <a:lnSpc>
                <a:spcPct val="115000"/>
              </a:lnSpc>
              <a:spcBef>
                <a:spcPts val="0"/>
              </a:spcBef>
              <a:spcAft>
                <a:spcPts val="0"/>
              </a:spcAft>
              <a:buNone/>
              <a:defRPr/>
            </a:lvl7pPr>
            <a:lvl8pPr lvl="7">
              <a:lnSpc>
                <a:spcPct val="115000"/>
              </a:lnSpc>
              <a:spcBef>
                <a:spcPts val="0"/>
              </a:spcBef>
              <a:spcAft>
                <a:spcPts val="0"/>
              </a:spcAft>
              <a:buNone/>
              <a:defRPr/>
            </a:lvl8pPr>
            <a:lvl9pPr lvl="8">
              <a:lnSpc>
                <a:spcPct val="115000"/>
              </a:lnSpc>
              <a:spcBef>
                <a:spcPts val="0"/>
              </a:spcBef>
              <a:spcAft>
                <a:spcPts val="0"/>
              </a:spcAft>
              <a:buNone/>
              <a:defRPr/>
            </a:lvl9pPr>
          </a:lstStyle>
          <a:p>
            <a:endParaRPr/>
          </a:p>
        </p:txBody>
      </p:sp>
      <p:sp>
        <p:nvSpPr>
          <p:cNvPr id="375" name="Google Shape;375;p53"/>
          <p:cNvSpPr txBox="1">
            <a:spLocks noGrp="1"/>
          </p:cNvSpPr>
          <p:nvPr>
            <p:ph type="subTitle" idx="5"/>
          </p:nvPr>
        </p:nvSpPr>
        <p:spPr>
          <a:xfrm>
            <a:off x="308784" y="1922075"/>
            <a:ext cx="7206000" cy="510600"/>
          </a:xfrm>
          <a:prstGeom prst="rect">
            <a:avLst/>
          </a:prstGeom>
        </p:spPr>
        <p:txBody>
          <a:bodyPr spcFirstLastPara="1" wrap="square" lIns="0" tIns="0" rIns="0" bIns="0" anchor="t" anchorCtr="0">
            <a:norm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376" name="Google Shape;376;p53"/>
          <p:cNvSpPr txBox="1">
            <a:spLocks noGrp="1"/>
          </p:cNvSpPr>
          <p:nvPr>
            <p:ph type="subTitle" idx="6"/>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77" name="Google Shape;377;p53"/>
          <p:cNvSpPr txBox="1">
            <a:spLocks noGrp="1"/>
          </p:cNvSpPr>
          <p:nvPr>
            <p:ph type="subTitle" idx="7"/>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78" name="Google Shape;378;p53"/>
          <p:cNvSpPr txBox="1">
            <a:spLocks noGrp="1"/>
          </p:cNvSpPr>
          <p:nvPr>
            <p:ph type="subTitle" idx="8"/>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379" name="Google Shape;379;p53"/>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hase description - Alt 1">
  <p:cSld name="BLANK_1_1_1_1_1_1_1_1_1_1_1_2">
    <p:spTree>
      <p:nvGrpSpPr>
        <p:cNvPr id="1" name="Shape 380"/>
        <p:cNvGrpSpPr/>
        <p:nvPr/>
      </p:nvGrpSpPr>
      <p:grpSpPr>
        <a:xfrm>
          <a:off x="0" y="0"/>
          <a:ext cx="0" cy="0"/>
          <a:chOff x="0" y="0"/>
          <a:chExt cx="0" cy="0"/>
        </a:xfrm>
      </p:grpSpPr>
      <p:sp>
        <p:nvSpPr>
          <p:cNvPr id="381" name="Google Shape;381;p54"/>
          <p:cNvSpPr txBox="1">
            <a:spLocks noGrp="1"/>
          </p:cNvSpPr>
          <p:nvPr>
            <p:ph type="subTitle" idx="1"/>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82" name="Google Shape;382;p54"/>
          <p:cNvSpPr txBox="1">
            <a:spLocks noGrp="1"/>
          </p:cNvSpPr>
          <p:nvPr>
            <p:ph type="subTitle" idx="2"/>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83" name="Google Shape;383;p54"/>
          <p:cNvSpPr/>
          <p:nvPr/>
        </p:nvSpPr>
        <p:spPr>
          <a:xfrm flipH="1">
            <a:off x="7723050" y="2475750"/>
            <a:ext cx="2828100" cy="2657700"/>
          </a:xfrm>
          <a:prstGeom prst="pie">
            <a:avLst>
              <a:gd name="adj1" fmla="val 0"/>
              <a:gd name="adj2" fmla="val 5408708"/>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384" name="Google Shape;384;p54"/>
          <p:cNvSpPr/>
          <p:nvPr/>
        </p:nvSpPr>
        <p:spPr>
          <a:xfrm rot="5400000" flipH="1">
            <a:off x="6370150" y="3807650"/>
            <a:ext cx="2688900" cy="2700600"/>
          </a:xfrm>
          <a:prstGeom prst="pie">
            <a:avLst>
              <a:gd name="adj1" fmla="val 0"/>
              <a:gd name="adj2" fmla="val 5408708"/>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385" name="Google Shape;385;p54"/>
          <p:cNvSpPr txBox="1">
            <a:spLocks noGrp="1"/>
          </p:cNvSpPr>
          <p:nvPr>
            <p:ph type="body" idx="3"/>
          </p:nvPr>
        </p:nvSpPr>
        <p:spPr>
          <a:xfrm>
            <a:off x="286425" y="2475750"/>
            <a:ext cx="4290600" cy="919200"/>
          </a:xfrm>
          <a:prstGeom prst="rect">
            <a:avLst/>
          </a:prstGeom>
        </p:spPr>
        <p:txBody>
          <a:bodyPr spcFirstLastPara="1" wrap="square" lIns="0" tIns="91425" rIns="91425" bIns="91425" anchor="t" anchorCtr="0">
            <a:no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386" name="Google Shape;386;p54"/>
          <p:cNvSpPr>
            <a:spLocks noGrp="1"/>
          </p:cNvSpPr>
          <p:nvPr>
            <p:ph type="pic" idx="4"/>
          </p:nvPr>
        </p:nvSpPr>
        <p:spPr>
          <a:xfrm>
            <a:off x="6364300" y="0"/>
            <a:ext cx="2779500" cy="3813600"/>
          </a:xfrm>
          <a:prstGeom prst="round2DiagRect">
            <a:avLst>
              <a:gd name="adj1" fmla="val 50000"/>
              <a:gd name="adj2" fmla="val 0"/>
            </a:avLst>
          </a:prstGeom>
          <a:noFill/>
          <a:ln>
            <a:noFill/>
          </a:ln>
        </p:spPr>
      </p:sp>
      <p:sp>
        <p:nvSpPr>
          <p:cNvPr id="387" name="Google Shape;387;p54"/>
          <p:cNvSpPr txBox="1">
            <a:spLocks noGrp="1"/>
          </p:cNvSpPr>
          <p:nvPr>
            <p:ph type="title"/>
          </p:nvPr>
        </p:nvSpPr>
        <p:spPr>
          <a:xfrm>
            <a:off x="284700" y="919249"/>
            <a:ext cx="5622600" cy="8139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sz="3000">
                <a:solidFill>
                  <a:schemeClr val="accent4"/>
                </a:solidFill>
              </a:defRPr>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388" name="Google Shape;388;p54"/>
          <p:cNvSpPr txBox="1">
            <a:spLocks noGrp="1"/>
          </p:cNvSpPr>
          <p:nvPr>
            <p:ph type="title" idx="5"/>
          </p:nvPr>
        </p:nvSpPr>
        <p:spPr>
          <a:xfrm>
            <a:off x="284700" y="1692899"/>
            <a:ext cx="5622600" cy="813900"/>
          </a:xfrm>
          <a:prstGeom prst="rect">
            <a:avLst/>
          </a:prstGeom>
        </p:spPr>
        <p:txBody>
          <a:bodyPr spcFirstLastPara="1" wrap="square" lIns="0" tIns="91425" rIns="91425" bIns="0" anchor="t" anchorCtr="0">
            <a:noAutofit/>
          </a:bodyPr>
          <a:lstStyle>
            <a:lvl1pPr lvl="0">
              <a:lnSpc>
                <a:spcPct val="90000"/>
              </a:lnSpc>
              <a:spcBef>
                <a:spcPts val="0"/>
              </a:spcBef>
              <a:spcAft>
                <a:spcPts val="0"/>
              </a:spcAft>
              <a:buNone/>
              <a:defRPr sz="3000">
                <a:latin typeface="Poppins"/>
                <a:ea typeface="Poppins"/>
                <a:cs typeface="Poppins"/>
                <a:sym typeface="Poppins"/>
              </a:defRPr>
            </a:lvl1pPr>
            <a:lvl2pPr lvl="1">
              <a:lnSpc>
                <a:spcPct val="115000"/>
              </a:lnSpc>
              <a:spcBef>
                <a:spcPts val="0"/>
              </a:spcBef>
              <a:spcAft>
                <a:spcPts val="0"/>
              </a:spcAft>
              <a:buNone/>
              <a:defRPr sz="3000">
                <a:latin typeface="Poppins"/>
                <a:ea typeface="Poppins"/>
                <a:cs typeface="Poppins"/>
                <a:sym typeface="Poppins"/>
              </a:defRPr>
            </a:lvl2pPr>
            <a:lvl3pPr lvl="2">
              <a:lnSpc>
                <a:spcPct val="115000"/>
              </a:lnSpc>
              <a:spcBef>
                <a:spcPts val="0"/>
              </a:spcBef>
              <a:spcAft>
                <a:spcPts val="0"/>
              </a:spcAft>
              <a:buNone/>
              <a:defRPr sz="3000">
                <a:latin typeface="Poppins"/>
                <a:ea typeface="Poppins"/>
                <a:cs typeface="Poppins"/>
                <a:sym typeface="Poppins"/>
              </a:defRPr>
            </a:lvl3pPr>
            <a:lvl4pPr lvl="3">
              <a:lnSpc>
                <a:spcPct val="115000"/>
              </a:lnSpc>
              <a:spcBef>
                <a:spcPts val="0"/>
              </a:spcBef>
              <a:spcAft>
                <a:spcPts val="0"/>
              </a:spcAft>
              <a:buNone/>
              <a:defRPr sz="3000">
                <a:latin typeface="Poppins"/>
                <a:ea typeface="Poppins"/>
                <a:cs typeface="Poppins"/>
                <a:sym typeface="Poppins"/>
              </a:defRPr>
            </a:lvl4pPr>
            <a:lvl5pPr lvl="4">
              <a:lnSpc>
                <a:spcPct val="115000"/>
              </a:lnSpc>
              <a:spcBef>
                <a:spcPts val="0"/>
              </a:spcBef>
              <a:spcAft>
                <a:spcPts val="0"/>
              </a:spcAft>
              <a:buNone/>
              <a:defRPr sz="3000">
                <a:latin typeface="Poppins"/>
                <a:ea typeface="Poppins"/>
                <a:cs typeface="Poppins"/>
                <a:sym typeface="Poppins"/>
              </a:defRPr>
            </a:lvl5pPr>
            <a:lvl6pPr lvl="5">
              <a:lnSpc>
                <a:spcPct val="115000"/>
              </a:lnSpc>
              <a:spcBef>
                <a:spcPts val="0"/>
              </a:spcBef>
              <a:spcAft>
                <a:spcPts val="0"/>
              </a:spcAft>
              <a:buNone/>
              <a:defRPr sz="3000">
                <a:latin typeface="Poppins"/>
                <a:ea typeface="Poppins"/>
                <a:cs typeface="Poppins"/>
                <a:sym typeface="Poppins"/>
              </a:defRPr>
            </a:lvl6pPr>
            <a:lvl7pPr lvl="6">
              <a:lnSpc>
                <a:spcPct val="115000"/>
              </a:lnSpc>
              <a:spcBef>
                <a:spcPts val="0"/>
              </a:spcBef>
              <a:spcAft>
                <a:spcPts val="0"/>
              </a:spcAft>
              <a:buNone/>
              <a:defRPr sz="3000">
                <a:latin typeface="Poppins"/>
                <a:ea typeface="Poppins"/>
                <a:cs typeface="Poppins"/>
                <a:sym typeface="Poppins"/>
              </a:defRPr>
            </a:lvl7pPr>
            <a:lvl8pPr lvl="7">
              <a:lnSpc>
                <a:spcPct val="115000"/>
              </a:lnSpc>
              <a:spcBef>
                <a:spcPts val="0"/>
              </a:spcBef>
              <a:spcAft>
                <a:spcPts val="0"/>
              </a:spcAft>
              <a:buNone/>
              <a:defRPr sz="3000">
                <a:latin typeface="Poppins"/>
                <a:ea typeface="Poppins"/>
                <a:cs typeface="Poppins"/>
                <a:sym typeface="Poppins"/>
              </a:defRPr>
            </a:lvl8pPr>
            <a:lvl9pPr lvl="8">
              <a:lnSpc>
                <a:spcPct val="115000"/>
              </a:lnSpc>
              <a:spcBef>
                <a:spcPts val="0"/>
              </a:spcBef>
              <a:spcAft>
                <a:spcPts val="0"/>
              </a:spcAft>
              <a:buNone/>
              <a:defRPr sz="3000">
                <a:latin typeface="Poppins"/>
                <a:ea typeface="Poppins"/>
                <a:cs typeface="Poppins"/>
                <a:sym typeface="Poppins"/>
              </a:defRPr>
            </a:lvl9pPr>
          </a:lstStyle>
          <a:p>
            <a:endParaRPr/>
          </a:p>
        </p:txBody>
      </p:sp>
      <p:sp>
        <p:nvSpPr>
          <p:cNvPr id="389" name="Google Shape;389;p54"/>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hase description - Alt 2">
  <p:cSld name="BLANK_1_1_1_1_1_1_1_1_1_1_1_2_1">
    <p:spTree>
      <p:nvGrpSpPr>
        <p:cNvPr id="1" name="Shape 390"/>
        <p:cNvGrpSpPr/>
        <p:nvPr/>
      </p:nvGrpSpPr>
      <p:grpSpPr>
        <a:xfrm>
          <a:off x="0" y="0"/>
          <a:ext cx="0" cy="0"/>
          <a:chOff x="0" y="0"/>
          <a:chExt cx="0" cy="0"/>
        </a:xfrm>
      </p:grpSpPr>
      <p:sp>
        <p:nvSpPr>
          <p:cNvPr id="391" name="Google Shape;391;p55"/>
          <p:cNvSpPr/>
          <p:nvPr/>
        </p:nvSpPr>
        <p:spPr>
          <a:xfrm>
            <a:off x="4902225" y="2293759"/>
            <a:ext cx="2868000" cy="2857500"/>
          </a:xfrm>
          <a:prstGeom prst="pie">
            <a:avLst>
              <a:gd name="adj1" fmla="val 0"/>
              <a:gd name="adj2" fmla="val 540870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392" name="Google Shape;392;p55"/>
          <p:cNvSpPr/>
          <p:nvPr/>
        </p:nvSpPr>
        <p:spPr>
          <a:xfrm rot="5400000">
            <a:off x="7720466" y="2360662"/>
            <a:ext cx="2851800" cy="2718000"/>
          </a:xfrm>
          <a:prstGeom prst="pie">
            <a:avLst>
              <a:gd name="adj1" fmla="val 0"/>
              <a:gd name="adj2" fmla="val 5398959"/>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393" name="Google Shape;393;p55"/>
          <p:cNvSpPr/>
          <p:nvPr/>
        </p:nvSpPr>
        <p:spPr>
          <a:xfrm>
            <a:off x="6345359" y="7875"/>
            <a:ext cx="2791200" cy="12330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394" name="Google Shape;394;p55"/>
          <p:cNvSpPr txBox="1">
            <a:spLocks noGrp="1"/>
          </p:cNvSpPr>
          <p:nvPr>
            <p:ph type="body" idx="1"/>
          </p:nvPr>
        </p:nvSpPr>
        <p:spPr>
          <a:xfrm>
            <a:off x="286425" y="2475750"/>
            <a:ext cx="4290600" cy="919200"/>
          </a:xfrm>
          <a:prstGeom prst="rect">
            <a:avLst/>
          </a:prstGeom>
        </p:spPr>
        <p:txBody>
          <a:bodyPr spcFirstLastPara="1" wrap="square" lIns="0" tIns="91425" rIns="91425" bIns="91425" anchor="t" anchorCtr="0">
            <a:no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395" name="Google Shape;395;p55"/>
          <p:cNvSpPr>
            <a:spLocks noGrp="1"/>
          </p:cNvSpPr>
          <p:nvPr>
            <p:ph type="pic" idx="2"/>
          </p:nvPr>
        </p:nvSpPr>
        <p:spPr>
          <a:xfrm>
            <a:off x="6335600" y="1231675"/>
            <a:ext cx="2808600" cy="2498700"/>
          </a:xfrm>
          <a:prstGeom prst="round1Rect">
            <a:avLst>
              <a:gd name="adj" fmla="val 50000"/>
            </a:avLst>
          </a:prstGeom>
          <a:noFill/>
          <a:ln>
            <a:noFill/>
          </a:ln>
        </p:spPr>
      </p:sp>
      <p:sp>
        <p:nvSpPr>
          <p:cNvPr id="396" name="Google Shape;396;p55"/>
          <p:cNvSpPr txBox="1">
            <a:spLocks noGrp="1"/>
          </p:cNvSpPr>
          <p:nvPr>
            <p:ph type="title"/>
          </p:nvPr>
        </p:nvSpPr>
        <p:spPr>
          <a:xfrm>
            <a:off x="284700" y="919249"/>
            <a:ext cx="5622600" cy="8139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sz="3000">
                <a:solidFill>
                  <a:schemeClr val="accent3"/>
                </a:solidFill>
              </a:defRPr>
            </a:lvl1pPr>
            <a:lvl2pPr lvl="1">
              <a:lnSpc>
                <a:spcPct val="115000"/>
              </a:lnSpc>
              <a:spcBef>
                <a:spcPts val="0"/>
              </a:spcBef>
              <a:spcAft>
                <a:spcPts val="0"/>
              </a:spcAft>
              <a:buNone/>
              <a:defRPr sz="3000">
                <a:solidFill>
                  <a:schemeClr val="accent3"/>
                </a:solidFill>
              </a:defRPr>
            </a:lvl2pPr>
            <a:lvl3pPr lvl="2">
              <a:lnSpc>
                <a:spcPct val="115000"/>
              </a:lnSpc>
              <a:spcBef>
                <a:spcPts val="0"/>
              </a:spcBef>
              <a:spcAft>
                <a:spcPts val="0"/>
              </a:spcAft>
              <a:buNone/>
              <a:defRPr sz="3000">
                <a:solidFill>
                  <a:schemeClr val="accent3"/>
                </a:solidFill>
              </a:defRPr>
            </a:lvl3pPr>
            <a:lvl4pPr lvl="3">
              <a:lnSpc>
                <a:spcPct val="115000"/>
              </a:lnSpc>
              <a:spcBef>
                <a:spcPts val="0"/>
              </a:spcBef>
              <a:spcAft>
                <a:spcPts val="0"/>
              </a:spcAft>
              <a:buNone/>
              <a:defRPr sz="3000">
                <a:solidFill>
                  <a:schemeClr val="accent3"/>
                </a:solidFill>
              </a:defRPr>
            </a:lvl4pPr>
            <a:lvl5pPr lvl="4">
              <a:lnSpc>
                <a:spcPct val="115000"/>
              </a:lnSpc>
              <a:spcBef>
                <a:spcPts val="0"/>
              </a:spcBef>
              <a:spcAft>
                <a:spcPts val="0"/>
              </a:spcAft>
              <a:buNone/>
              <a:defRPr sz="3000">
                <a:solidFill>
                  <a:schemeClr val="accent3"/>
                </a:solidFill>
              </a:defRPr>
            </a:lvl5pPr>
            <a:lvl6pPr lvl="5">
              <a:lnSpc>
                <a:spcPct val="115000"/>
              </a:lnSpc>
              <a:spcBef>
                <a:spcPts val="0"/>
              </a:spcBef>
              <a:spcAft>
                <a:spcPts val="0"/>
              </a:spcAft>
              <a:buNone/>
              <a:defRPr sz="3000">
                <a:solidFill>
                  <a:schemeClr val="accent3"/>
                </a:solidFill>
              </a:defRPr>
            </a:lvl6pPr>
            <a:lvl7pPr lvl="6">
              <a:lnSpc>
                <a:spcPct val="115000"/>
              </a:lnSpc>
              <a:spcBef>
                <a:spcPts val="0"/>
              </a:spcBef>
              <a:spcAft>
                <a:spcPts val="0"/>
              </a:spcAft>
              <a:buNone/>
              <a:defRPr sz="3000">
                <a:solidFill>
                  <a:schemeClr val="accent3"/>
                </a:solidFill>
              </a:defRPr>
            </a:lvl7pPr>
            <a:lvl8pPr lvl="7">
              <a:lnSpc>
                <a:spcPct val="115000"/>
              </a:lnSpc>
              <a:spcBef>
                <a:spcPts val="0"/>
              </a:spcBef>
              <a:spcAft>
                <a:spcPts val="0"/>
              </a:spcAft>
              <a:buNone/>
              <a:defRPr sz="3000">
                <a:solidFill>
                  <a:schemeClr val="accent3"/>
                </a:solidFill>
              </a:defRPr>
            </a:lvl8pPr>
            <a:lvl9pPr lvl="8">
              <a:lnSpc>
                <a:spcPct val="115000"/>
              </a:lnSpc>
              <a:spcBef>
                <a:spcPts val="0"/>
              </a:spcBef>
              <a:spcAft>
                <a:spcPts val="0"/>
              </a:spcAft>
              <a:buNone/>
              <a:defRPr sz="3000">
                <a:solidFill>
                  <a:schemeClr val="accent3"/>
                </a:solidFill>
              </a:defRPr>
            </a:lvl9pPr>
          </a:lstStyle>
          <a:p>
            <a:endParaRPr/>
          </a:p>
        </p:txBody>
      </p:sp>
      <p:sp>
        <p:nvSpPr>
          <p:cNvPr id="397" name="Google Shape;397;p55"/>
          <p:cNvSpPr txBox="1">
            <a:spLocks noGrp="1"/>
          </p:cNvSpPr>
          <p:nvPr>
            <p:ph type="title" idx="3"/>
          </p:nvPr>
        </p:nvSpPr>
        <p:spPr>
          <a:xfrm>
            <a:off x="284700" y="1692899"/>
            <a:ext cx="5622600" cy="813900"/>
          </a:xfrm>
          <a:prstGeom prst="rect">
            <a:avLst/>
          </a:prstGeom>
        </p:spPr>
        <p:txBody>
          <a:bodyPr spcFirstLastPara="1" wrap="square" lIns="0" tIns="91425" rIns="91425" bIns="0" anchor="t" anchorCtr="0">
            <a:noAutofit/>
          </a:bodyPr>
          <a:lstStyle>
            <a:lvl1pPr lvl="0">
              <a:lnSpc>
                <a:spcPct val="90000"/>
              </a:lnSpc>
              <a:spcBef>
                <a:spcPts val="0"/>
              </a:spcBef>
              <a:spcAft>
                <a:spcPts val="0"/>
              </a:spcAft>
              <a:buNone/>
              <a:defRPr sz="3000">
                <a:latin typeface="Poppins"/>
                <a:ea typeface="Poppins"/>
                <a:cs typeface="Poppins"/>
                <a:sym typeface="Poppins"/>
              </a:defRPr>
            </a:lvl1pPr>
            <a:lvl2pPr lvl="1">
              <a:lnSpc>
                <a:spcPct val="115000"/>
              </a:lnSpc>
              <a:spcBef>
                <a:spcPts val="0"/>
              </a:spcBef>
              <a:spcAft>
                <a:spcPts val="0"/>
              </a:spcAft>
              <a:buNone/>
              <a:defRPr sz="3000">
                <a:latin typeface="Poppins"/>
                <a:ea typeface="Poppins"/>
                <a:cs typeface="Poppins"/>
                <a:sym typeface="Poppins"/>
              </a:defRPr>
            </a:lvl2pPr>
            <a:lvl3pPr lvl="2">
              <a:lnSpc>
                <a:spcPct val="115000"/>
              </a:lnSpc>
              <a:spcBef>
                <a:spcPts val="0"/>
              </a:spcBef>
              <a:spcAft>
                <a:spcPts val="0"/>
              </a:spcAft>
              <a:buNone/>
              <a:defRPr sz="3000">
                <a:latin typeface="Poppins"/>
                <a:ea typeface="Poppins"/>
                <a:cs typeface="Poppins"/>
                <a:sym typeface="Poppins"/>
              </a:defRPr>
            </a:lvl3pPr>
            <a:lvl4pPr lvl="3">
              <a:lnSpc>
                <a:spcPct val="115000"/>
              </a:lnSpc>
              <a:spcBef>
                <a:spcPts val="0"/>
              </a:spcBef>
              <a:spcAft>
                <a:spcPts val="0"/>
              </a:spcAft>
              <a:buNone/>
              <a:defRPr sz="3000">
                <a:latin typeface="Poppins"/>
                <a:ea typeface="Poppins"/>
                <a:cs typeface="Poppins"/>
                <a:sym typeface="Poppins"/>
              </a:defRPr>
            </a:lvl4pPr>
            <a:lvl5pPr lvl="4">
              <a:lnSpc>
                <a:spcPct val="115000"/>
              </a:lnSpc>
              <a:spcBef>
                <a:spcPts val="0"/>
              </a:spcBef>
              <a:spcAft>
                <a:spcPts val="0"/>
              </a:spcAft>
              <a:buNone/>
              <a:defRPr sz="3000">
                <a:latin typeface="Poppins"/>
                <a:ea typeface="Poppins"/>
                <a:cs typeface="Poppins"/>
                <a:sym typeface="Poppins"/>
              </a:defRPr>
            </a:lvl5pPr>
            <a:lvl6pPr lvl="5">
              <a:lnSpc>
                <a:spcPct val="115000"/>
              </a:lnSpc>
              <a:spcBef>
                <a:spcPts val="0"/>
              </a:spcBef>
              <a:spcAft>
                <a:spcPts val="0"/>
              </a:spcAft>
              <a:buNone/>
              <a:defRPr sz="3000">
                <a:latin typeface="Poppins"/>
                <a:ea typeface="Poppins"/>
                <a:cs typeface="Poppins"/>
                <a:sym typeface="Poppins"/>
              </a:defRPr>
            </a:lvl6pPr>
            <a:lvl7pPr lvl="6">
              <a:lnSpc>
                <a:spcPct val="115000"/>
              </a:lnSpc>
              <a:spcBef>
                <a:spcPts val="0"/>
              </a:spcBef>
              <a:spcAft>
                <a:spcPts val="0"/>
              </a:spcAft>
              <a:buNone/>
              <a:defRPr sz="3000">
                <a:latin typeface="Poppins"/>
                <a:ea typeface="Poppins"/>
                <a:cs typeface="Poppins"/>
                <a:sym typeface="Poppins"/>
              </a:defRPr>
            </a:lvl7pPr>
            <a:lvl8pPr lvl="7">
              <a:lnSpc>
                <a:spcPct val="115000"/>
              </a:lnSpc>
              <a:spcBef>
                <a:spcPts val="0"/>
              </a:spcBef>
              <a:spcAft>
                <a:spcPts val="0"/>
              </a:spcAft>
              <a:buNone/>
              <a:defRPr sz="3000">
                <a:latin typeface="Poppins"/>
                <a:ea typeface="Poppins"/>
                <a:cs typeface="Poppins"/>
                <a:sym typeface="Poppins"/>
              </a:defRPr>
            </a:lvl8pPr>
            <a:lvl9pPr lvl="8">
              <a:lnSpc>
                <a:spcPct val="115000"/>
              </a:lnSpc>
              <a:spcBef>
                <a:spcPts val="0"/>
              </a:spcBef>
              <a:spcAft>
                <a:spcPts val="0"/>
              </a:spcAft>
              <a:buNone/>
              <a:defRPr sz="3000">
                <a:latin typeface="Poppins"/>
                <a:ea typeface="Poppins"/>
                <a:cs typeface="Poppins"/>
                <a:sym typeface="Poppins"/>
              </a:defRPr>
            </a:lvl9pPr>
          </a:lstStyle>
          <a:p>
            <a:endParaRPr/>
          </a:p>
        </p:txBody>
      </p:sp>
      <p:sp>
        <p:nvSpPr>
          <p:cNvPr id="398" name="Google Shape;398;p55"/>
          <p:cNvSpPr txBox="1">
            <a:spLocks noGrp="1"/>
          </p:cNvSpPr>
          <p:nvPr>
            <p:ph type="subTitle" idx="4"/>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99" name="Google Shape;399;p55"/>
          <p:cNvSpPr txBox="1">
            <a:spLocks noGrp="1"/>
          </p:cNvSpPr>
          <p:nvPr>
            <p:ph type="subTitle" idx="5"/>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00" name="Google Shape;400;p55"/>
          <p:cNvSpPr txBox="1">
            <a:spLocks noGrp="1"/>
          </p:cNvSpPr>
          <p:nvPr>
            <p:ph type="subTitle" idx="6"/>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401" name="Google Shape;401;p55"/>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hase description - Alt 3">
  <p:cSld name="BLANK_1_1_1_1_1_1_1_1_1_1_1_2_1_1">
    <p:spTree>
      <p:nvGrpSpPr>
        <p:cNvPr id="1" name="Shape 402"/>
        <p:cNvGrpSpPr/>
        <p:nvPr/>
      </p:nvGrpSpPr>
      <p:grpSpPr>
        <a:xfrm>
          <a:off x="0" y="0"/>
          <a:ext cx="0" cy="0"/>
          <a:chOff x="0" y="0"/>
          <a:chExt cx="0" cy="0"/>
        </a:xfrm>
      </p:grpSpPr>
      <p:sp>
        <p:nvSpPr>
          <p:cNvPr id="403" name="Google Shape;403;p56"/>
          <p:cNvSpPr txBox="1">
            <a:spLocks noGrp="1"/>
          </p:cNvSpPr>
          <p:nvPr>
            <p:ph type="subTitle" idx="1"/>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04" name="Google Shape;404;p56"/>
          <p:cNvSpPr txBox="1">
            <a:spLocks noGrp="1"/>
          </p:cNvSpPr>
          <p:nvPr>
            <p:ph type="subTitle" idx="2"/>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grpSp>
        <p:nvGrpSpPr>
          <p:cNvPr id="405" name="Google Shape;405;p56"/>
          <p:cNvGrpSpPr/>
          <p:nvPr/>
        </p:nvGrpSpPr>
        <p:grpSpPr>
          <a:xfrm>
            <a:off x="6324521" y="8900"/>
            <a:ext cx="2848500" cy="6539200"/>
            <a:chOff x="6324521" y="8900"/>
            <a:chExt cx="2848500" cy="6539200"/>
          </a:xfrm>
        </p:grpSpPr>
        <p:sp>
          <p:nvSpPr>
            <p:cNvPr id="406" name="Google Shape;406;p56"/>
            <p:cNvSpPr/>
            <p:nvPr/>
          </p:nvSpPr>
          <p:spPr>
            <a:xfrm rot="10800000">
              <a:off x="6362475" y="8900"/>
              <a:ext cx="2772600" cy="3700500"/>
            </a:xfrm>
            <a:prstGeom prst="round2SameRect">
              <a:avLst>
                <a:gd name="adj1" fmla="val 50000"/>
                <a:gd name="adj2" fmla="val 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07" name="Google Shape;407;p56"/>
            <p:cNvSpPr/>
            <p:nvPr/>
          </p:nvSpPr>
          <p:spPr>
            <a:xfrm rot="5400000" flipH="1">
              <a:off x="6319275" y="3734100"/>
              <a:ext cx="2820300" cy="2807700"/>
            </a:xfrm>
            <a:prstGeom prst="pie">
              <a:avLst>
                <a:gd name="adj1" fmla="val 16192689"/>
                <a:gd name="adj2" fmla="val 494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08" name="Google Shape;408;p56"/>
            <p:cNvSpPr/>
            <p:nvPr/>
          </p:nvSpPr>
          <p:spPr>
            <a:xfrm flipH="1">
              <a:off x="6324521" y="2295469"/>
              <a:ext cx="2848500" cy="2847300"/>
            </a:xfrm>
            <a:prstGeom prst="pie">
              <a:avLst>
                <a:gd name="adj1" fmla="val 21590006"/>
                <a:gd name="adj2" fmla="val 5408708"/>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grpSp>
      <p:sp>
        <p:nvSpPr>
          <p:cNvPr id="409" name="Google Shape;409;p56"/>
          <p:cNvSpPr txBox="1">
            <a:spLocks noGrp="1"/>
          </p:cNvSpPr>
          <p:nvPr>
            <p:ph type="body" idx="3"/>
          </p:nvPr>
        </p:nvSpPr>
        <p:spPr>
          <a:xfrm>
            <a:off x="286425" y="2475750"/>
            <a:ext cx="4290600" cy="919200"/>
          </a:xfrm>
          <a:prstGeom prst="rect">
            <a:avLst/>
          </a:prstGeom>
        </p:spPr>
        <p:txBody>
          <a:bodyPr spcFirstLastPara="1" wrap="square" lIns="0" tIns="91425" rIns="91425" bIns="91425" anchor="t" anchorCtr="0">
            <a:no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410" name="Google Shape;410;p56"/>
          <p:cNvSpPr>
            <a:spLocks noGrp="1"/>
          </p:cNvSpPr>
          <p:nvPr>
            <p:ph type="pic" idx="4"/>
          </p:nvPr>
        </p:nvSpPr>
        <p:spPr>
          <a:xfrm rot="10800000">
            <a:off x="6324525" y="0"/>
            <a:ext cx="2819400" cy="3715800"/>
          </a:xfrm>
          <a:prstGeom prst="round2SameRect">
            <a:avLst>
              <a:gd name="adj1" fmla="val 50000"/>
              <a:gd name="adj2" fmla="val 0"/>
            </a:avLst>
          </a:prstGeom>
          <a:noFill/>
          <a:ln>
            <a:noFill/>
          </a:ln>
        </p:spPr>
      </p:sp>
      <p:sp>
        <p:nvSpPr>
          <p:cNvPr id="411" name="Google Shape;411;p56"/>
          <p:cNvSpPr txBox="1">
            <a:spLocks noGrp="1"/>
          </p:cNvSpPr>
          <p:nvPr>
            <p:ph type="title"/>
          </p:nvPr>
        </p:nvSpPr>
        <p:spPr>
          <a:xfrm>
            <a:off x="284700" y="919249"/>
            <a:ext cx="5622600" cy="8139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sz="3000">
                <a:solidFill>
                  <a:schemeClr val="accent5"/>
                </a:solidFill>
              </a:defRPr>
            </a:lvl1pPr>
            <a:lvl2pPr lvl="1">
              <a:lnSpc>
                <a:spcPct val="115000"/>
              </a:lnSpc>
              <a:spcBef>
                <a:spcPts val="0"/>
              </a:spcBef>
              <a:spcAft>
                <a:spcPts val="0"/>
              </a:spcAft>
              <a:buNone/>
              <a:defRPr sz="3000">
                <a:solidFill>
                  <a:schemeClr val="accent5"/>
                </a:solidFill>
              </a:defRPr>
            </a:lvl2pPr>
            <a:lvl3pPr lvl="2">
              <a:lnSpc>
                <a:spcPct val="115000"/>
              </a:lnSpc>
              <a:spcBef>
                <a:spcPts val="0"/>
              </a:spcBef>
              <a:spcAft>
                <a:spcPts val="0"/>
              </a:spcAft>
              <a:buNone/>
              <a:defRPr sz="3000">
                <a:solidFill>
                  <a:schemeClr val="accent5"/>
                </a:solidFill>
              </a:defRPr>
            </a:lvl3pPr>
            <a:lvl4pPr lvl="3">
              <a:lnSpc>
                <a:spcPct val="115000"/>
              </a:lnSpc>
              <a:spcBef>
                <a:spcPts val="0"/>
              </a:spcBef>
              <a:spcAft>
                <a:spcPts val="0"/>
              </a:spcAft>
              <a:buNone/>
              <a:defRPr sz="3000">
                <a:solidFill>
                  <a:schemeClr val="accent5"/>
                </a:solidFill>
              </a:defRPr>
            </a:lvl4pPr>
            <a:lvl5pPr lvl="4">
              <a:lnSpc>
                <a:spcPct val="115000"/>
              </a:lnSpc>
              <a:spcBef>
                <a:spcPts val="0"/>
              </a:spcBef>
              <a:spcAft>
                <a:spcPts val="0"/>
              </a:spcAft>
              <a:buNone/>
              <a:defRPr sz="3000">
                <a:solidFill>
                  <a:schemeClr val="accent5"/>
                </a:solidFill>
              </a:defRPr>
            </a:lvl5pPr>
            <a:lvl6pPr lvl="5">
              <a:lnSpc>
                <a:spcPct val="115000"/>
              </a:lnSpc>
              <a:spcBef>
                <a:spcPts val="0"/>
              </a:spcBef>
              <a:spcAft>
                <a:spcPts val="0"/>
              </a:spcAft>
              <a:buNone/>
              <a:defRPr sz="3000">
                <a:solidFill>
                  <a:schemeClr val="accent5"/>
                </a:solidFill>
              </a:defRPr>
            </a:lvl6pPr>
            <a:lvl7pPr lvl="6">
              <a:lnSpc>
                <a:spcPct val="115000"/>
              </a:lnSpc>
              <a:spcBef>
                <a:spcPts val="0"/>
              </a:spcBef>
              <a:spcAft>
                <a:spcPts val="0"/>
              </a:spcAft>
              <a:buNone/>
              <a:defRPr sz="3000">
                <a:solidFill>
                  <a:schemeClr val="accent5"/>
                </a:solidFill>
              </a:defRPr>
            </a:lvl7pPr>
            <a:lvl8pPr lvl="7">
              <a:lnSpc>
                <a:spcPct val="115000"/>
              </a:lnSpc>
              <a:spcBef>
                <a:spcPts val="0"/>
              </a:spcBef>
              <a:spcAft>
                <a:spcPts val="0"/>
              </a:spcAft>
              <a:buNone/>
              <a:defRPr sz="3000">
                <a:solidFill>
                  <a:schemeClr val="accent5"/>
                </a:solidFill>
              </a:defRPr>
            </a:lvl8pPr>
            <a:lvl9pPr lvl="8">
              <a:lnSpc>
                <a:spcPct val="115000"/>
              </a:lnSpc>
              <a:spcBef>
                <a:spcPts val="0"/>
              </a:spcBef>
              <a:spcAft>
                <a:spcPts val="0"/>
              </a:spcAft>
              <a:buNone/>
              <a:defRPr sz="3000">
                <a:solidFill>
                  <a:schemeClr val="accent5"/>
                </a:solidFill>
              </a:defRPr>
            </a:lvl9pPr>
          </a:lstStyle>
          <a:p>
            <a:endParaRPr/>
          </a:p>
        </p:txBody>
      </p:sp>
      <p:sp>
        <p:nvSpPr>
          <p:cNvPr id="412" name="Google Shape;412;p56"/>
          <p:cNvSpPr txBox="1">
            <a:spLocks noGrp="1"/>
          </p:cNvSpPr>
          <p:nvPr>
            <p:ph type="title" idx="5"/>
          </p:nvPr>
        </p:nvSpPr>
        <p:spPr>
          <a:xfrm>
            <a:off x="284700" y="1692899"/>
            <a:ext cx="5622600" cy="813900"/>
          </a:xfrm>
          <a:prstGeom prst="rect">
            <a:avLst/>
          </a:prstGeom>
        </p:spPr>
        <p:txBody>
          <a:bodyPr spcFirstLastPara="1" wrap="square" lIns="0" tIns="91425" rIns="91425" bIns="0" anchor="t" anchorCtr="0">
            <a:noAutofit/>
          </a:bodyPr>
          <a:lstStyle>
            <a:lvl1pPr lvl="0">
              <a:lnSpc>
                <a:spcPct val="90000"/>
              </a:lnSpc>
              <a:spcBef>
                <a:spcPts val="0"/>
              </a:spcBef>
              <a:spcAft>
                <a:spcPts val="0"/>
              </a:spcAft>
              <a:buNone/>
              <a:defRPr sz="3000">
                <a:latin typeface="Poppins"/>
                <a:ea typeface="Poppins"/>
                <a:cs typeface="Poppins"/>
                <a:sym typeface="Poppins"/>
              </a:defRPr>
            </a:lvl1pPr>
            <a:lvl2pPr lvl="1">
              <a:lnSpc>
                <a:spcPct val="115000"/>
              </a:lnSpc>
              <a:spcBef>
                <a:spcPts val="0"/>
              </a:spcBef>
              <a:spcAft>
                <a:spcPts val="0"/>
              </a:spcAft>
              <a:buNone/>
              <a:defRPr sz="3000">
                <a:latin typeface="Poppins"/>
                <a:ea typeface="Poppins"/>
                <a:cs typeface="Poppins"/>
                <a:sym typeface="Poppins"/>
              </a:defRPr>
            </a:lvl2pPr>
            <a:lvl3pPr lvl="2">
              <a:lnSpc>
                <a:spcPct val="115000"/>
              </a:lnSpc>
              <a:spcBef>
                <a:spcPts val="0"/>
              </a:spcBef>
              <a:spcAft>
                <a:spcPts val="0"/>
              </a:spcAft>
              <a:buNone/>
              <a:defRPr sz="3000">
                <a:latin typeface="Poppins"/>
                <a:ea typeface="Poppins"/>
                <a:cs typeface="Poppins"/>
                <a:sym typeface="Poppins"/>
              </a:defRPr>
            </a:lvl3pPr>
            <a:lvl4pPr lvl="3">
              <a:lnSpc>
                <a:spcPct val="115000"/>
              </a:lnSpc>
              <a:spcBef>
                <a:spcPts val="0"/>
              </a:spcBef>
              <a:spcAft>
                <a:spcPts val="0"/>
              </a:spcAft>
              <a:buNone/>
              <a:defRPr sz="3000">
                <a:latin typeface="Poppins"/>
                <a:ea typeface="Poppins"/>
                <a:cs typeface="Poppins"/>
                <a:sym typeface="Poppins"/>
              </a:defRPr>
            </a:lvl4pPr>
            <a:lvl5pPr lvl="4">
              <a:lnSpc>
                <a:spcPct val="115000"/>
              </a:lnSpc>
              <a:spcBef>
                <a:spcPts val="0"/>
              </a:spcBef>
              <a:spcAft>
                <a:spcPts val="0"/>
              </a:spcAft>
              <a:buNone/>
              <a:defRPr sz="3000">
                <a:latin typeface="Poppins"/>
                <a:ea typeface="Poppins"/>
                <a:cs typeface="Poppins"/>
                <a:sym typeface="Poppins"/>
              </a:defRPr>
            </a:lvl5pPr>
            <a:lvl6pPr lvl="5">
              <a:lnSpc>
                <a:spcPct val="115000"/>
              </a:lnSpc>
              <a:spcBef>
                <a:spcPts val="0"/>
              </a:spcBef>
              <a:spcAft>
                <a:spcPts val="0"/>
              </a:spcAft>
              <a:buNone/>
              <a:defRPr sz="3000">
                <a:latin typeface="Poppins"/>
                <a:ea typeface="Poppins"/>
                <a:cs typeface="Poppins"/>
                <a:sym typeface="Poppins"/>
              </a:defRPr>
            </a:lvl6pPr>
            <a:lvl7pPr lvl="6">
              <a:lnSpc>
                <a:spcPct val="115000"/>
              </a:lnSpc>
              <a:spcBef>
                <a:spcPts val="0"/>
              </a:spcBef>
              <a:spcAft>
                <a:spcPts val="0"/>
              </a:spcAft>
              <a:buNone/>
              <a:defRPr sz="3000">
                <a:latin typeface="Poppins"/>
                <a:ea typeface="Poppins"/>
                <a:cs typeface="Poppins"/>
                <a:sym typeface="Poppins"/>
              </a:defRPr>
            </a:lvl7pPr>
            <a:lvl8pPr lvl="7">
              <a:lnSpc>
                <a:spcPct val="115000"/>
              </a:lnSpc>
              <a:spcBef>
                <a:spcPts val="0"/>
              </a:spcBef>
              <a:spcAft>
                <a:spcPts val="0"/>
              </a:spcAft>
              <a:buNone/>
              <a:defRPr sz="3000">
                <a:latin typeface="Poppins"/>
                <a:ea typeface="Poppins"/>
                <a:cs typeface="Poppins"/>
                <a:sym typeface="Poppins"/>
              </a:defRPr>
            </a:lvl8pPr>
            <a:lvl9pPr lvl="8">
              <a:lnSpc>
                <a:spcPct val="115000"/>
              </a:lnSpc>
              <a:spcBef>
                <a:spcPts val="0"/>
              </a:spcBef>
              <a:spcAft>
                <a:spcPts val="0"/>
              </a:spcAft>
              <a:buNone/>
              <a:defRPr sz="3000">
                <a:latin typeface="Poppins"/>
                <a:ea typeface="Poppins"/>
                <a:cs typeface="Poppins"/>
                <a:sym typeface="Poppins"/>
              </a:defRPr>
            </a:lvl9pPr>
          </a:lstStyle>
          <a:p>
            <a:endParaRPr/>
          </a:p>
        </p:txBody>
      </p:sp>
      <p:sp>
        <p:nvSpPr>
          <p:cNvPr id="413" name="Google Shape;413;p56"/>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hase description - Alt 4">
  <p:cSld name="BLANK_1_1_1_1_1_1_1_1_1_1_1_2_1_1_1">
    <p:spTree>
      <p:nvGrpSpPr>
        <p:cNvPr id="1" name="Shape 414"/>
        <p:cNvGrpSpPr/>
        <p:nvPr/>
      </p:nvGrpSpPr>
      <p:grpSpPr>
        <a:xfrm>
          <a:off x="0" y="0"/>
          <a:ext cx="0" cy="0"/>
          <a:chOff x="0" y="0"/>
          <a:chExt cx="0" cy="0"/>
        </a:xfrm>
      </p:grpSpPr>
      <p:sp>
        <p:nvSpPr>
          <p:cNvPr id="415" name="Google Shape;415;p57"/>
          <p:cNvSpPr/>
          <p:nvPr/>
        </p:nvSpPr>
        <p:spPr>
          <a:xfrm>
            <a:off x="7780000" y="10200"/>
            <a:ext cx="1353900" cy="14175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16" name="Google Shape;416;p57"/>
          <p:cNvSpPr/>
          <p:nvPr/>
        </p:nvSpPr>
        <p:spPr>
          <a:xfrm rot="-5400000">
            <a:off x="4934200" y="10025"/>
            <a:ext cx="2845800" cy="2835600"/>
          </a:xfrm>
          <a:prstGeom prst="pie">
            <a:avLst>
              <a:gd name="adj1" fmla="val 0"/>
              <a:gd name="adj2" fmla="val 5408708"/>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17" name="Google Shape;417;p57"/>
          <p:cNvSpPr txBox="1">
            <a:spLocks noGrp="1"/>
          </p:cNvSpPr>
          <p:nvPr>
            <p:ph type="body" idx="1"/>
          </p:nvPr>
        </p:nvSpPr>
        <p:spPr>
          <a:xfrm>
            <a:off x="286425" y="2475750"/>
            <a:ext cx="4290600" cy="919200"/>
          </a:xfrm>
          <a:prstGeom prst="rect">
            <a:avLst/>
          </a:prstGeom>
        </p:spPr>
        <p:txBody>
          <a:bodyPr spcFirstLastPara="1" wrap="square" lIns="0" tIns="91425" rIns="91425" bIns="91425" anchor="t" anchorCtr="0">
            <a:no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418" name="Google Shape;418;p57"/>
          <p:cNvSpPr>
            <a:spLocks noGrp="1"/>
          </p:cNvSpPr>
          <p:nvPr>
            <p:ph type="pic" idx="2"/>
          </p:nvPr>
        </p:nvSpPr>
        <p:spPr>
          <a:xfrm>
            <a:off x="6355775" y="1418625"/>
            <a:ext cx="2788200" cy="3725100"/>
          </a:xfrm>
          <a:prstGeom prst="round2DiagRect">
            <a:avLst>
              <a:gd name="adj1" fmla="val 50000"/>
              <a:gd name="adj2" fmla="val 0"/>
            </a:avLst>
          </a:prstGeom>
          <a:noFill/>
          <a:ln>
            <a:noFill/>
          </a:ln>
        </p:spPr>
      </p:sp>
      <p:sp>
        <p:nvSpPr>
          <p:cNvPr id="419" name="Google Shape;419;p57"/>
          <p:cNvSpPr txBox="1">
            <a:spLocks noGrp="1"/>
          </p:cNvSpPr>
          <p:nvPr>
            <p:ph type="title"/>
          </p:nvPr>
        </p:nvSpPr>
        <p:spPr>
          <a:xfrm>
            <a:off x="284700" y="919249"/>
            <a:ext cx="5622600" cy="8139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sz="3000">
                <a:solidFill>
                  <a:schemeClr val="dk2"/>
                </a:solidFill>
              </a:defRPr>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420" name="Google Shape;420;p57"/>
          <p:cNvSpPr txBox="1">
            <a:spLocks noGrp="1"/>
          </p:cNvSpPr>
          <p:nvPr>
            <p:ph type="title" idx="3"/>
          </p:nvPr>
        </p:nvSpPr>
        <p:spPr>
          <a:xfrm>
            <a:off x="284700" y="1692899"/>
            <a:ext cx="5622600" cy="813900"/>
          </a:xfrm>
          <a:prstGeom prst="rect">
            <a:avLst/>
          </a:prstGeom>
        </p:spPr>
        <p:txBody>
          <a:bodyPr spcFirstLastPara="1" wrap="square" lIns="0" tIns="91425" rIns="91425" bIns="0" anchor="t" anchorCtr="0">
            <a:noAutofit/>
          </a:bodyPr>
          <a:lstStyle>
            <a:lvl1pPr lvl="0">
              <a:lnSpc>
                <a:spcPct val="90000"/>
              </a:lnSpc>
              <a:spcBef>
                <a:spcPts val="0"/>
              </a:spcBef>
              <a:spcAft>
                <a:spcPts val="0"/>
              </a:spcAft>
              <a:buNone/>
              <a:defRPr sz="3000">
                <a:latin typeface="Poppins"/>
                <a:ea typeface="Poppins"/>
                <a:cs typeface="Poppins"/>
                <a:sym typeface="Poppins"/>
              </a:defRPr>
            </a:lvl1pPr>
            <a:lvl2pPr lvl="1">
              <a:lnSpc>
                <a:spcPct val="115000"/>
              </a:lnSpc>
              <a:spcBef>
                <a:spcPts val="0"/>
              </a:spcBef>
              <a:spcAft>
                <a:spcPts val="0"/>
              </a:spcAft>
              <a:buNone/>
              <a:defRPr sz="3000">
                <a:latin typeface="Poppins"/>
                <a:ea typeface="Poppins"/>
                <a:cs typeface="Poppins"/>
                <a:sym typeface="Poppins"/>
              </a:defRPr>
            </a:lvl2pPr>
            <a:lvl3pPr lvl="2">
              <a:lnSpc>
                <a:spcPct val="115000"/>
              </a:lnSpc>
              <a:spcBef>
                <a:spcPts val="0"/>
              </a:spcBef>
              <a:spcAft>
                <a:spcPts val="0"/>
              </a:spcAft>
              <a:buNone/>
              <a:defRPr sz="3000">
                <a:latin typeface="Poppins"/>
                <a:ea typeface="Poppins"/>
                <a:cs typeface="Poppins"/>
                <a:sym typeface="Poppins"/>
              </a:defRPr>
            </a:lvl3pPr>
            <a:lvl4pPr lvl="3">
              <a:lnSpc>
                <a:spcPct val="115000"/>
              </a:lnSpc>
              <a:spcBef>
                <a:spcPts val="0"/>
              </a:spcBef>
              <a:spcAft>
                <a:spcPts val="0"/>
              </a:spcAft>
              <a:buNone/>
              <a:defRPr sz="3000">
                <a:latin typeface="Poppins"/>
                <a:ea typeface="Poppins"/>
                <a:cs typeface="Poppins"/>
                <a:sym typeface="Poppins"/>
              </a:defRPr>
            </a:lvl4pPr>
            <a:lvl5pPr lvl="4">
              <a:lnSpc>
                <a:spcPct val="115000"/>
              </a:lnSpc>
              <a:spcBef>
                <a:spcPts val="0"/>
              </a:spcBef>
              <a:spcAft>
                <a:spcPts val="0"/>
              </a:spcAft>
              <a:buNone/>
              <a:defRPr sz="3000">
                <a:latin typeface="Poppins"/>
                <a:ea typeface="Poppins"/>
                <a:cs typeface="Poppins"/>
                <a:sym typeface="Poppins"/>
              </a:defRPr>
            </a:lvl5pPr>
            <a:lvl6pPr lvl="5">
              <a:lnSpc>
                <a:spcPct val="115000"/>
              </a:lnSpc>
              <a:spcBef>
                <a:spcPts val="0"/>
              </a:spcBef>
              <a:spcAft>
                <a:spcPts val="0"/>
              </a:spcAft>
              <a:buNone/>
              <a:defRPr sz="3000">
                <a:latin typeface="Poppins"/>
                <a:ea typeface="Poppins"/>
                <a:cs typeface="Poppins"/>
                <a:sym typeface="Poppins"/>
              </a:defRPr>
            </a:lvl6pPr>
            <a:lvl7pPr lvl="6">
              <a:lnSpc>
                <a:spcPct val="115000"/>
              </a:lnSpc>
              <a:spcBef>
                <a:spcPts val="0"/>
              </a:spcBef>
              <a:spcAft>
                <a:spcPts val="0"/>
              </a:spcAft>
              <a:buNone/>
              <a:defRPr sz="3000">
                <a:latin typeface="Poppins"/>
                <a:ea typeface="Poppins"/>
                <a:cs typeface="Poppins"/>
                <a:sym typeface="Poppins"/>
              </a:defRPr>
            </a:lvl7pPr>
            <a:lvl8pPr lvl="7">
              <a:lnSpc>
                <a:spcPct val="115000"/>
              </a:lnSpc>
              <a:spcBef>
                <a:spcPts val="0"/>
              </a:spcBef>
              <a:spcAft>
                <a:spcPts val="0"/>
              </a:spcAft>
              <a:buNone/>
              <a:defRPr sz="3000">
                <a:latin typeface="Poppins"/>
                <a:ea typeface="Poppins"/>
                <a:cs typeface="Poppins"/>
                <a:sym typeface="Poppins"/>
              </a:defRPr>
            </a:lvl8pPr>
            <a:lvl9pPr lvl="8">
              <a:lnSpc>
                <a:spcPct val="115000"/>
              </a:lnSpc>
              <a:spcBef>
                <a:spcPts val="0"/>
              </a:spcBef>
              <a:spcAft>
                <a:spcPts val="0"/>
              </a:spcAft>
              <a:buNone/>
              <a:defRPr sz="3000">
                <a:latin typeface="Poppins"/>
                <a:ea typeface="Poppins"/>
                <a:cs typeface="Poppins"/>
                <a:sym typeface="Poppins"/>
              </a:defRPr>
            </a:lvl9pPr>
          </a:lstStyle>
          <a:p>
            <a:endParaRPr/>
          </a:p>
        </p:txBody>
      </p:sp>
      <p:sp>
        <p:nvSpPr>
          <p:cNvPr id="421" name="Google Shape;421;p57"/>
          <p:cNvSpPr txBox="1">
            <a:spLocks noGrp="1"/>
          </p:cNvSpPr>
          <p:nvPr>
            <p:ph type="subTitle" idx="4"/>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22" name="Google Shape;422;p57"/>
          <p:cNvSpPr txBox="1">
            <a:spLocks noGrp="1"/>
          </p:cNvSpPr>
          <p:nvPr>
            <p:ph type="subTitle" idx="5"/>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23" name="Google Shape;423;p57"/>
          <p:cNvSpPr txBox="1">
            <a:spLocks noGrp="1"/>
          </p:cNvSpPr>
          <p:nvPr>
            <p:ph type="subTitle" idx="6"/>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424" name="Google Shape;424;p57"/>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Phase description - Alt 5">
  <p:cSld name="CUSTOM_7">
    <p:spTree>
      <p:nvGrpSpPr>
        <p:cNvPr id="1" name="Shape 425"/>
        <p:cNvGrpSpPr/>
        <p:nvPr/>
      </p:nvGrpSpPr>
      <p:grpSpPr>
        <a:xfrm>
          <a:off x="0" y="0"/>
          <a:ext cx="0" cy="0"/>
          <a:chOff x="0" y="0"/>
          <a:chExt cx="0" cy="0"/>
        </a:xfrm>
      </p:grpSpPr>
      <p:sp>
        <p:nvSpPr>
          <p:cNvPr id="426" name="Google Shape;426;p58"/>
          <p:cNvSpPr txBox="1">
            <a:spLocks noGrp="1"/>
          </p:cNvSpPr>
          <p:nvPr>
            <p:ph type="body" idx="1"/>
          </p:nvPr>
        </p:nvSpPr>
        <p:spPr>
          <a:xfrm>
            <a:off x="286425" y="2475750"/>
            <a:ext cx="4290600" cy="919200"/>
          </a:xfrm>
          <a:prstGeom prst="rect">
            <a:avLst/>
          </a:prstGeom>
        </p:spPr>
        <p:txBody>
          <a:bodyPr spcFirstLastPara="1" wrap="square" lIns="0" tIns="91425" rIns="91425" bIns="91425" anchor="t" anchorCtr="0">
            <a:no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427" name="Google Shape;427;p58"/>
          <p:cNvSpPr/>
          <p:nvPr/>
        </p:nvSpPr>
        <p:spPr>
          <a:xfrm rot="10800000" flipH="1">
            <a:off x="7069375" y="3760875"/>
            <a:ext cx="1359600" cy="1372500"/>
          </a:xfrm>
          <a:prstGeom prst="pie">
            <a:avLst>
              <a:gd name="adj1" fmla="val 16192689"/>
              <a:gd name="adj2" fmla="val 5408708"/>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28" name="Google Shape;428;p58"/>
          <p:cNvSpPr/>
          <p:nvPr/>
        </p:nvSpPr>
        <p:spPr>
          <a:xfrm rot="10800000" flipH="1">
            <a:off x="7760700" y="3760875"/>
            <a:ext cx="1372200" cy="1372500"/>
          </a:xfrm>
          <a:prstGeom prst="pie">
            <a:avLst>
              <a:gd name="adj1" fmla="val 16192689"/>
              <a:gd name="adj2" fmla="val 5408708"/>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29" name="Google Shape;429;p58"/>
          <p:cNvSpPr/>
          <p:nvPr/>
        </p:nvSpPr>
        <p:spPr>
          <a:xfrm>
            <a:off x="6364300" y="3759200"/>
            <a:ext cx="1396500" cy="1382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30" name="Google Shape;430;p58"/>
          <p:cNvSpPr>
            <a:spLocks noGrp="1"/>
          </p:cNvSpPr>
          <p:nvPr>
            <p:ph type="pic" idx="2"/>
          </p:nvPr>
        </p:nvSpPr>
        <p:spPr>
          <a:xfrm rot="10800000">
            <a:off x="6364225" y="0"/>
            <a:ext cx="2784600" cy="3775800"/>
          </a:xfrm>
          <a:prstGeom prst="round1Rect">
            <a:avLst>
              <a:gd name="adj" fmla="val 50000"/>
            </a:avLst>
          </a:prstGeom>
          <a:noFill/>
          <a:ln>
            <a:noFill/>
          </a:ln>
        </p:spPr>
      </p:sp>
      <p:sp>
        <p:nvSpPr>
          <p:cNvPr id="431" name="Google Shape;431;p58"/>
          <p:cNvSpPr txBox="1">
            <a:spLocks noGrp="1"/>
          </p:cNvSpPr>
          <p:nvPr>
            <p:ph type="title"/>
          </p:nvPr>
        </p:nvSpPr>
        <p:spPr>
          <a:xfrm>
            <a:off x="284700" y="919249"/>
            <a:ext cx="5622600" cy="8139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sz="3000">
                <a:solidFill>
                  <a:schemeClr val="accent6"/>
                </a:solidFill>
              </a:defRPr>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432" name="Google Shape;432;p58"/>
          <p:cNvSpPr txBox="1">
            <a:spLocks noGrp="1"/>
          </p:cNvSpPr>
          <p:nvPr>
            <p:ph type="title" idx="3"/>
          </p:nvPr>
        </p:nvSpPr>
        <p:spPr>
          <a:xfrm>
            <a:off x="284700" y="1692899"/>
            <a:ext cx="5622600" cy="813900"/>
          </a:xfrm>
          <a:prstGeom prst="rect">
            <a:avLst/>
          </a:prstGeom>
        </p:spPr>
        <p:txBody>
          <a:bodyPr spcFirstLastPara="1" wrap="square" lIns="0" tIns="91425" rIns="91425" bIns="0" anchor="t" anchorCtr="0">
            <a:noAutofit/>
          </a:bodyPr>
          <a:lstStyle>
            <a:lvl1pPr lvl="0">
              <a:lnSpc>
                <a:spcPct val="90000"/>
              </a:lnSpc>
              <a:spcBef>
                <a:spcPts val="0"/>
              </a:spcBef>
              <a:spcAft>
                <a:spcPts val="0"/>
              </a:spcAft>
              <a:buNone/>
              <a:defRPr sz="3000">
                <a:latin typeface="Poppins"/>
                <a:ea typeface="Poppins"/>
                <a:cs typeface="Poppins"/>
                <a:sym typeface="Poppins"/>
              </a:defRPr>
            </a:lvl1pPr>
            <a:lvl2pPr lvl="1">
              <a:lnSpc>
                <a:spcPct val="115000"/>
              </a:lnSpc>
              <a:spcBef>
                <a:spcPts val="0"/>
              </a:spcBef>
              <a:spcAft>
                <a:spcPts val="0"/>
              </a:spcAft>
              <a:buNone/>
              <a:defRPr sz="3000">
                <a:latin typeface="Poppins"/>
                <a:ea typeface="Poppins"/>
                <a:cs typeface="Poppins"/>
                <a:sym typeface="Poppins"/>
              </a:defRPr>
            </a:lvl2pPr>
            <a:lvl3pPr lvl="2">
              <a:lnSpc>
                <a:spcPct val="115000"/>
              </a:lnSpc>
              <a:spcBef>
                <a:spcPts val="0"/>
              </a:spcBef>
              <a:spcAft>
                <a:spcPts val="0"/>
              </a:spcAft>
              <a:buNone/>
              <a:defRPr sz="3000">
                <a:latin typeface="Poppins"/>
                <a:ea typeface="Poppins"/>
                <a:cs typeface="Poppins"/>
                <a:sym typeface="Poppins"/>
              </a:defRPr>
            </a:lvl3pPr>
            <a:lvl4pPr lvl="3">
              <a:lnSpc>
                <a:spcPct val="115000"/>
              </a:lnSpc>
              <a:spcBef>
                <a:spcPts val="0"/>
              </a:spcBef>
              <a:spcAft>
                <a:spcPts val="0"/>
              </a:spcAft>
              <a:buNone/>
              <a:defRPr sz="3000">
                <a:latin typeface="Poppins"/>
                <a:ea typeface="Poppins"/>
                <a:cs typeface="Poppins"/>
                <a:sym typeface="Poppins"/>
              </a:defRPr>
            </a:lvl4pPr>
            <a:lvl5pPr lvl="4">
              <a:lnSpc>
                <a:spcPct val="115000"/>
              </a:lnSpc>
              <a:spcBef>
                <a:spcPts val="0"/>
              </a:spcBef>
              <a:spcAft>
                <a:spcPts val="0"/>
              </a:spcAft>
              <a:buNone/>
              <a:defRPr sz="3000">
                <a:latin typeface="Poppins"/>
                <a:ea typeface="Poppins"/>
                <a:cs typeface="Poppins"/>
                <a:sym typeface="Poppins"/>
              </a:defRPr>
            </a:lvl5pPr>
            <a:lvl6pPr lvl="5">
              <a:lnSpc>
                <a:spcPct val="115000"/>
              </a:lnSpc>
              <a:spcBef>
                <a:spcPts val="0"/>
              </a:spcBef>
              <a:spcAft>
                <a:spcPts val="0"/>
              </a:spcAft>
              <a:buNone/>
              <a:defRPr sz="3000">
                <a:latin typeface="Poppins"/>
                <a:ea typeface="Poppins"/>
                <a:cs typeface="Poppins"/>
                <a:sym typeface="Poppins"/>
              </a:defRPr>
            </a:lvl6pPr>
            <a:lvl7pPr lvl="6">
              <a:lnSpc>
                <a:spcPct val="115000"/>
              </a:lnSpc>
              <a:spcBef>
                <a:spcPts val="0"/>
              </a:spcBef>
              <a:spcAft>
                <a:spcPts val="0"/>
              </a:spcAft>
              <a:buNone/>
              <a:defRPr sz="3000">
                <a:latin typeface="Poppins"/>
                <a:ea typeface="Poppins"/>
                <a:cs typeface="Poppins"/>
                <a:sym typeface="Poppins"/>
              </a:defRPr>
            </a:lvl7pPr>
            <a:lvl8pPr lvl="7">
              <a:lnSpc>
                <a:spcPct val="115000"/>
              </a:lnSpc>
              <a:spcBef>
                <a:spcPts val="0"/>
              </a:spcBef>
              <a:spcAft>
                <a:spcPts val="0"/>
              </a:spcAft>
              <a:buNone/>
              <a:defRPr sz="3000">
                <a:latin typeface="Poppins"/>
                <a:ea typeface="Poppins"/>
                <a:cs typeface="Poppins"/>
                <a:sym typeface="Poppins"/>
              </a:defRPr>
            </a:lvl8pPr>
            <a:lvl9pPr lvl="8">
              <a:lnSpc>
                <a:spcPct val="115000"/>
              </a:lnSpc>
              <a:spcBef>
                <a:spcPts val="0"/>
              </a:spcBef>
              <a:spcAft>
                <a:spcPts val="0"/>
              </a:spcAft>
              <a:buNone/>
              <a:defRPr sz="3000">
                <a:latin typeface="Poppins"/>
                <a:ea typeface="Poppins"/>
                <a:cs typeface="Poppins"/>
                <a:sym typeface="Poppins"/>
              </a:defRPr>
            </a:lvl9pPr>
          </a:lstStyle>
          <a:p>
            <a:endParaRPr/>
          </a:p>
        </p:txBody>
      </p:sp>
      <p:sp>
        <p:nvSpPr>
          <p:cNvPr id="433" name="Google Shape;433;p58"/>
          <p:cNvSpPr txBox="1">
            <a:spLocks noGrp="1"/>
          </p:cNvSpPr>
          <p:nvPr>
            <p:ph type="subTitle" idx="4"/>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34" name="Google Shape;434;p58"/>
          <p:cNvSpPr txBox="1">
            <a:spLocks noGrp="1"/>
          </p:cNvSpPr>
          <p:nvPr>
            <p:ph type="subTitle" idx="5"/>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35" name="Google Shape;435;p58"/>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hase description - Alt 6">
  <p:cSld name="CUSTOM_8">
    <p:spTree>
      <p:nvGrpSpPr>
        <p:cNvPr id="1" name="Shape 436"/>
        <p:cNvGrpSpPr/>
        <p:nvPr/>
      </p:nvGrpSpPr>
      <p:grpSpPr>
        <a:xfrm>
          <a:off x="0" y="0"/>
          <a:ext cx="0" cy="0"/>
          <a:chOff x="0" y="0"/>
          <a:chExt cx="0" cy="0"/>
        </a:xfrm>
      </p:grpSpPr>
      <p:sp>
        <p:nvSpPr>
          <p:cNvPr id="437" name="Google Shape;437;p59"/>
          <p:cNvSpPr txBox="1">
            <a:spLocks noGrp="1"/>
          </p:cNvSpPr>
          <p:nvPr>
            <p:ph type="subTitle" idx="1"/>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38" name="Google Shape;438;p59"/>
          <p:cNvSpPr txBox="1">
            <a:spLocks noGrp="1"/>
          </p:cNvSpPr>
          <p:nvPr>
            <p:ph type="subTitle" idx="2"/>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39" name="Google Shape;439;p59"/>
          <p:cNvSpPr/>
          <p:nvPr/>
        </p:nvSpPr>
        <p:spPr>
          <a:xfrm flipH="1">
            <a:off x="7723050" y="2475750"/>
            <a:ext cx="2828100" cy="2657700"/>
          </a:xfrm>
          <a:prstGeom prst="pie">
            <a:avLst>
              <a:gd name="adj1" fmla="val 0"/>
              <a:gd name="adj2" fmla="val 5408708"/>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40" name="Google Shape;440;p59"/>
          <p:cNvSpPr/>
          <p:nvPr/>
        </p:nvSpPr>
        <p:spPr>
          <a:xfrm rot="5400000" flipH="1">
            <a:off x="6370150" y="3807650"/>
            <a:ext cx="2688900" cy="2700600"/>
          </a:xfrm>
          <a:prstGeom prst="pie">
            <a:avLst>
              <a:gd name="adj1" fmla="val 0"/>
              <a:gd name="adj2" fmla="val 5408708"/>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41" name="Google Shape;441;p59"/>
          <p:cNvSpPr txBox="1">
            <a:spLocks noGrp="1"/>
          </p:cNvSpPr>
          <p:nvPr>
            <p:ph type="body" idx="3"/>
          </p:nvPr>
        </p:nvSpPr>
        <p:spPr>
          <a:xfrm>
            <a:off x="286425" y="2475750"/>
            <a:ext cx="4290600" cy="919200"/>
          </a:xfrm>
          <a:prstGeom prst="rect">
            <a:avLst/>
          </a:prstGeom>
        </p:spPr>
        <p:txBody>
          <a:bodyPr spcFirstLastPara="1" wrap="square" lIns="0" tIns="91425" rIns="91425" bIns="91425" anchor="t" anchorCtr="0">
            <a:no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442" name="Google Shape;442;p59"/>
          <p:cNvSpPr txBox="1">
            <a:spLocks noGrp="1"/>
          </p:cNvSpPr>
          <p:nvPr>
            <p:ph type="title"/>
          </p:nvPr>
        </p:nvSpPr>
        <p:spPr>
          <a:xfrm>
            <a:off x="284700" y="919249"/>
            <a:ext cx="5622600" cy="8139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sz="3000">
                <a:solidFill>
                  <a:schemeClr val="accent4"/>
                </a:solidFill>
              </a:defRPr>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443" name="Google Shape;443;p59"/>
          <p:cNvSpPr txBox="1">
            <a:spLocks noGrp="1"/>
          </p:cNvSpPr>
          <p:nvPr>
            <p:ph type="title" idx="4"/>
          </p:nvPr>
        </p:nvSpPr>
        <p:spPr>
          <a:xfrm>
            <a:off x="284700" y="1692899"/>
            <a:ext cx="5622600" cy="813900"/>
          </a:xfrm>
          <a:prstGeom prst="rect">
            <a:avLst/>
          </a:prstGeom>
        </p:spPr>
        <p:txBody>
          <a:bodyPr spcFirstLastPara="1" wrap="square" lIns="0" tIns="91425" rIns="91425" bIns="0" anchor="t" anchorCtr="0">
            <a:noAutofit/>
          </a:bodyPr>
          <a:lstStyle>
            <a:lvl1pPr lvl="0">
              <a:lnSpc>
                <a:spcPct val="90000"/>
              </a:lnSpc>
              <a:spcBef>
                <a:spcPts val="0"/>
              </a:spcBef>
              <a:spcAft>
                <a:spcPts val="0"/>
              </a:spcAft>
              <a:buNone/>
              <a:defRPr sz="3000">
                <a:latin typeface="Poppins"/>
                <a:ea typeface="Poppins"/>
                <a:cs typeface="Poppins"/>
                <a:sym typeface="Poppins"/>
              </a:defRPr>
            </a:lvl1pPr>
            <a:lvl2pPr lvl="1">
              <a:lnSpc>
                <a:spcPct val="115000"/>
              </a:lnSpc>
              <a:spcBef>
                <a:spcPts val="0"/>
              </a:spcBef>
              <a:spcAft>
                <a:spcPts val="0"/>
              </a:spcAft>
              <a:buNone/>
              <a:defRPr sz="3000">
                <a:latin typeface="Poppins"/>
                <a:ea typeface="Poppins"/>
                <a:cs typeface="Poppins"/>
                <a:sym typeface="Poppins"/>
              </a:defRPr>
            </a:lvl2pPr>
            <a:lvl3pPr lvl="2">
              <a:lnSpc>
                <a:spcPct val="115000"/>
              </a:lnSpc>
              <a:spcBef>
                <a:spcPts val="0"/>
              </a:spcBef>
              <a:spcAft>
                <a:spcPts val="0"/>
              </a:spcAft>
              <a:buNone/>
              <a:defRPr sz="3000">
                <a:latin typeface="Poppins"/>
                <a:ea typeface="Poppins"/>
                <a:cs typeface="Poppins"/>
                <a:sym typeface="Poppins"/>
              </a:defRPr>
            </a:lvl3pPr>
            <a:lvl4pPr lvl="3">
              <a:lnSpc>
                <a:spcPct val="115000"/>
              </a:lnSpc>
              <a:spcBef>
                <a:spcPts val="0"/>
              </a:spcBef>
              <a:spcAft>
                <a:spcPts val="0"/>
              </a:spcAft>
              <a:buNone/>
              <a:defRPr sz="3000">
                <a:latin typeface="Poppins"/>
                <a:ea typeface="Poppins"/>
                <a:cs typeface="Poppins"/>
                <a:sym typeface="Poppins"/>
              </a:defRPr>
            </a:lvl4pPr>
            <a:lvl5pPr lvl="4">
              <a:lnSpc>
                <a:spcPct val="115000"/>
              </a:lnSpc>
              <a:spcBef>
                <a:spcPts val="0"/>
              </a:spcBef>
              <a:spcAft>
                <a:spcPts val="0"/>
              </a:spcAft>
              <a:buNone/>
              <a:defRPr sz="3000">
                <a:latin typeface="Poppins"/>
                <a:ea typeface="Poppins"/>
                <a:cs typeface="Poppins"/>
                <a:sym typeface="Poppins"/>
              </a:defRPr>
            </a:lvl5pPr>
            <a:lvl6pPr lvl="5">
              <a:lnSpc>
                <a:spcPct val="115000"/>
              </a:lnSpc>
              <a:spcBef>
                <a:spcPts val="0"/>
              </a:spcBef>
              <a:spcAft>
                <a:spcPts val="0"/>
              </a:spcAft>
              <a:buNone/>
              <a:defRPr sz="3000">
                <a:latin typeface="Poppins"/>
                <a:ea typeface="Poppins"/>
                <a:cs typeface="Poppins"/>
                <a:sym typeface="Poppins"/>
              </a:defRPr>
            </a:lvl6pPr>
            <a:lvl7pPr lvl="6">
              <a:lnSpc>
                <a:spcPct val="115000"/>
              </a:lnSpc>
              <a:spcBef>
                <a:spcPts val="0"/>
              </a:spcBef>
              <a:spcAft>
                <a:spcPts val="0"/>
              </a:spcAft>
              <a:buNone/>
              <a:defRPr sz="3000">
                <a:latin typeface="Poppins"/>
                <a:ea typeface="Poppins"/>
                <a:cs typeface="Poppins"/>
                <a:sym typeface="Poppins"/>
              </a:defRPr>
            </a:lvl7pPr>
            <a:lvl8pPr lvl="7">
              <a:lnSpc>
                <a:spcPct val="115000"/>
              </a:lnSpc>
              <a:spcBef>
                <a:spcPts val="0"/>
              </a:spcBef>
              <a:spcAft>
                <a:spcPts val="0"/>
              </a:spcAft>
              <a:buNone/>
              <a:defRPr sz="3000">
                <a:latin typeface="Poppins"/>
                <a:ea typeface="Poppins"/>
                <a:cs typeface="Poppins"/>
                <a:sym typeface="Poppins"/>
              </a:defRPr>
            </a:lvl8pPr>
            <a:lvl9pPr lvl="8">
              <a:lnSpc>
                <a:spcPct val="115000"/>
              </a:lnSpc>
              <a:spcBef>
                <a:spcPts val="0"/>
              </a:spcBef>
              <a:spcAft>
                <a:spcPts val="0"/>
              </a:spcAft>
              <a:buNone/>
              <a:defRPr sz="3000">
                <a:latin typeface="Poppins"/>
                <a:ea typeface="Poppins"/>
                <a:cs typeface="Poppins"/>
                <a:sym typeface="Poppins"/>
              </a:defRPr>
            </a:lvl9pPr>
          </a:lstStyle>
          <a:p>
            <a:endParaRPr/>
          </a:p>
        </p:txBody>
      </p:sp>
      <p:sp>
        <p:nvSpPr>
          <p:cNvPr id="444" name="Google Shape;444;p59"/>
          <p:cNvSpPr/>
          <p:nvPr/>
        </p:nvSpPr>
        <p:spPr>
          <a:xfrm>
            <a:off x="6375075" y="10125"/>
            <a:ext cx="2757600" cy="3794400"/>
          </a:xfrm>
          <a:prstGeom prst="round2DiagRect">
            <a:avLst>
              <a:gd name="adj1" fmla="val 50000"/>
              <a:gd name="adj2" fmla="val 0"/>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45" name="Google Shape;445;p59"/>
          <p:cNvSpPr txBox="1">
            <a:spLocks noGrp="1"/>
          </p:cNvSpPr>
          <p:nvPr>
            <p:ph type="subTitle" idx="5"/>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446" name="Google Shape;446;p59"/>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Phase description - Alt 7">
  <p:cSld name="CUSTOM_8_1">
    <p:spTree>
      <p:nvGrpSpPr>
        <p:cNvPr id="1" name="Shape 447"/>
        <p:cNvGrpSpPr/>
        <p:nvPr/>
      </p:nvGrpSpPr>
      <p:grpSpPr>
        <a:xfrm>
          <a:off x="0" y="0"/>
          <a:ext cx="0" cy="0"/>
          <a:chOff x="0" y="0"/>
          <a:chExt cx="0" cy="0"/>
        </a:xfrm>
      </p:grpSpPr>
      <p:sp>
        <p:nvSpPr>
          <p:cNvPr id="448" name="Google Shape;448;p60"/>
          <p:cNvSpPr/>
          <p:nvPr/>
        </p:nvSpPr>
        <p:spPr>
          <a:xfrm>
            <a:off x="4902225" y="2293759"/>
            <a:ext cx="2868000" cy="2857500"/>
          </a:xfrm>
          <a:prstGeom prst="pie">
            <a:avLst>
              <a:gd name="adj1" fmla="val 0"/>
              <a:gd name="adj2" fmla="val 540870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49" name="Google Shape;449;p60"/>
          <p:cNvSpPr/>
          <p:nvPr/>
        </p:nvSpPr>
        <p:spPr>
          <a:xfrm rot="5400000">
            <a:off x="7720466" y="2360662"/>
            <a:ext cx="2851800" cy="2718000"/>
          </a:xfrm>
          <a:prstGeom prst="pie">
            <a:avLst>
              <a:gd name="adj1" fmla="val 0"/>
              <a:gd name="adj2" fmla="val 5398959"/>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50" name="Google Shape;450;p60"/>
          <p:cNvSpPr/>
          <p:nvPr/>
        </p:nvSpPr>
        <p:spPr>
          <a:xfrm>
            <a:off x="6345359" y="7875"/>
            <a:ext cx="2791200" cy="12330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51" name="Google Shape;451;p60"/>
          <p:cNvSpPr txBox="1">
            <a:spLocks noGrp="1"/>
          </p:cNvSpPr>
          <p:nvPr>
            <p:ph type="body" idx="1"/>
          </p:nvPr>
        </p:nvSpPr>
        <p:spPr>
          <a:xfrm>
            <a:off x="286425" y="2475750"/>
            <a:ext cx="4290600" cy="919200"/>
          </a:xfrm>
          <a:prstGeom prst="rect">
            <a:avLst/>
          </a:prstGeom>
        </p:spPr>
        <p:txBody>
          <a:bodyPr spcFirstLastPara="1" wrap="square" lIns="0" tIns="91425" rIns="91425" bIns="91425" anchor="t" anchorCtr="0">
            <a:no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452" name="Google Shape;452;p60"/>
          <p:cNvSpPr txBox="1">
            <a:spLocks noGrp="1"/>
          </p:cNvSpPr>
          <p:nvPr>
            <p:ph type="title"/>
          </p:nvPr>
        </p:nvSpPr>
        <p:spPr>
          <a:xfrm>
            <a:off x="284700" y="919249"/>
            <a:ext cx="5622600" cy="8139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sz="3000">
                <a:solidFill>
                  <a:schemeClr val="accent3"/>
                </a:solidFill>
              </a:defRPr>
            </a:lvl1pPr>
            <a:lvl2pPr lvl="1">
              <a:lnSpc>
                <a:spcPct val="115000"/>
              </a:lnSpc>
              <a:spcBef>
                <a:spcPts val="0"/>
              </a:spcBef>
              <a:spcAft>
                <a:spcPts val="0"/>
              </a:spcAft>
              <a:buNone/>
              <a:defRPr sz="3000">
                <a:solidFill>
                  <a:schemeClr val="accent3"/>
                </a:solidFill>
              </a:defRPr>
            </a:lvl2pPr>
            <a:lvl3pPr lvl="2">
              <a:lnSpc>
                <a:spcPct val="115000"/>
              </a:lnSpc>
              <a:spcBef>
                <a:spcPts val="0"/>
              </a:spcBef>
              <a:spcAft>
                <a:spcPts val="0"/>
              </a:spcAft>
              <a:buNone/>
              <a:defRPr sz="3000">
                <a:solidFill>
                  <a:schemeClr val="accent3"/>
                </a:solidFill>
              </a:defRPr>
            </a:lvl3pPr>
            <a:lvl4pPr lvl="3">
              <a:lnSpc>
                <a:spcPct val="115000"/>
              </a:lnSpc>
              <a:spcBef>
                <a:spcPts val="0"/>
              </a:spcBef>
              <a:spcAft>
                <a:spcPts val="0"/>
              </a:spcAft>
              <a:buNone/>
              <a:defRPr sz="3000">
                <a:solidFill>
                  <a:schemeClr val="accent3"/>
                </a:solidFill>
              </a:defRPr>
            </a:lvl4pPr>
            <a:lvl5pPr lvl="4">
              <a:lnSpc>
                <a:spcPct val="115000"/>
              </a:lnSpc>
              <a:spcBef>
                <a:spcPts val="0"/>
              </a:spcBef>
              <a:spcAft>
                <a:spcPts val="0"/>
              </a:spcAft>
              <a:buNone/>
              <a:defRPr sz="3000">
                <a:solidFill>
                  <a:schemeClr val="accent3"/>
                </a:solidFill>
              </a:defRPr>
            </a:lvl5pPr>
            <a:lvl6pPr lvl="5">
              <a:lnSpc>
                <a:spcPct val="115000"/>
              </a:lnSpc>
              <a:spcBef>
                <a:spcPts val="0"/>
              </a:spcBef>
              <a:spcAft>
                <a:spcPts val="0"/>
              </a:spcAft>
              <a:buNone/>
              <a:defRPr sz="3000">
                <a:solidFill>
                  <a:schemeClr val="accent3"/>
                </a:solidFill>
              </a:defRPr>
            </a:lvl6pPr>
            <a:lvl7pPr lvl="6">
              <a:lnSpc>
                <a:spcPct val="115000"/>
              </a:lnSpc>
              <a:spcBef>
                <a:spcPts val="0"/>
              </a:spcBef>
              <a:spcAft>
                <a:spcPts val="0"/>
              </a:spcAft>
              <a:buNone/>
              <a:defRPr sz="3000">
                <a:solidFill>
                  <a:schemeClr val="accent3"/>
                </a:solidFill>
              </a:defRPr>
            </a:lvl7pPr>
            <a:lvl8pPr lvl="7">
              <a:lnSpc>
                <a:spcPct val="115000"/>
              </a:lnSpc>
              <a:spcBef>
                <a:spcPts val="0"/>
              </a:spcBef>
              <a:spcAft>
                <a:spcPts val="0"/>
              </a:spcAft>
              <a:buNone/>
              <a:defRPr sz="3000">
                <a:solidFill>
                  <a:schemeClr val="accent3"/>
                </a:solidFill>
              </a:defRPr>
            </a:lvl8pPr>
            <a:lvl9pPr lvl="8">
              <a:lnSpc>
                <a:spcPct val="115000"/>
              </a:lnSpc>
              <a:spcBef>
                <a:spcPts val="0"/>
              </a:spcBef>
              <a:spcAft>
                <a:spcPts val="0"/>
              </a:spcAft>
              <a:buNone/>
              <a:defRPr sz="3000">
                <a:solidFill>
                  <a:schemeClr val="accent3"/>
                </a:solidFill>
              </a:defRPr>
            </a:lvl9pPr>
          </a:lstStyle>
          <a:p>
            <a:endParaRPr/>
          </a:p>
        </p:txBody>
      </p:sp>
      <p:sp>
        <p:nvSpPr>
          <p:cNvPr id="453" name="Google Shape;453;p60"/>
          <p:cNvSpPr txBox="1">
            <a:spLocks noGrp="1"/>
          </p:cNvSpPr>
          <p:nvPr>
            <p:ph type="title" idx="2"/>
          </p:nvPr>
        </p:nvSpPr>
        <p:spPr>
          <a:xfrm>
            <a:off x="284700" y="1692899"/>
            <a:ext cx="5622600" cy="813900"/>
          </a:xfrm>
          <a:prstGeom prst="rect">
            <a:avLst/>
          </a:prstGeom>
        </p:spPr>
        <p:txBody>
          <a:bodyPr spcFirstLastPara="1" wrap="square" lIns="0" tIns="91425" rIns="91425" bIns="0" anchor="t" anchorCtr="0">
            <a:noAutofit/>
          </a:bodyPr>
          <a:lstStyle>
            <a:lvl1pPr lvl="0">
              <a:lnSpc>
                <a:spcPct val="90000"/>
              </a:lnSpc>
              <a:spcBef>
                <a:spcPts val="0"/>
              </a:spcBef>
              <a:spcAft>
                <a:spcPts val="0"/>
              </a:spcAft>
              <a:buNone/>
              <a:defRPr sz="3000">
                <a:latin typeface="Poppins"/>
                <a:ea typeface="Poppins"/>
                <a:cs typeface="Poppins"/>
                <a:sym typeface="Poppins"/>
              </a:defRPr>
            </a:lvl1pPr>
            <a:lvl2pPr lvl="1">
              <a:lnSpc>
                <a:spcPct val="115000"/>
              </a:lnSpc>
              <a:spcBef>
                <a:spcPts val="0"/>
              </a:spcBef>
              <a:spcAft>
                <a:spcPts val="0"/>
              </a:spcAft>
              <a:buNone/>
              <a:defRPr sz="3000">
                <a:latin typeface="Poppins"/>
                <a:ea typeface="Poppins"/>
                <a:cs typeface="Poppins"/>
                <a:sym typeface="Poppins"/>
              </a:defRPr>
            </a:lvl2pPr>
            <a:lvl3pPr lvl="2">
              <a:lnSpc>
                <a:spcPct val="115000"/>
              </a:lnSpc>
              <a:spcBef>
                <a:spcPts val="0"/>
              </a:spcBef>
              <a:spcAft>
                <a:spcPts val="0"/>
              </a:spcAft>
              <a:buNone/>
              <a:defRPr sz="3000">
                <a:latin typeface="Poppins"/>
                <a:ea typeface="Poppins"/>
                <a:cs typeface="Poppins"/>
                <a:sym typeface="Poppins"/>
              </a:defRPr>
            </a:lvl3pPr>
            <a:lvl4pPr lvl="3">
              <a:lnSpc>
                <a:spcPct val="115000"/>
              </a:lnSpc>
              <a:spcBef>
                <a:spcPts val="0"/>
              </a:spcBef>
              <a:spcAft>
                <a:spcPts val="0"/>
              </a:spcAft>
              <a:buNone/>
              <a:defRPr sz="3000">
                <a:latin typeface="Poppins"/>
                <a:ea typeface="Poppins"/>
                <a:cs typeface="Poppins"/>
                <a:sym typeface="Poppins"/>
              </a:defRPr>
            </a:lvl4pPr>
            <a:lvl5pPr lvl="4">
              <a:lnSpc>
                <a:spcPct val="115000"/>
              </a:lnSpc>
              <a:spcBef>
                <a:spcPts val="0"/>
              </a:spcBef>
              <a:spcAft>
                <a:spcPts val="0"/>
              </a:spcAft>
              <a:buNone/>
              <a:defRPr sz="3000">
                <a:latin typeface="Poppins"/>
                <a:ea typeface="Poppins"/>
                <a:cs typeface="Poppins"/>
                <a:sym typeface="Poppins"/>
              </a:defRPr>
            </a:lvl5pPr>
            <a:lvl6pPr lvl="5">
              <a:lnSpc>
                <a:spcPct val="115000"/>
              </a:lnSpc>
              <a:spcBef>
                <a:spcPts val="0"/>
              </a:spcBef>
              <a:spcAft>
                <a:spcPts val="0"/>
              </a:spcAft>
              <a:buNone/>
              <a:defRPr sz="3000">
                <a:latin typeface="Poppins"/>
                <a:ea typeface="Poppins"/>
                <a:cs typeface="Poppins"/>
                <a:sym typeface="Poppins"/>
              </a:defRPr>
            </a:lvl6pPr>
            <a:lvl7pPr lvl="6">
              <a:lnSpc>
                <a:spcPct val="115000"/>
              </a:lnSpc>
              <a:spcBef>
                <a:spcPts val="0"/>
              </a:spcBef>
              <a:spcAft>
                <a:spcPts val="0"/>
              </a:spcAft>
              <a:buNone/>
              <a:defRPr sz="3000">
                <a:latin typeface="Poppins"/>
                <a:ea typeface="Poppins"/>
                <a:cs typeface="Poppins"/>
                <a:sym typeface="Poppins"/>
              </a:defRPr>
            </a:lvl7pPr>
            <a:lvl8pPr lvl="7">
              <a:lnSpc>
                <a:spcPct val="115000"/>
              </a:lnSpc>
              <a:spcBef>
                <a:spcPts val="0"/>
              </a:spcBef>
              <a:spcAft>
                <a:spcPts val="0"/>
              </a:spcAft>
              <a:buNone/>
              <a:defRPr sz="3000">
                <a:latin typeface="Poppins"/>
                <a:ea typeface="Poppins"/>
                <a:cs typeface="Poppins"/>
                <a:sym typeface="Poppins"/>
              </a:defRPr>
            </a:lvl8pPr>
            <a:lvl9pPr lvl="8">
              <a:lnSpc>
                <a:spcPct val="115000"/>
              </a:lnSpc>
              <a:spcBef>
                <a:spcPts val="0"/>
              </a:spcBef>
              <a:spcAft>
                <a:spcPts val="0"/>
              </a:spcAft>
              <a:buNone/>
              <a:defRPr sz="3000">
                <a:latin typeface="Poppins"/>
                <a:ea typeface="Poppins"/>
                <a:cs typeface="Poppins"/>
                <a:sym typeface="Poppins"/>
              </a:defRPr>
            </a:lvl9pPr>
          </a:lstStyle>
          <a:p>
            <a:endParaRPr/>
          </a:p>
        </p:txBody>
      </p:sp>
      <p:sp>
        <p:nvSpPr>
          <p:cNvPr id="454" name="Google Shape;454;p60"/>
          <p:cNvSpPr txBox="1">
            <a:spLocks noGrp="1"/>
          </p:cNvSpPr>
          <p:nvPr>
            <p:ph type="subTitle" idx="3"/>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55" name="Google Shape;455;p60"/>
          <p:cNvSpPr txBox="1">
            <a:spLocks noGrp="1"/>
          </p:cNvSpPr>
          <p:nvPr>
            <p:ph type="subTitle" idx="4"/>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56" name="Google Shape;456;p60"/>
          <p:cNvSpPr txBox="1">
            <a:spLocks noGrp="1"/>
          </p:cNvSpPr>
          <p:nvPr>
            <p:ph type="subTitle" idx="5"/>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457" name="Google Shape;457;p60"/>
          <p:cNvSpPr/>
          <p:nvPr/>
        </p:nvSpPr>
        <p:spPr>
          <a:xfrm>
            <a:off x="6345359" y="1240774"/>
            <a:ext cx="2801400" cy="2479800"/>
          </a:xfrm>
          <a:prstGeom prst="round1Rect">
            <a:avLst>
              <a:gd name="adj" fmla="val 5000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58" name="Google Shape;458;p60"/>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Phase description - Alt 8">
  <p:cSld name="CUSTOM_8_1_1">
    <p:spTree>
      <p:nvGrpSpPr>
        <p:cNvPr id="1" name="Shape 459"/>
        <p:cNvGrpSpPr/>
        <p:nvPr/>
      </p:nvGrpSpPr>
      <p:grpSpPr>
        <a:xfrm>
          <a:off x="0" y="0"/>
          <a:ext cx="0" cy="0"/>
          <a:chOff x="0" y="0"/>
          <a:chExt cx="0" cy="0"/>
        </a:xfrm>
      </p:grpSpPr>
      <p:sp>
        <p:nvSpPr>
          <p:cNvPr id="460" name="Google Shape;460;p61"/>
          <p:cNvSpPr txBox="1">
            <a:spLocks noGrp="1"/>
          </p:cNvSpPr>
          <p:nvPr>
            <p:ph type="subTitle" idx="1"/>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61" name="Google Shape;461;p61"/>
          <p:cNvSpPr txBox="1">
            <a:spLocks noGrp="1"/>
          </p:cNvSpPr>
          <p:nvPr>
            <p:ph type="subTitle" idx="2"/>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62" name="Google Shape;462;p61"/>
          <p:cNvSpPr txBox="1">
            <a:spLocks noGrp="1"/>
          </p:cNvSpPr>
          <p:nvPr>
            <p:ph type="subTitle" idx="3"/>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grpSp>
        <p:nvGrpSpPr>
          <p:cNvPr id="463" name="Google Shape;463;p61"/>
          <p:cNvGrpSpPr/>
          <p:nvPr/>
        </p:nvGrpSpPr>
        <p:grpSpPr>
          <a:xfrm>
            <a:off x="6324521" y="8900"/>
            <a:ext cx="2848500" cy="6539200"/>
            <a:chOff x="6324521" y="8900"/>
            <a:chExt cx="2848500" cy="6539200"/>
          </a:xfrm>
        </p:grpSpPr>
        <p:sp>
          <p:nvSpPr>
            <p:cNvPr id="464" name="Google Shape;464;p61"/>
            <p:cNvSpPr/>
            <p:nvPr/>
          </p:nvSpPr>
          <p:spPr>
            <a:xfrm rot="10800000">
              <a:off x="6362475" y="8900"/>
              <a:ext cx="2772600" cy="3700500"/>
            </a:xfrm>
            <a:prstGeom prst="round2SameRect">
              <a:avLst>
                <a:gd name="adj1" fmla="val 50000"/>
                <a:gd name="adj2" fmla="val 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65" name="Google Shape;465;p61"/>
            <p:cNvSpPr/>
            <p:nvPr/>
          </p:nvSpPr>
          <p:spPr>
            <a:xfrm rot="5400000" flipH="1">
              <a:off x="6319275" y="3734100"/>
              <a:ext cx="2820300" cy="2807700"/>
            </a:xfrm>
            <a:prstGeom prst="pie">
              <a:avLst>
                <a:gd name="adj1" fmla="val 16192689"/>
                <a:gd name="adj2" fmla="val 494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66" name="Google Shape;466;p61"/>
            <p:cNvSpPr/>
            <p:nvPr/>
          </p:nvSpPr>
          <p:spPr>
            <a:xfrm flipH="1">
              <a:off x="6324521" y="2295469"/>
              <a:ext cx="2848500" cy="2847300"/>
            </a:xfrm>
            <a:prstGeom prst="pie">
              <a:avLst>
                <a:gd name="adj1" fmla="val 21590006"/>
                <a:gd name="adj2" fmla="val 5408708"/>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grpSp>
      <p:sp>
        <p:nvSpPr>
          <p:cNvPr id="467" name="Google Shape;467;p61"/>
          <p:cNvSpPr txBox="1">
            <a:spLocks noGrp="1"/>
          </p:cNvSpPr>
          <p:nvPr>
            <p:ph type="body" idx="4"/>
          </p:nvPr>
        </p:nvSpPr>
        <p:spPr>
          <a:xfrm>
            <a:off x="286425" y="2475750"/>
            <a:ext cx="4290600" cy="919200"/>
          </a:xfrm>
          <a:prstGeom prst="rect">
            <a:avLst/>
          </a:prstGeom>
        </p:spPr>
        <p:txBody>
          <a:bodyPr spcFirstLastPara="1" wrap="square" lIns="0" tIns="91425" rIns="91425" bIns="91425" anchor="t" anchorCtr="0">
            <a:no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468" name="Google Shape;468;p61"/>
          <p:cNvSpPr txBox="1">
            <a:spLocks noGrp="1"/>
          </p:cNvSpPr>
          <p:nvPr>
            <p:ph type="title"/>
          </p:nvPr>
        </p:nvSpPr>
        <p:spPr>
          <a:xfrm>
            <a:off x="284700" y="919249"/>
            <a:ext cx="5622600" cy="8139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sz="3000">
                <a:solidFill>
                  <a:schemeClr val="accent5"/>
                </a:solidFill>
              </a:defRPr>
            </a:lvl1pPr>
            <a:lvl2pPr lvl="1">
              <a:lnSpc>
                <a:spcPct val="115000"/>
              </a:lnSpc>
              <a:spcBef>
                <a:spcPts val="0"/>
              </a:spcBef>
              <a:spcAft>
                <a:spcPts val="0"/>
              </a:spcAft>
              <a:buNone/>
              <a:defRPr sz="3000">
                <a:solidFill>
                  <a:schemeClr val="accent5"/>
                </a:solidFill>
              </a:defRPr>
            </a:lvl2pPr>
            <a:lvl3pPr lvl="2">
              <a:lnSpc>
                <a:spcPct val="115000"/>
              </a:lnSpc>
              <a:spcBef>
                <a:spcPts val="0"/>
              </a:spcBef>
              <a:spcAft>
                <a:spcPts val="0"/>
              </a:spcAft>
              <a:buNone/>
              <a:defRPr sz="3000">
                <a:solidFill>
                  <a:schemeClr val="accent5"/>
                </a:solidFill>
              </a:defRPr>
            </a:lvl3pPr>
            <a:lvl4pPr lvl="3">
              <a:lnSpc>
                <a:spcPct val="115000"/>
              </a:lnSpc>
              <a:spcBef>
                <a:spcPts val="0"/>
              </a:spcBef>
              <a:spcAft>
                <a:spcPts val="0"/>
              </a:spcAft>
              <a:buNone/>
              <a:defRPr sz="3000">
                <a:solidFill>
                  <a:schemeClr val="accent5"/>
                </a:solidFill>
              </a:defRPr>
            </a:lvl4pPr>
            <a:lvl5pPr lvl="4">
              <a:lnSpc>
                <a:spcPct val="115000"/>
              </a:lnSpc>
              <a:spcBef>
                <a:spcPts val="0"/>
              </a:spcBef>
              <a:spcAft>
                <a:spcPts val="0"/>
              </a:spcAft>
              <a:buNone/>
              <a:defRPr sz="3000">
                <a:solidFill>
                  <a:schemeClr val="accent5"/>
                </a:solidFill>
              </a:defRPr>
            </a:lvl5pPr>
            <a:lvl6pPr lvl="5">
              <a:lnSpc>
                <a:spcPct val="115000"/>
              </a:lnSpc>
              <a:spcBef>
                <a:spcPts val="0"/>
              </a:spcBef>
              <a:spcAft>
                <a:spcPts val="0"/>
              </a:spcAft>
              <a:buNone/>
              <a:defRPr sz="3000">
                <a:solidFill>
                  <a:schemeClr val="accent5"/>
                </a:solidFill>
              </a:defRPr>
            </a:lvl6pPr>
            <a:lvl7pPr lvl="6">
              <a:lnSpc>
                <a:spcPct val="115000"/>
              </a:lnSpc>
              <a:spcBef>
                <a:spcPts val="0"/>
              </a:spcBef>
              <a:spcAft>
                <a:spcPts val="0"/>
              </a:spcAft>
              <a:buNone/>
              <a:defRPr sz="3000">
                <a:solidFill>
                  <a:schemeClr val="accent5"/>
                </a:solidFill>
              </a:defRPr>
            </a:lvl7pPr>
            <a:lvl8pPr lvl="7">
              <a:lnSpc>
                <a:spcPct val="115000"/>
              </a:lnSpc>
              <a:spcBef>
                <a:spcPts val="0"/>
              </a:spcBef>
              <a:spcAft>
                <a:spcPts val="0"/>
              </a:spcAft>
              <a:buNone/>
              <a:defRPr sz="3000">
                <a:solidFill>
                  <a:schemeClr val="accent5"/>
                </a:solidFill>
              </a:defRPr>
            </a:lvl8pPr>
            <a:lvl9pPr lvl="8">
              <a:lnSpc>
                <a:spcPct val="115000"/>
              </a:lnSpc>
              <a:spcBef>
                <a:spcPts val="0"/>
              </a:spcBef>
              <a:spcAft>
                <a:spcPts val="0"/>
              </a:spcAft>
              <a:buNone/>
              <a:defRPr sz="3000">
                <a:solidFill>
                  <a:schemeClr val="accent5"/>
                </a:solidFill>
              </a:defRPr>
            </a:lvl9pPr>
          </a:lstStyle>
          <a:p>
            <a:endParaRPr/>
          </a:p>
        </p:txBody>
      </p:sp>
      <p:sp>
        <p:nvSpPr>
          <p:cNvPr id="469" name="Google Shape;469;p61"/>
          <p:cNvSpPr txBox="1">
            <a:spLocks noGrp="1"/>
          </p:cNvSpPr>
          <p:nvPr>
            <p:ph type="title" idx="5"/>
          </p:nvPr>
        </p:nvSpPr>
        <p:spPr>
          <a:xfrm>
            <a:off x="284700" y="1692899"/>
            <a:ext cx="5622600" cy="813900"/>
          </a:xfrm>
          <a:prstGeom prst="rect">
            <a:avLst/>
          </a:prstGeom>
        </p:spPr>
        <p:txBody>
          <a:bodyPr spcFirstLastPara="1" wrap="square" lIns="0" tIns="91425" rIns="91425" bIns="0" anchor="t" anchorCtr="0">
            <a:noAutofit/>
          </a:bodyPr>
          <a:lstStyle>
            <a:lvl1pPr lvl="0">
              <a:lnSpc>
                <a:spcPct val="90000"/>
              </a:lnSpc>
              <a:spcBef>
                <a:spcPts val="0"/>
              </a:spcBef>
              <a:spcAft>
                <a:spcPts val="0"/>
              </a:spcAft>
              <a:buNone/>
              <a:defRPr sz="3000">
                <a:latin typeface="Poppins"/>
                <a:ea typeface="Poppins"/>
                <a:cs typeface="Poppins"/>
                <a:sym typeface="Poppins"/>
              </a:defRPr>
            </a:lvl1pPr>
            <a:lvl2pPr lvl="1">
              <a:lnSpc>
                <a:spcPct val="115000"/>
              </a:lnSpc>
              <a:spcBef>
                <a:spcPts val="0"/>
              </a:spcBef>
              <a:spcAft>
                <a:spcPts val="0"/>
              </a:spcAft>
              <a:buNone/>
              <a:defRPr sz="3000">
                <a:latin typeface="Poppins"/>
                <a:ea typeface="Poppins"/>
                <a:cs typeface="Poppins"/>
                <a:sym typeface="Poppins"/>
              </a:defRPr>
            </a:lvl2pPr>
            <a:lvl3pPr lvl="2">
              <a:lnSpc>
                <a:spcPct val="115000"/>
              </a:lnSpc>
              <a:spcBef>
                <a:spcPts val="0"/>
              </a:spcBef>
              <a:spcAft>
                <a:spcPts val="0"/>
              </a:spcAft>
              <a:buNone/>
              <a:defRPr sz="3000">
                <a:latin typeface="Poppins"/>
                <a:ea typeface="Poppins"/>
                <a:cs typeface="Poppins"/>
                <a:sym typeface="Poppins"/>
              </a:defRPr>
            </a:lvl3pPr>
            <a:lvl4pPr lvl="3">
              <a:lnSpc>
                <a:spcPct val="115000"/>
              </a:lnSpc>
              <a:spcBef>
                <a:spcPts val="0"/>
              </a:spcBef>
              <a:spcAft>
                <a:spcPts val="0"/>
              </a:spcAft>
              <a:buNone/>
              <a:defRPr sz="3000">
                <a:latin typeface="Poppins"/>
                <a:ea typeface="Poppins"/>
                <a:cs typeface="Poppins"/>
                <a:sym typeface="Poppins"/>
              </a:defRPr>
            </a:lvl4pPr>
            <a:lvl5pPr lvl="4">
              <a:lnSpc>
                <a:spcPct val="115000"/>
              </a:lnSpc>
              <a:spcBef>
                <a:spcPts val="0"/>
              </a:spcBef>
              <a:spcAft>
                <a:spcPts val="0"/>
              </a:spcAft>
              <a:buNone/>
              <a:defRPr sz="3000">
                <a:latin typeface="Poppins"/>
                <a:ea typeface="Poppins"/>
                <a:cs typeface="Poppins"/>
                <a:sym typeface="Poppins"/>
              </a:defRPr>
            </a:lvl5pPr>
            <a:lvl6pPr lvl="5">
              <a:lnSpc>
                <a:spcPct val="115000"/>
              </a:lnSpc>
              <a:spcBef>
                <a:spcPts val="0"/>
              </a:spcBef>
              <a:spcAft>
                <a:spcPts val="0"/>
              </a:spcAft>
              <a:buNone/>
              <a:defRPr sz="3000">
                <a:latin typeface="Poppins"/>
                <a:ea typeface="Poppins"/>
                <a:cs typeface="Poppins"/>
                <a:sym typeface="Poppins"/>
              </a:defRPr>
            </a:lvl6pPr>
            <a:lvl7pPr lvl="6">
              <a:lnSpc>
                <a:spcPct val="115000"/>
              </a:lnSpc>
              <a:spcBef>
                <a:spcPts val="0"/>
              </a:spcBef>
              <a:spcAft>
                <a:spcPts val="0"/>
              </a:spcAft>
              <a:buNone/>
              <a:defRPr sz="3000">
                <a:latin typeface="Poppins"/>
                <a:ea typeface="Poppins"/>
                <a:cs typeface="Poppins"/>
                <a:sym typeface="Poppins"/>
              </a:defRPr>
            </a:lvl7pPr>
            <a:lvl8pPr lvl="7">
              <a:lnSpc>
                <a:spcPct val="115000"/>
              </a:lnSpc>
              <a:spcBef>
                <a:spcPts val="0"/>
              </a:spcBef>
              <a:spcAft>
                <a:spcPts val="0"/>
              </a:spcAft>
              <a:buNone/>
              <a:defRPr sz="3000">
                <a:latin typeface="Poppins"/>
                <a:ea typeface="Poppins"/>
                <a:cs typeface="Poppins"/>
                <a:sym typeface="Poppins"/>
              </a:defRPr>
            </a:lvl8pPr>
            <a:lvl9pPr lvl="8">
              <a:lnSpc>
                <a:spcPct val="115000"/>
              </a:lnSpc>
              <a:spcBef>
                <a:spcPts val="0"/>
              </a:spcBef>
              <a:spcAft>
                <a:spcPts val="0"/>
              </a:spcAft>
              <a:buNone/>
              <a:defRPr sz="3000">
                <a:latin typeface="Poppins"/>
                <a:ea typeface="Poppins"/>
                <a:cs typeface="Poppins"/>
                <a:sym typeface="Poppins"/>
              </a:defRPr>
            </a:lvl9pPr>
          </a:lstStyle>
          <a:p>
            <a:endParaRPr/>
          </a:p>
        </p:txBody>
      </p:sp>
      <p:sp>
        <p:nvSpPr>
          <p:cNvPr id="470" name="Google Shape;470;p61"/>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rainstorming 1">
  <p:cSld name="BLANK_1_1_1_1_1_1_1_1_1_1_3">
    <p:spTree>
      <p:nvGrpSpPr>
        <p:cNvPr id="1" name="Shape 37"/>
        <p:cNvGrpSpPr/>
        <p:nvPr/>
      </p:nvGrpSpPr>
      <p:grpSpPr>
        <a:xfrm>
          <a:off x="0" y="0"/>
          <a:ext cx="0" cy="0"/>
          <a:chOff x="0" y="0"/>
          <a:chExt cx="0" cy="0"/>
        </a:xfrm>
      </p:grpSpPr>
      <p:sp>
        <p:nvSpPr>
          <p:cNvPr id="38" name="Google Shape;38;p7"/>
          <p:cNvSpPr/>
          <p:nvPr/>
        </p:nvSpPr>
        <p:spPr>
          <a:xfrm>
            <a:off x="228600" y="632050"/>
            <a:ext cx="8686800" cy="3539400"/>
          </a:xfrm>
          <a:prstGeom prst="roundRect">
            <a:avLst>
              <a:gd name="adj" fmla="val 5122"/>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Plus Jakarta Sans"/>
              <a:ea typeface="Plus Jakarta Sans"/>
              <a:cs typeface="Plus Jakarta Sans"/>
              <a:sym typeface="Plus Jakarta Sans"/>
            </a:endParaRPr>
          </a:p>
        </p:txBody>
      </p:sp>
      <p:sp>
        <p:nvSpPr>
          <p:cNvPr id="39" name="Google Shape;39;p7"/>
          <p:cNvSpPr/>
          <p:nvPr/>
        </p:nvSpPr>
        <p:spPr>
          <a:xfrm>
            <a:off x="0" y="4400100"/>
            <a:ext cx="9144000" cy="743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Plus Jakarta Sans"/>
              <a:ea typeface="Plus Jakarta Sans"/>
              <a:cs typeface="Plus Jakarta Sans"/>
              <a:sym typeface="Plus Jakarta Sans"/>
            </a:endParaRPr>
          </a:p>
        </p:txBody>
      </p:sp>
      <p:sp>
        <p:nvSpPr>
          <p:cNvPr id="40" name="Google Shape;40;p7"/>
          <p:cNvSpPr txBox="1">
            <a:spLocks noGrp="1"/>
          </p:cNvSpPr>
          <p:nvPr>
            <p:ph type="subTitle" idx="1"/>
          </p:nvPr>
        </p:nvSpPr>
        <p:spPr>
          <a:xfrm>
            <a:off x="228600" y="4619400"/>
            <a:ext cx="1231800" cy="304800"/>
          </a:xfrm>
          <a:prstGeom prst="rect">
            <a:avLst/>
          </a:prstGeom>
        </p:spPr>
        <p:txBody>
          <a:bodyPr spcFirstLastPara="1" wrap="square" lIns="0" tIns="0" rIns="0" bIns="0" anchor="ctr" anchorCtr="0">
            <a:noAutofit/>
          </a:bodyPr>
          <a:lstStyle>
            <a:lvl1pPr lvl="0">
              <a:spcBef>
                <a:spcPts val="0"/>
              </a:spcBef>
              <a:spcAft>
                <a:spcPts val="0"/>
              </a:spcAft>
              <a:buClr>
                <a:schemeClr val="lt2"/>
              </a:buClr>
              <a:buSzPts val="1000"/>
              <a:buFont typeface="Inter"/>
              <a:buNone/>
              <a:defRPr sz="1000">
                <a:solidFill>
                  <a:schemeClr val="lt2"/>
                </a:solidFill>
              </a:defRPr>
            </a:lvl1pPr>
            <a:lvl2pPr lvl="1">
              <a:spcBef>
                <a:spcPts val="0"/>
              </a:spcBef>
              <a:spcAft>
                <a:spcPts val="0"/>
              </a:spcAft>
              <a:buClr>
                <a:schemeClr val="lt2"/>
              </a:buClr>
              <a:buSzPts val="1000"/>
              <a:buFont typeface="Inter"/>
              <a:buNone/>
              <a:defRPr sz="1000">
                <a:solidFill>
                  <a:schemeClr val="lt2"/>
                </a:solidFill>
              </a:defRPr>
            </a:lvl2pPr>
            <a:lvl3pPr lvl="2">
              <a:spcBef>
                <a:spcPts val="0"/>
              </a:spcBef>
              <a:spcAft>
                <a:spcPts val="0"/>
              </a:spcAft>
              <a:buClr>
                <a:schemeClr val="lt2"/>
              </a:buClr>
              <a:buSzPts val="1000"/>
              <a:buFont typeface="Inter"/>
              <a:buNone/>
              <a:defRPr sz="1000">
                <a:solidFill>
                  <a:schemeClr val="lt2"/>
                </a:solidFill>
              </a:defRPr>
            </a:lvl3pPr>
            <a:lvl4pPr lvl="3">
              <a:spcBef>
                <a:spcPts val="0"/>
              </a:spcBef>
              <a:spcAft>
                <a:spcPts val="0"/>
              </a:spcAft>
              <a:buClr>
                <a:schemeClr val="lt2"/>
              </a:buClr>
              <a:buSzPts val="1000"/>
              <a:buFont typeface="Inter"/>
              <a:buNone/>
              <a:defRPr sz="1000">
                <a:solidFill>
                  <a:schemeClr val="lt2"/>
                </a:solidFill>
              </a:defRPr>
            </a:lvl4pPr>
            <a:lvl5pPr lvl="4">
              <a:spcBef>
                <a:spcPts val="0"/>
              </a:spcBef>
              <a:spcAft>
                <a:spcPts val="0"/>
              </a:spcAft>
              <a:buClr>
                <a:schemeClr val="lt2"/>
              </a:buClr>
              <a:buSzPts val="1000"/>
              <a:buFont typeface="Inter"/>
              <a:buNone/>
              <a:defRPr sz="1000">
                <a:solidFill>
                  <a:schemeClr val="lt2"/>
                </a:solidFill>
              </a:defRPr>
            </a:lvl5pPr>
            <a:lvl6pPr lvl="5">
              <a:spcBef>
                <a:spcPts val="0"/>
              </a:spcBef>
              <a:spcAft>
                <a:spcPts val="0"/>
              </a:spcAft>
              <a:buClr>
                <a:schemeClr val="lt2"/>
              </a:buClr>
              <a:buSzPts val="1000"/>
              <a:buFont typeface="Inter"/>
              <a:buNone/>
              <a:defRPr sz="1000">
                <a:solidFill>
                  <a:schemeClr val="lt2"/>
                </a:solidFill>
              </a:defRPr>
            </a:lvl6pPr>
            <a:lvl7pPr lvl="6">
              <a:spcBef>
                <a:spcPts val="0"/>
              </a:spcBef>
              <a:spcAft>
                <a:spcPts val="0"/>
              </a:spcAft>
              <a:buClr>
                <a:schemeClr val="lt2"/>
              </a:buClr>
              <a:buSzPts val="1000"/>
              <a:buFont typeface="Inter"/>
              <a:buNone/>
              <a:defRPr sz="1000">
                <a:solidFill>
                  <a:schemeClr val="lt2"/>
                </a:solidFill>
              </a:defRPr>
            </a:lvl7pPr>
            <a:lvl8pPr lvl="7">
              <a:spcBef>
                <a:spcPts val="0"/>
              </a:spcBef>
              <a:spcAft>
                <a:spcPts val="0"/>
              </a:spcAft>
              <a:buClr>
                <a:schemeClr val="lt2"/>
              </a:buClr>
              <a:buSzPts val="1000"/>
              <a:buFont typeface="Inter"/>
              <a:buNone/>
              <a:defRPr sz="1000">
                <a:solidFill>
                  <a:schemeClr val="lt2"/>
                </a:solidFill>
              </a:defRPr>
            </a:lvl8pPr>
            <a:lvl9pPr lvl="8">
              <a:spcBef>
                <a:spcPts val="0"/>
              </a:spcBef>
              <a:spcAft>
                <a:spcPts val="0"/>
              </a:spcAft>
              <a:buClr>
                <a:schemeClr val="lt2"/>
              </a:buClr>
              <a:buSzPts val="1000"/>
              <a:buFont typeface="Inter"/>
              <a:buNone/>
              <a:defRPr sz="1000">
                <a:solidFill>
                  <a:schemeClr val="lt2"/>
                </a:solidFill>
              </a:defRPr>
            </a:lvl9pPr>
          </a:lstStyle>
          <a:p>
            <a:endParaRPr/>
          </a:p>
        </p:txBody>
      </p:sp>
      <p:sp>
        <p:nvSpPr>
          <p:cNvPr id="41" name="Google Shape;41;p7"/>
          <p:cNvSpPr txBox="1">
            <a:spLocks noGrp="1"/>
          </p:cNvSpPr>
          <p:nvPr>
            <p:ph type="body" idx="2"/>
          </p:nvPr>
        </p:nvSpPr>
        <p:spPr>
          <a:xfrm>
            <a:off x="378975" y="788021"/>
            <a:ext cx="3990900" cy="3210600"/>
          </a:xfrm>
          <a:prstGeom prst="rect">
            <a:avLst/>
          </a:prstGeom>
        </p:spPr>
        <p:txBody>
          <a:bodyPr spcFirstLastPara="1" wrap="square" lIns="0" tIns="0" rIns="0" bIns="0" anchor="t" anchorCtr="0">
            <a:spAutoFit/>
          </a:bodyPr>
          <a:lstStyle>
            <a:lvl1pPr marL="457200" lvl="0" indent="-292100">
              <a:lnSpc>
                <a:spcPct val="115000"/>
              </a:lnSpc>
              <a:spcBef>
                <a:spcPts val="0"/>
              </a:spcBef>
              <a:spcAft>
                <a:spcPts val="0"/>
              </a:spcAft>
              <a:buClr>
                <a:schemeClr val="lt2"/>
              </a:buClr>
              <a:buSzPts val="1000"/>
              <a:buFont typeface="Inter"/>
              <a:buChar char="●"/>
              <a:defRPr sz="1000">
                <a:solidFill>
                  <a:schemeClr val="lt2"/>
                </a:solidFill>
              </a:defRPr>
            </a:lvl1pPr>
            <a:lvl2pPr marL="914400" lvl="1" indent="-292100">
              <a:lnSpc>
                <a:spcPct val="115000"/>
              </a:lnSpc>
              <a:spcBef>
                <a:spcPts val="800"/>
              </a:spcBef>
              <a:spcAft>
                <a:spcPts val="0"/>
              </a:spcAft>
              <a:buClr>
                <a:schemeClr val="lt2"/>
              </a:buClr>
              <a:buSzPts val="1000"/>
              <a:buFont typeface="Inter"/>
              <a:buChar char="○"/>
              <a:defRPr sz="1000">
                <a:solidFill>
                  <a:schemeClr val="lt2"/>
                </a:solidFill>
              </a:defRPr>
            </a:lvl2pPr>
            <a:lvl3pPr marL="1371600" lvl="2" indent="-292100">
              <a:lnSpc>
                <a:spcPct val="115000"/>
              </a:lnSpc>
              <a:spcBef>
                <a:spcPts val="800"/>
              </a:spcBef>
              <a:spcAft>
                <a:spcPts val="0"/>
              </a:spcAft>
              <a:buClr>
                <a:schemeClr val="lt2"/>
              </a:buClr>
              <a:buSzPts val="1000"/>
              <a:buFont typeface="Inter"/>
              <a:buChar char="■"/>
              <a:defRPr sz="1000">
                <a:solidFill>
                  <a:schemeClr val="lt2"/>
                </a:solidFill>
              </a:defRPr>
            </a:lvl3pPr>
            <a:lvl4pPr marL="1828800" lvl="3" indent="-292100">
              <a:lnSpc>
                <a:spcPct val="115000"/>
              </a:lnSpc>
              <a:spcBef>
                <a:spcPts val="800"/>
              </a:spcBef>
              <a:spcAft>
                <a:spcPts val="0"/>
              </a:spcAft>
              <a:buClr>
                <a:schemeClr val="lt2"/>
              </a:buClr>
              <a:buSzPts val="1000"/>
              <a:buFont typeface="Inter"/>
              <a:buChar char="●"/>
              <a:defRPr sz="1000">
                <a:solidFill>
                  <a:schemeClr val="lt2"/>
                </a:solidFill>
              </a:defRPr>
            </a:lvl4pPr>
            <a:lvl5pPr marL="2286000" lvl="4" indent="-292100">
              <a:lnSpc>
                <a:spcPct val="115000"/>
              </a:lnSpc>
              <a:spcBef>
                <a:spcPts val="800"/>
              </a:spcBef>
              <a:spcAft>
                <a:spcPts val="0"/>
              </a:spcAft>
              <a:buClr>
                <a:schemeClr val="lt2"/>
              </a:buClr>
              <a:buSzPts val="1000"/>
              <a:buFont typeface="Inter"/>
              <a:buChar char="○"/>
              <a:defRPr sz="1000">
                <a:solidFill>
                  <a:schemeClr val="lt2"/>
                </a:solidFill>
              </a:defRPr>
            </a:lvl5pPr>
            <a:lvl6pPr marL="2743200" lvl="5" indent="-292100">
              <a:lnSpc>
                <a:spcPct val="115000"/>
              </a:lnSpc>
              <a:spcBef>
                <a:spcPts val="800"/>
              </a:spcBef>
              <a:spcAft>
                <a:spcPts val="0"/>
              </a:spcAft>
              <a:buClr>
                <a:schemeClr val="lt2"/>
              </a:buClr>
              <a:buSzPts val="1000"/>
              <a:buFont typeface="Inter"/>
              <a:buChar char="■"/>
              <a:defRPr sz="1000">
                <a:solidFill>
                  <a:schemeClr val="lt2"/>
                </a:solidFill>
              </a:defRPr>
            </a:lvl6pPr>
            <a:lvl7pPr marL="3200400" lvl="6" indent="-292100">
              <a:lnSpc>
                <a:spcPct val="115000"/>
              </a:lnSpc>
              <a:spcBef>
                <a:spcPts val="800"/>
              </a:spcBef>
              <a:spcAft>
                <a:spcPts val="0"/>
              </a:spcAft>
              <a:buClr>
                <a:schemeClr val="lt2"/>
              </a:buClr>
              <a:buSzPts val="1000"/>
              <a:buFont typeface="Inter"/>
              <a:buChar char="●"/>
              <a:defRPr sz="1000">
                <a:solidFill>
                  <a:schemeClr val="lt2"/>
                </a:solidFill>
              </a:defRPr>
            </a:lvl7pPr>
            <a:lvl8pPr marL="3657600" lvl="7" indent="-292100">
              <a:lnSpc>
                <a:spcPct val="115000"/>
              </a:lnSpc>
              <a:spcBef>
                <a:spcPts val="800"/>
              </a:spcBef>
              <a:spcAft>
                <a:spcPts val="0"/>
              </a:spcAft>
              <a:buClr>
                <a:schemeClr val="lt2"/>
              </a:buClr>
              <a:buSzPts val="1000"/>
              <a:buFont typeface="Inter"/>
              <a:buChar char="○"/>
              <a:defRPr sz="1000">
                <a:solidFill>
                  <a:schemeClr val="lt2"/>
                </a:solidFill>
              </a:defRPr>
            </a:lvl8pPr>
            <a:lvl9pPr marL="4114800" lvl="8" indent="-292100">
              <a:lnSpc>
                <a:spcPct val="115000"/>
              </a:lnSpc>
              <a:spcBef>
                <a:spcPts val="800"/>
              </a:spcBef>
              <a:spcAft>
                <a:spcPts val="800"/>
              </a:spcAft>
              <a:buClr>
                <a:schemeClr val="lt2"/>
              </a:buClr>
              <a:buSzPts val="1000"/>
              <a:buFont typeface="Inter"/>
              <a:buChar char="■"/>
              <a:defRPr sz="1000">
                <a:solidFill>
                  <a:schemeClr val="lt2"/>
                </a:solidFill>
              </a:defRPr>
            </a:lvl9pPr>
          </a:lstStyle>
          <a:p>
            <a:endParaRPr/>
          </a:p>
        </p:txBody>
      </p:sp>
      <p:sp>
        <p:nvSpPr>
          <p:cNvPr id="42" name="Google Shape;42;p7"/>
          <p:cNvSpPr txBox="1">
            <a:spLocks noGrp="1"/>
          </p:cNvSpPr>
          <p:nvPr>
            <p:ph type="body" idx="3"/>
          </p:nvPr>
        </p:nvSpPr>
        <p:spPr>
          <a:xfrm>
            <a:off x="4774123" y="788021"/>
            <a:ext cx="3990900" cy="3210600"/>
          </a:xfrm>
          <a:prstGeom prst="rect">
            <a:avLst/>
          </a:prstGeom>
        </p:spPr>
        <p:txBody>
          <a:bodyPr spcFirstLastPara="1" wrap="square" lIns="0" tIns="0" rIns="0" bIns="0" anchor="t" anchorCtr="0">
            <a:spAutoFit/>
          </a:bodyPr>
          <a:lstStyle>
            <a:lvl1pPr marL="457200" lvl="0" indent="-292100">
              <a:lnSpc>
                <a:spcPct val="115000"/>
              </a:lnSpc>
              <a:spcBef>
                <a:spcPts val="0"/>
              </a:spcBef>
              <a:spcAft>
                <a:spcPts val="0"/>
              </a:spcAft>
              <a:buClr>
                <a:schemeClr val="lt2"/>
              </a:buClr>
              <a:buSzPts val="1000"/>
              <a:buFont typeface="Inter"/>
              <a:buChar char="●"/>
              <a:defRPr sz="1000">
                <a:solidFill>
                  <a:schemeClr val="lt2"/>
                </a:solidFill>
              </a:defRPr>
            </a:lvl1pPr>
            <a:lvl2pPr marL="914400" lvl="1" indent="-292100">
              <a:lnSpc>
                <a:spcPct val="115000"/>
              </a:lnSpc>
              <a:spcBef>
                <a:spcPts val="800"/>
              </a:spcBef>
              <a:spcAft>
                <a:spcPts val="0"/>
              </a:spcAft>
              <a:buClr>
                <a:schemeClr val="lt2"/>
              </a:buClr>
              <a:buSzPts val="1000"/>
              <a:buFont typeface="Inter"/>
              <a:buChar char="○"/>
              <a:defRPr sz="1000">
                <a:solidFill>
                  <a:schemeClr val="lt2"/>
                </a:solidFill>
              </a:defRPr>
            </a:lvl2pPr>
            <a:lvl3pPr marL="1371600" lvl="2" indent="-292100">
              <a:lnSpc>
                <a:spcPct val="115000"/>
              </a:lnSpc>
              <a:spcBef>
                <a:spcPts val="800"/>
              </a:spcBef>
              <a:spcAft>
                <a:spcPts val="0"/>
              </a:spcAft>
              <a:buClr>
                <a:schemeClr val="lt2"/>
              </a:buClr>
              <a:buSzPts val="1000"/>
              <a:buFont typeface="Inter"/>
              <a:buChar char="■"/>
              <a:defRPr sz="1000">
                <a:solidFill>
                  <a:schemeClr val="lt2"/>
                </a:solidFill>
              </a:defRPr>
            </a:lvl3pPr>
            <a:lvl4pPr marL="1828800" lvl="3" indent="-292100">
              <a:lnSpc>
                <a:spcPct val="115000"/>
              </a:lnSpc>
              <a:spcBef>
                <a:spcPts val="800"/>
              </a:spcBef>
              <a:spcAft>
                <a:spcPts val="0"/>
              </a:spcAft>
              <a:buClr>
                <a:schemeClr val="lt2"/>
              </a:buClr>
              <a:buSzPts val="1000"/>
              <a:buFont typeface="Inter"/>
              <a:buChar char="●"/>
              <a:defRPr sz="1000">
                <a:solidFill>
                  <a:schemeClr val="lt2"/>
                </a:solidFill>
              </a:defRPr>
            </a:lvl4pPr>
            <a:lvl5pPr marL="2286000" lvl="4" indent="-292100">
              <a:lnSpc>
                <a:spcPct val="115000"/>
              </a:lnSpc>
              <a:spcBef>
                <a:spcPts val="800"/>
              </a:spcBef>
              <a:spcAft>
                <a:spcPts val="0"/>
              </a:spcAft>
              <a:buClr>
                <a:schemeClr val="lt2"/>
              </a:buClr>
              <a:buSzPts val="1000"/>
              <a:buFont typeface="Inter"/>
              <a:buChar char="○"/>
              <a:defRPr sz="1000">
                <a:solidFill>
                  <a:schemeClr val="lt2"/>
                </a:solidFill>
              </a:defRPr>
            </a:lvl5pPr>
            <a:lvl6pPr marL="2743200" lvl="5" indent="-292100">
              <a:lnSpc>
                <a:spcPct val="115000"/>
              </a:lnSpc>
              <a:spcBef>
                <a:spcPts val="800"/>
              </a:spcBef>
              <a:spcAft>
                <a:spcPts val="0"/>
              </a:spcAft>
              <a:buClr>
                <a:schemeClr val="lt2"/>
              </a:buClr>
              <a:buSzPts val="1000"/>
              <a:buFont typeface="Inter"/>
              <a:buChar char="■"/>
              <a:defRPr sz="1000">
                <a:solidFill>
                  <a:schemeClr val="lt2"/>
                </a:solidFill>
              </a:defRPr>
            </a:lvl6pPr>
            <a:lvl7pPr marL="3200400" lvl="6" indent="-292100">
              <a:lnSpc>
                <a:spcPct val="115000"/>
              </a:lnSpc>
              <a:spcBef>
                <a:spcPts val="800"/>
              </a:spcBef>
              <a:spcAft>
                <a:spcPts val="0"/>
              </a:spcAft>
              <a:buClr>
                <a:schemeClr val="lt2"/>
              </a:buClr>
              <a:buSzPts val="1000"/>
              <a:buFont typeface="Inter"/>
              <a:buChar char="●"/>
              <a:defRPr sz="1000">
                <a:solidFill>
                  <a:schemeClr val="lt2"/>
                </a:solidFill>
              </a:defRPr>
            </a:lvl7pPr>
            <a:lvl8pPr marL="3657600" lvl="7" indent="-292100">
              <a:lnSpc>
                <a:spcPct val="115000"/>
              </a:lnSpc>
              <a:spcBef>
                <a:spcPts val="800"/>
              </a:spcBef>
              <a:spcAft>
                <a:spcPts val="0"/>
              </a:spcAft>
              <a:buClr>
                <a:schemeClr val="lt2"/>
              </a:buClr>
              <a:buSzPts val="1000"/>
              <a:buFont typeface="Inter"/>
              <a:buChar char="○"/>
              <a:defRPr sz="1000">
                <a:solidFill>
                  <a:schemeClr val="lt2"/>
                </a:solidFill>
              </a:defRPr>
            </a:lvl8pPr>
            <a:lvl9pPr marL="4114800" lvl="8" indent="-292100">
              <a:lnSpc>
                <a:spcPct val="115000"/>
              </a:lnSpc>
              <a:spcBef>
                <a:spcPts val="800"/>
              </a:spcBef>
              <a:spcAft>
                <a:spcPts val="800"/>
              </a:spcAft>
              <a:buClr>
                <a:schemeClr val="lt2"/>
              </a:buClr>
              <a:buSzPts val="1000"/>
              <a:buFont typeface="Inter"/>
              <a:buChar char="■"/>
              <a:defRPr sz="1000">
                <a:solidFill>
                  <a:schemeClr val="lt2"/>
                </a:solidFill>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hase description - Alt 9">
  <p:cSld name="CUSTOM_8_1_1_1">
    <p:spTree>
      <p:nvGrpSpPr>
        <p:cNvPr id="1" name="Shape 471"/>
        <p:cNvGrpSpPr/>
        <p:nvPr/>
      </p:nvGrpSpPr>
      <p:grpSpPr>
        <a:xfrm>
          <a:off x="0" y="0"/>
          <a:ext cx="0" cy="0"/>
          <a:chOff x="0" y="0"/>
          <a:chExt cx="0" cy="0"/>
        </a:xfrm>
      </p:grpSpPr>
      <p:sp>
        <p:nvSpPr>
          <p:cNvPr id="472" name="Google Shape;472;p62"/>
          <p:cNvSpPr txBox="1">
            <a:spLocks noGrp="1"/>
          </p:cNvSpPr>
          <p:nvPr>
            <p:ph type="subTitle" idx="1"/>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73" name="Google Shape;473;p62"/>
          <p:cNvSpPr txBox="1">
            <a:spLocks noGrp="1"/>
          </p:cNvSpPr>
          <p:nvPr>
            <p:ph type="subTitle" idx="2"/>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74" name="Google Shape;474;p62"/>
          <p:cNvSpPr txBox="1">
            <a:spLocks noGrp="1"/>
          </p:cNvSpPr>
          <p:nvPr>
            <p:ph type="subTitle" idx="3"/>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475" name="Google Shape;475;p62"/>
          <p:cNvSpPr/>
          <p:nvPr/>
        </p:nvSpPr>
        <p:spPr>
          <a:xfrm>
            <a:off x="7780000" y="10200"/>
            <a:ext cx="1353900" cy="14175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76" name="Google Shape;476;p62"/>
          <p:cNvSpPr/>
          <p:nvPr/>
        </p:nvSpPr>
        <p:spPr>
          <a:xfrm rot="-5400000">
            <a:off x="4934200" y="10025"/>
            <a:ext cx="2845800" cy="2835600"/>
          </a:xfrm>
          <a:prstGeom prst="pie">
            <a:avLst>
              <a:gd name="adj1" fmla="val 0"/>
              <a:gd name="adj2" fmla="val 5408708"/>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77" name="Google Shape;477;p62"/>
          <p:cNvSpPr txBox="1">
            <a:spLocks noGrp="1"/>
          </p:cNvSpPr>
          <p:nvPr>
            <p:ph type="body" idx="4"/>
          </p:nvPr>
        </p:nvSpPr>
        <p:spPr>
          <a:xfrm>
            <a:off x="286425" y="2475750"/>
            <a:ext cx="4290600" cy="919200"/>
          </a:xfrm>
          <a:prstGeom prst="rect">
            <a:avLst/>
          </a:prstGeom>
        </p:spPr>
        <p:txBody>
          <a:bodyPr spcFirstLastPara="1" wrap="square" lIns="0" tIns="91425" rIns="91425" bIns="91425" anchor="t" anchorCtr="0">
            <a:no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478" name="Google Shape;478;p62"/>
          <p:cNvSpPr txBox="1">
            <a:spLocks noGrp="1"/>
          </p:cNvSpPr>
          <p:nvPr>
            <p:ph type="title"/>
          </p:nvPr>
        </p:nvSpPr>
        <p:spPr>
          <a:xfrm>
            <a:off x="284700" y="919249"/>
            <a:ext cx="5622600" cy="8139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sz="3000">
                <a:solidFill>
                  <a:schemeClr val="dk2"/>
                </a:solidFill>
              </a:defRPr>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479" name="Google Shape;479;p62"/>
          <p:cNvSpPr txBox="1">
            <a:spLocks noGrp="1"/>
          </p:cNvSpPr>
          <p:nvPr>
            <p:ph type="title" idx="5"/>
          </p:nvPr>
        </p:nvSpPr>
        <p:spPr>
          <a:xfrm>
            <a:off x="284700" y="1692899"/>
            <a:ext cx="5622600" cy="813900"/>
          </a:xfrm>
          <a:prstGeom prst="rect">
            <a:avLst/>
          </a:prstGeom>
        </p:spPr>
        <p:txBody>
          <a:bodyPr spcFirstLastPara="1" wrap="square" lIns="0" tIns="91425" rIns="91425" bIns="0" anchor="t" anchorCtr="0">
            <a:noAutofit/>
          </a:bodyPr>
          <a:lstStyle>
            <a:lvl1pPr lvl="0">
              <a:lnSpc>
                <a:spcPct val="90000"/>
              </a:lnSpc>
              <a:spcBef>
                <a:spcPts val="0"/>
              </a:spcBef>
              <a:spcAft>
                <a:spcPts val="0"/>
              </a:spcAft>
              <a:buNone/>
              <a:defRPr sz="3000">
                <a:latin typeface="Poppins"/>
                <a:ea typeface="Poppins"/>
                <a:cs typeface="Poppins"/>
                <a:sym typeface="Poppins"/>
              </a:defRPr>
            </a:lvl1pPr>
            <a:lvl2pPr lvl="1">
              <a:lnSpc>
                <a:spcPct val="115000"/>
              </a:lnSpc>
              <a:spcBef>
                <a:spcPts val="0"/>
              </a:spcBef>
              <a:spcAft>
                <a:spcPts val="0"/>
              </a:spcAft>
              <a:buNone/>
              <a:defRPr sz="3000">
                <a:latin typeface="Poppins"/>
                <a:ea typeface="Poppins"/>
                <a:cs typeface="Poppins"/>
                <a:sym typeface="Poppins"/>
              </a:defRPr>
            </a:lvl2pPr>
            <a:lvl3pPr lvl="2">
              <a:lnSpc>
                <a:spcPct val="115000"/>
              </a:lnSpc>
              <a:spcBef>
                <a:spcPts val="0"/>
              </a:spcBef>
              <a:spcAft>
                <a:spcPts val="0"/>
              </a:spcAft>
              <a:buNone/>
              <a:defRPr sz="3000">
                <a:latin typeface="Poppins"/>
                <a:ea typeface="Poppins"/>
                <a:cs typeface="Poppins"/>
                <a:sym typeface="Poppins"/>
              </a:defRPr>
            </a:lvl3pPr>
            <a:lvl4pPr lvl="3">
              <a:lnSpc>
                <a:spcPct val="115000"/>
              </a:lnSpc>
              <a:spcBef>
                <a:spcPts val="0"/>
              </a:spcBef>
              <a:spcAft>
                <a:spcPts val="0"/>
              </a:spcAft>
              <a:buNone/>
              <a:defRPr sz="3000">
                <a:latin typeface="Poppins"/>
                <a:ea typeface="Poppins"/>
                <a:cs typeface="Poppins"/>
                <a:sym typeface="Poppins"/>
              </a:defRPr>
            </a:lvl4pPr>
            <a:lvl5pPr lvl="4">
              <a:lnSpc>
                <a:spcPct val="115000"/>
              </a:lnSpc>
              <a:spcBef>
                <a:spcPts val="0"/>
              </a:spcBef>
              <a:spcAft>
                <a:spcPts val="0"/>
              </a:spcAft>
              <a:buNone/>
              <a:defRPr sz="3000">
                <a:latin typeface="Poppins"/>
                <a:ea typeface="Poppins"/>
                <a:cs typeface="Poppins"/>
                <a:sym typeface="Poppins"/>
              </a:defRPr>
            </a:lvl5pPr>
            <a:lvl6pPr lvl="5">
              <a:lnSpc>
                <a:spcPct val="115000"/>
              </a:lnSpc>
              <a:spcBef>
                <a:spcPts val="0"/>
              </a:spcBef>
              <a:spcAft>
                <a:spcPts val="0"/>
              </a:spcAft>
              <a:buNone/>
              <a:defRPr sz="3000">
                <a:latin typeface="Poppins"/>
                <a:ea typeface="Poppins"/>
                <a:cs typeface="Poppins"/>
                <a:sym typeface="Poppins"/>
              </a:defRPr>
            </a:lvl6pPr>
            <a:lvl7pPr lvl="6">
              <a:lnSpc>
                <a:spcPct val="115000"/>
              </a:lnSpc>
              <a:spcBef>
                <a:spcPts val="0"/>
              </a:spcBef>
              <a:spcAft>
                <a:spcPts val="0"/>
              </a:spcAft>
              <a:buNone/>
              <a:defRPr sz="3000">
                <a:latin typeface="Poppins"/>
                <a:ea typeface="Poppins"/>
                <a:cs typeface="Poppins"/>
                <a:sym typeface="Poppins"/>
              </a:defRPr>
            </a:lvl7pPr>
            <a:lvl8pPr lvl="7">
              <a:lnSpc>
                <a:spcPct val="115000"/>
              </a:lnSpc>
              <a:spcBef>
                <a:spcPts val="0"/>
              </a:spcBef>
              <a:spcAft>
                <a:spcPts val="0"/>
              </a:spcAft>
              <a:buNone/>
              <a:defRPr sz="3000">
                <a:latin typeface="Poppins"/>
                <a:ea typeface="Poppins"/>
                <a:cs typeface="Poppins"/>
                <a:sym typeface="Poppins"/>
              </a:defRPr>
            </a:lvl8pPr>
            <a:lvl9pPr lvl="8">
              <a:lnSpc>
                <a:spcPct val="115000"/>
              </a:lnSpc>
              <a:spcBef>
                <a:spcPts val="0"/>
              </a:spcBef>
              <a:spcAft>
                <a:spcPts val="0"/>
              </a:spcAft>
              <a:buNone/>
              <a:defRPr sz="3000">
                <a:latin typeface="Poppins"/>
                <a:ea typeface="Poppins"/>
                <a:cs typeface="Poppins"/>
                <a:sym typeface="Poppins"/>
              </a:defRPr>
            </a:lvl9pPr>
          </a:lstStyle>
          <a:p>
            <a:endParaRPr/>
          </a:p>
        </p:txBody>
      </p:sp>
      <p:sp>
        <p:nvSpPr>
          <p:cNvPr id="480" name="Google Shape;480;p62"/>
          <p:cNvSpPr/>
          <p:nvPr/>
        </p:nvSpPr>
        <p:spPr>
          <a:xfrm>
            <a:off x="6366275" y="1427825"/>
            <a:ext cx="2768100" cy="3705300"/>
          </a:xfrm>
          <a:prstGeom prst="round2DiagRect">
            <a:avLst>
              <a:gd name="adj1" fmla="val 50000"/>
              <a:gd name="adj2" fmla="val 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81" name="Google Shape;481;p62"/>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hase description - Alt 10">
  <p:cSld name="CUSTOM_8_1_1_1_1">
    <p:spTree>
      <p:nvGrpSpPr>
        <p:cNvPr id="1" name="Shape 482"/>
        <p:cNvGrpSpPr/>
        <p:nvPr/>
      </p:nvGrpSpPr>
      <p:grpSpPr>
        <a:xfrm>
          <a:off x="0" y="0"/>
          <a:ext cx="0" cy="0"/>
          <a:chOff x="0" y="0"/>
          <a:chExt cx="0" cy="0"/>
        </a:xfrm>
      </p:grpSpPr>
      <p:sp>
        <p:nvSpPr>
          <p:cNvPr id="483" name="Google Shape;483;p63"/>
          <p:cNvSpPr txBox="1">
            <a:spLocks noGrp="1"/>
          </p:cNvSpPr>
          <p:nvPr>
            <p:ph type="subTitle" idx="1"/>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84" name="Google Shape;484;p63"/>
          <p:cNvSpPr txBox="1">
            <a:spLocks noGrp="1"/>
          </p:cNvSpPr>
          <p:nvPr>
            <p:ph type="subTitle" idx="2"/>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85" name="Google Shape;485;p63"/>
          <p:cNvSpPr txBox="1">
            <a:spLocks noGrp="1"/>
          </p:cNvSpPr>
          <p:nvPr>
            <p:ph type="subTitle" idx="3"/>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486" name="Google Shape;486;p63"/>
          <p:cNvSpPr txBox="1">
            <a:spLocks noGrp="1"/>
          </p:cNvSpPr>
          <p:nvPr>
            <p:ph type="body" idx="4"/>
          </p:nvPr>
        </p:nvSpPr>
        <p:spPr>
          <a:xfrm>
            <a:off x="286425" y="2475750"/>
            <a:ext cx="4290600" cy="919200"/>
          </a:xfrm>
          <a:prstGeom prst="rect">
            <a:avLst/>
          </a:prstGeom>
        </p:spPr>
        <p:txBody>
          <a:bodyPr spcFirstLastPara="1" wrap="square" lIns="0" tIns="91425" rIns="91425" bIns="91425" anchor="t" anchorCtr="0">
            <a:no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487" name="Google Shape;487;p63"/>
          <p:cNvSpPr/>
          <p:nvPr/>
        </p:nvSpPr>
        <p:spPr>
          <a:xfrm rot="10800000" flipH="1">
            <a:off x="7069375" y="3773775"/>
            <a:ext cx="1359600" cy="1359600"/>
          </a:xfrm>
          <a:prstGeom prst="pie">
            <a:avLst>
              <a:gd name="adj1" fmla="val 16192689"/>
              <a:gd name="adj2" fmla="val 5408708"/>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88" name="Google Shape;488;p63"/>
          <p:cNvSpPr/>
          <p:nvPr/>
        </p:nvSpPr>
        <p:spPr>
          <a:xfrm rot="10800000" flipH="1">
            <a:off x="7760700" y="3773775"/>
            <a:ext cx="1372200" cy="1359600"/>
          </a:xfrm>
          <a:prstGeom prst="pie">
            <a:avLst>
              <a:gd name="adj1" fmla="val 16192689"/>
              <a:gd name="adj2" fmla="val 5408708"/>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89" name="Google Shape;489;p63"/>
          <p:cNvSpPr/>
          <p:nvPr/>
        </p:nvSpPr>
        <p:spPr>
          <a:xfrm>
            <a:off x="6364300" y="3759200"/>
            <a:ext cx="1396500" cy="1382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90" name="Google Shape;490;p63"/>
          <p:cNvSpPr txBox="1">
            <a:spLocks noGrp="1"/>
          </p:cNvSpPr>
          <p:nvPr>
            <p:ph type="title"/>
          </p:nvPr>
        </p:nvSpPr>
        <p:spPr>
          <a:xfrm>
            <a:off x="284700" y="919249"/>
            <a:ext cx="5622600" cy="8139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sz="3000">
                <a:solidFill>
                  <a:schemeClr val="accent6"/>
                </a:solidFill>
              </a:defRPr>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491" name="Google Shape;491;p63"/>
          <p:cNvSpPr txBox="1">
            <a:spLocks noGrp="1"/>
          </p:cNvSpPr>
          <p:nvPr>
            <p:ph type="title" idx="5"/>
          </p:nvPr>
        </p:nvSpPr>
        <p:spPr>
          <a:xfrm>
            <a:off x="284700" y="1692899"/>
            <a:ext cx="5622600" cy="813900"/>
          </a:xfrm>
          <a:prstGeom prst="rect">
            <a:avLst/>
          </a:prstGeom>
        </p:spPr>
        <p:txBody>
          <a:bodyPr spcFirstLastPara="1" wrap="square" lIns="0" tIns="91425" rIns="91425" bIns="0" anchor="t" anchorCtr="0">
            <a:noAutofit/>
          </a:bodyPr>
          <a:lstStyle>
            <a:lvl1pPr lvl="0">
              <a:lnSpc>
                <a:spcPct val="90000"/>
              </a:lnSpc>
              <a:spcBef>
                <a:spcPts val="0"/>
              </a:spcBef>
              <a:spcAft>
                <a:spcPts val="0"/>
              </a:spcAft>
              <a:buNone/>
              <a:defRPr sz="3000">
                <a:latin typeface="Poppins"/>
                <a:ea typeface="Poppins"/>
                <a:cs typeface="Poppins"/>
                <a:sym typeface="Poppins"/>
              </a:defRPr>
            </a:lvl1pPr>
            <a:lvl2pPr lvl="1">
              <a:lnSpc>
                <a:spcPct val="115000"/>
              </a:lnSpc>
              <a:spcBef>
                <a:spcPts val="0"/>
              </a:spcBef>
              <a:spcAft>
                <a:spcPts val="0"/>
              </a:spcAft>
              <a:buNone/>
              <a:defRPr sz="3000">
                <a:latin typeface="Poppins"/>
                <a:ea typeface="Poppins"/>
                <a:cs typeface="Poppins"/>
                <a:sym typeface="Poppins"/>
              </a:defRPr>
            </a:lvl2pPr>
            <a:lvl3pPr lvl="2">
              <a:lnSpc>
                <a:spcPct val="115000"/>
              </a:lnSpc>
              <a:spcBef>
                <a:spcPts val="0"/>
              </a:spcBef>
              <a:spcAft>
                <a:spcPts val="0"/>
              </a:spcAft>
              <a:buNone/>
              <a:defRPr sz="3000">
                <a:latin typeface="Poppins"/>
                <a:ea typeface="Poppins"/>
                <a:cs typeface="Poppins"/>
                <a:sym typeface="Poppins"/>
              </a:defRPr>
            </a:lvl3pPr>
            <a:lvl4pPr lvl="3">
              <a:lnSpc>
                <a:spcPct val="115000"/>
              </a:lnSpc>
              <a:spcBef>
                <a:spcPts val="0"/>
              </a:spcBef>
              <a:spcAft>
                <a:spcPts val="0"/>
              </a:spcAft>
              <a:buNone/>
              <a:defRPr sz="3000">
                <a:latin typeface="Poppins"/>
                <a:ea typeface="Poppins"/>
                <a:cs typeface="Poppins"/>
                <a:sym typeface="Poppins"/>
              </a:defRPr>
            </a:lvl4pPr>
            <a:lvl5pPr lvl="4">
              <a:lnSpc>
                <a:spcPct val="115000"/>
              </a:lnSpc>
              <a:spcBef>
                <a:spcPts val="0"/>
              </a:spcBef>
              <a:spcAft>
                <a:spcPts val="0"/>
              </a:spcAft>
              <a:buNone/>
              <a:defRPr sz="3000">
                <a:latin typeface="Poppins"/>
                <a:ea typeface="Poppins"/>
                <a:cs typeface="Poppins"/>
                <a:sym typeface="Poppins"/>
              </a:defRPr>
            </a:lvl5pPr>
            <a:lvl6pPr lvl="5">
              <a:lnSpc>
                <a:spcPct val="115000"/>
              </a:lnSpc>
              <a:spcBef>
                <a:spcPts val="0"/>
              </a:spcBef>
              <a:spcAft>
                <a:spcPts val="0"/>
              </a:spcAft>
              <a:buNone/>
              <a:defRPr sz="3000">
                <a:latin typeface="Poppins"/>
                <a:ea typeface="Poppins"/>
                <a:cs typeface="Poppins"/>
                <a:sym typeface="Poppins"/>
              </a:defRPr>
            </a:lvl6pPr>
            <a:lvl7pPr lvl="6">
              <a:lnSpc>
                <a:spcPct val="115000"/>
              </a:lnSpc>
              <a:spcBef>
                <a:spcPts val="0"/>
              </a:spcBef>
              <a:spcAft>
                <a:spcPts val="0"/>
              </a:spcAft>
              <a:buNone/>
              <a:defRPr sz="3000">
                <a:latin typeface="Poppins"/>
                <a:ea typeface="Poppins"/>
                <a:cs typeface="Poppins"/>
                <a:sym typeface="Poppins"/>
              </a:defRPr>
            </a:lvl7pPr>
            <a:lvl8pPr lvl="7">
              <a:lnSpc>
                <a:spcPct val="115000"/>
              </a:lnSpc>
              <a:spcBef>
                <a:spcPts val="0"/>
              </a:spcBef>
              <a:spcAft>
                <a:spcPts val="0"/>
              </a:spcAft>
              <a:buNone/>
              <a:defRPr sz="3000">
                <a:latin typeface="Poppins"/>
                <a:ea typeface="Poppins"/>
                <a:cs typeface="Poppins"/>
                <a:sym typeface="Poppins"/>
              </a:defRPr>
            </a:lvl8pPr>
            <a:lvl9pPr lvl="8">
              <a:lnSpc>
                <a:spcPct val="115000"/>
              </a:lnSpc>
              <a:spcBef>
                <a:spcPts val="0"/>
              </a:spcBef>
              <a:spcAft>
                <a:spcPts val="0"/>
              </a:spcAft>
              <a:buNone/>
              <a:defRPr sz="3000">
                <a:latin typeface="Poppins"/>
                <a:ea typeface="Poppins"/>
                <a:cs typeface="Poppins"/>
                <a:sym typeface="Poppins"/>
              </a:defRPr>
            </a:lvl9pPr>
          </a:lstStyle>
          <a:p>
            <a:endParaRPr/>
          </a:p>
        </p:txBody>
      </p:sp>
      <p:sp>
        <p:nvSpPr>
          <p:cNvPr id="492" name="Google Shape;492;p63"/>
          <p:cNvSpPr/>
          <p:nvPr/>
        </p:nvSpPr>
        <p:spPr>
          <a:xfrm rot="10800000">
            <a:off x="6377600" y="8800"/>
            <a:ext cx="2758800" cy="3754200"/>
          </a:xfrm>
          <a:prstGeom prst="round1Rect">
            <a:avLst>
              <a:gd name="adj" fmla="val 5000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93" name="Google Shape;493;p63"/>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Agenda - Alt 1">
  <p:cSld name="BLANK_1_1_1_1_1_1_1_1_1_1_1_1">
    <p:spTree>
      <p:nvGrpSpPr>
        <p:cNvPr id="1" name="Shape 494"/>
        <p:cNvGrpSpPr/>
        <p:nvPr/>
      </p:nvGrpSpPr>
      <p:grpSpPr>
        <a:xfrm>
          <a:off x="0" y="0"/>
          <a:ext cx="0" cy="0"/>
          <a:chOff x="0" y="0"/>
          <a:chExt cx="0" cy="0"/>
        </a:xfrm>
      </p:grpSpPr>
      <p:sp>
        <p:nvSpPr>
          <p:cNvPr id="495" name="Google Shape;495;p64"/>
          <p:cNvSpPr txBox="1">
            <a:spLocks noGrp="1"/>
          </p:cNvSpPr>
          <p:nvPr>
            <p:ph type="subTitle" idx="1"/>
          </p:nvPr>
        </p:nvSpPr>
        <p:spPr>
          <a:xfrm>
            <a:off x="3389025" y="1197289"/>
            <a:ext cx="2331300" cy="893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a:buNone/>
              <a:defRPr sz="1600" b="1">
                <a:latin typeface="Poppins"/>
                <a:ea typeface="Poppins"/>
                <a:cs typeface="Poppins"/>
                <a:sym typeface="Poppins"/>
              </a:defRPr>
            </a:lvl1pPr>
            <a:lvl2pPr lvl="1">
              <a:spcBef>
                <a:spcPts val="0"/>
              </a:spcBef>
              <a:spcAft>
                <a:spcPts val="0"/>
              </a:spcAft>
              <a:buClr>
                <a:schemeClr val="lt1"/>
              </a:buClr>
              <a:buSzPts val="1600"/>
              <a:buFont typeface="Poppins"/>
              <a:buNone/>
              <a:defRPr sz="1600" b="1">
                <a:latin typeface="Poppins"/>
                <a:ea typeface="Poppins"/>
                <a:cs typeface="Poppins"/>
                <a:sym typeface="Poppins"/>
              </a:defRPr>
            </a:lvl2pPr>
            <a:lvl3pPr lvl="2">
              <a:spcBef>
                <a:spcPts val="0"/>
              </a:spcBef>
              <a:spcAft>
                <a:spcPts val="0"/>
              </a:spcAft>
              <a:buClr>
                <a:schemeClr val="lt1"/>
              </a:buClr>
              <a:buSzPts val="1600"/>
              <a:buFont typeface="Poppins"/>
              <a:buNone/>
              <a:defRPr sz="1600" b="1">
                <a:latin typeface="Poppins"/>
                <a:ea typeface="Poppins"/>
                <a:cs typeface="Poppins"/>
                <a:sym typeface="Poppins"/>
              </a:defRPr>
            </a:lvl3pPr>
            <a:lvl4pPr lvl="3">
              <a:spcBef>
                <a:spcPts val="0"/>
              </a:spcBef>
              <a:spcAft>
                <a:spcPts val="0"/>
              </a:spcAft>
              <a:buClr>
                <a:schemeClr val="lt1"/>
              </a:buClr>
              <a:buSzPts val="1600"/>
              <a:buFont typeface="Poppins"/>
              <a:buNone/>
              <a:defRPr sz="1600" b="1">
                <a:latin typeface="Poppins"/>
                <a:ea typeface="Poppins"/>
                <a:cs typeface="Poppins"/>
                <a:sym typeface="Poppins"/>
              </a:defRPr>
            </a:lvl4pPr>
            <a:lvl5pPr lvl="4">
              <a:spcBef>
                <a:spcPts val="0"/>
              </a:spcBef>
              <a:spcAft>
                <a:spcPts val="0"/>
              </a:spcAft>
              <a:buClr>
                <a:schemeClr val="lt1"/>
              </a:buClr>
              <a:buSzPts val="1600"/>
              <a:buFont typeface="Poppins"/>
              <a:buNone/>
              <a:defRPr sz="1600" b="1">
                <a:latin typeface="Poppins"/>
                <a:ea typeface="Poppins"/>
                <a:cs typeface="Poppins"/>
                <a:sym typeface="Poppins"/>
              </a:defRPr>
            </a:lvl5pPr>
            <a:lvl6pPr lvl="5">
              <a:spcBef>
                <a:spcPts val="0"/>
              </a:spcBef>
              <a:spcAft>
                <a:spcPts val="0"/>
              </a:spcAft>
              <a:buClr>
                <a:schemeClr val="lt1"/>
              </a:buClr>
              <a:buSzPts val="1600"/>
              <a:buFont typeface="Poppins"/>
              <a:buNone/>
              <a:defRPr sz="1600" b="1">
                <a:latin typeface="Poppins"/>
                <a:ea typeface="Poppins"/>
                <a:cs typeface="Poppins"/>
                <a:sym typeface="Poppins"/>
              </a:defRPr>
            </a:lvl6pPr>
            <a:lvl7pPr lvl="6">
              <a:spcBef>
                <a:spcPts val="0"/>
              </a:spcBef>
              <a:spcAft>
                <a:spcPts val="0"/>
              </a:spcAft>
              <a:buClr>
                <a:schemeClr val="lt1"/>
              </a:buClr>
              <a:buSzPts val="1600"/>
              <a:buFont typeface="Poppins"/>
              <a:buNone/>
              <a:defRPr sz="1600" b="1">
                <a:latin typeface="Poppins"/>
                <a:ea typeface="Poppins"/>
                <a:cs typeface="Poppins"/>
                <a:sym typeface="Poppins"/>
              </a:defRPr>
            </a:lvl7pPr>
            <a:lvl8pPr lvl="7">
              <a:spcBef>
                <a:spcPts val="0"/>
              </a:spcBef>
              <a:spcAft>
                <a:spcPts val="0"/>
              </a:spcAft>
              <a:buClr>
                <a:schemeClr val="lt1"/>
              </a:buClr>
              <a:buSzPts val="1600"/>
              <a:buFont typeface="Poppins"/>
              <a:buNone/>
              <a:defRPr sz="1600" b="1">
                <a:latin typeface="Poppins"/>
                <a:ea typeface="Poppins"/>
                <a:cs typeface="Poppins"/>
                <a:sym typeface="Poppins"/>
              </a:defRPr>
            </a:lvl8pPr>
            <a:lvl9pPr lvl="8">
              <a:spcBef>
                <a:spcPts val="0"/>
              </a:spcBef>
              <a:spcAft>
                <a:spcPts val="0"/>
              </a:spcAft>
              <a:buClr>
                <a:schemeClr val="lt1"/>
              </a:buClr>
              <a:buSzPts val="1600"/>
              <a:buFont typeface="Poppins"/>
              <a:buNone/>
              <a:defRPr sz="1600" b="1">
                <a:latin typeface="Poppins"/>
                <a:ea typeface="Poppins"/>
                <a:cs typeface="Poppins"/>
                <a:sym typeface="Poppins"/>
              </a:defRPr>
            </a:lvl9pPr>
          </a:lstStyle>
          <a:p>
            <a:endParaRPr/>
          </a:p>
        </p:txBody>
      </p:sp>
      <p:sp>
        <p:nvSpPr>
          <p:cNvPr id="496" name="Google Shape;496;p64"/>
          <p:cNvSpPr/>
          <p:nvPr/>
        </p:nvSpPr>
        <p:spPr>
          <a:xfrm flipH="1">
            <a:off x="1350000" y="2442900"/>
            <a:ext cx="2849100" cy="2700600"/>
          </a:xfrm>
          <a:prstGeom prst="pie">
            <a:avLst>
              <a:gd name="adj1" fmla="val 21586474"/>
              <a:gd name="adj2" fmla="val 5408708"/>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97" name="Google Shape;497;p64"/>
          <p:cNvSpPr/>
          <p:nvPr/>
        </p:nvSpPr>
        <p:spPr>
          <a:xfrm rot="5400000" flipH="1">
            <a:off x="-6000" y="3795800"/>
            <a:ext cx="2712600" cy="2700600"/>
          </a:xfrm>
          <a:prstGeom prst="pie">
            <a:avLst>
              <a:gd name="adj1" fmla="val 2531"/>
              <a:gd name="adj2" fmla="val 5408708"/>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98" name="Google Shape;498;p64"/>
          <p:cNvSpPr/>
          <p:nvPr/>
        </p:nvSpPr>
        <p:spPr>
          <a:xfrm rot="5400000" flipH="1">
            <a:off x="-125" y="2402250"/>
            <a:ext cx="2775600" cy="2775600"/>
          </a:xfrm>
          <a:prstGeom prst="pie">
            <a:avLst>
              <a:gd name="adj1" fmla="val 16192689"/>
              <a:gd name="adj2" fmla="val 540870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99" name="Google Shape;499;p64"/>
          <p:cNvSpPr txBox="1">
            <a:spLocks noGrp="1"/>
          </p:cNvSpPr>
          <p:nvPr>
            <p:ph type="subTitle" idx="2"/>
          </p:nvPr>
        </p:nvSpPr>
        <p:spPr>
          <a:xfrm>
            <a:off x="3389025" y="2341214"/>
            <a:ext cx="2331300" cy="893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a:buNone/>
              <a:defRPr sz="1600" b="1">
                <a:latin typeface="Poppins"/>
                <a:ea typeface="Poppins"/>
                <a:cs typeface="Poppins"/>
                <a:sym typeface="Poppins"/>
              </a:defRPr>
            </a:lvl1pPr>
            <a:lvl2pPr lvl="1">
              <a:spcBef>
                <a:spcPts val="0"/>
              </a:spcBef>
              <a:spcAft>
                <a:spcPts val="0"/>
              </a:spcAft>
              <a:buClr>
                <a:schemeClr val="lt1"/>
              </a:buClr>
              <a:buSzPts val="1600"/>
              <a:buFont typeface="Poppins"/>
              <a:buNone/>
              <a:defRPr sz="1600" b="1">
                <a:latin typeface="Poppins"/>
                <a:ea typeface="Poppins"/>
                <a:cs typeface="Poppins"/>
                <a:sym typeface="Poppins"/>
              </a:defRPr>
            </a:lvl2pPr>
            <a:lvl3pPr lvl="2">
              <a:spcBef>
                <a:spcPts val="0"/>
              </a:spcBef>
              <a:spcAft>
                <a:spcPts val="0"/>
              </a:spcAft>
              <a:buClr>
                <a:schemeClr val="lt1"/>
              </a:buClr>
              <a:buSzPts val="1600"/>
              <a:buFont typeface="Poppins"/>
              <a:buNone/>
              <a:defRPr sz="1600" b="1">
                <a:latin typeface="Poppins"/>
                <a:ea typeface="Poppins"/>
                <a:cs typeface="Poppins"/>
                <a:sym typeface="Poppins"/>
              </a:defRPr>
            </a:lvl3pPr>
            <a:lvl4pPr lvl="3">
              <a:spcBef>
                <a:spcPts val="0"/>
              </a:spcBef>
              <a:spcAft>
                <a:spcPts val="0"/>
              </a:spcAft>
              <a:buClr>
                <a:schemeClr val="lt1"/>
              </a:buClr>
              <a:buSzPts val="1600"/>
              <a:buFont typeface="Poppins"/>
              <a:buNone/>
              <a:defRPr sz="1600" b="1">
                <a:latin typeface="Poppins"/>
                <a:ea typeface="Poppins"/>
                <a:cs typeface="Poppins"/>
                <a:sym typeface="Poppins"/>
              </a:defRPr>
            </a:lvl4pPr>
            <a:lvl5pPr lvl="4">
              <a:spcBef>
                <a:spcPts val="0"/>
              </a:spcBef>
              <a:spcAft>
                <a:spcPts val="0"/>
              </a:spcAft>
              <a:buClr>
                <a:schemeClr val="lt1"/>
              </a:buClr>
              <a:buSzPts val="1600"/>
              <a:buFont typeface="Poppins"/>
              <a:buNone/>
              <a:defRPr sz="1600" b="1">
                <a:latin typeface="Poppins"/>
                <a:ea typeface="Poppins"/>
                <a:cs typeface="Poppins"/>
                <a:sym typeface="Poppins"/>
              </a:defRPr>
            </a:lvl5pPr>
            <a:lvl6pPr lvl="5">
              <a:spcBef>
                <a:spcPts val="0"/>
              </a:spcBef>
              <a:spcAft>
                <a:spcPts val="0"/>
              </a:spcAft>
              <a:buClr>
                <a:schemeClr val="lt1"/>
              </a:buClr>
              <a:buSzPts val="1600"/>
              <a:buFont typeface="Poppins"/>
              <a:buNone/>
              <a:defRPr sz="1600" b="1">
                <a:latin typeface="Poppins"/>
                <a:ea typeface="Poppins"/>
                <a:cs typeface="Poppins"/>
                <a:sym typeface="Poppins"/>
              </a:defRPr>
            </a:lvl6pPr>
            <a:lvl7pPr lvl="6">
              <a:spcBef>
                <a:spcPts val="0"/>
              </a:spcBef>
              <a:spcAft>
                <a:spcPts val="0"/>
              </a:spcAft>
              <a:buClr>
                <a:schemeClr val="lt1"/>
              </a:buClr>
              <a:buSzPts val="1600"/>
              <a:buFont typeface="Poppins"/>
              <a:buNone/>
              <a:defRPr sz="1600" b="1">
                <a:latin typeface="Poppins"/>
                <a:ea typeface="Poppins"/>
                <a:cs typeface="Poppins"/>
                <a:sym typeface="Poppins"/>
              </a:defRPr>
            </a:lvl7pPr>
            <a:lvl8pPr lvl="7">
              <a:spcBef>
                <a:spcPts val="0"/>
              </a:spcBef>
              <a:spcAft>
                <a:spcPts val="0"/>
              </a:spcAft>
              <a:buClr>
                <a:schemeClr val="lt1"/>
              </a:buClr>
              <a:buSzPts val="1600"/>
              <a:buFont typeface="Poppins"/>
              <a:buNone/>
              <a:defRPr sz="1600" b="1">
                <a:latin typeface="Poppins"/>
                <a:ea typeface="Poppins"/>
                <a:cs typeface="Poppins"/>
                <a:sym typeface="Poppins"/>
              </a:defRPr>
            </a:lvl8pPr>
            <a:lvl9pPr lvl="8">
              <a:spcBef>
                <a:spcPts val="0"/>
              </a:spcBef>
              <a:spcAft>
                <a:spcPts val="0"/>
              </a:spcAft>
              <a:buClr>
                <a:schemeClr val="lt1"/>
              </a:buClr>
              <a:buSzPts val="1600"/>
              <a:buFont typeface="Poppins"/>
              <a:buNone/>
              <a:defRPr sz="1600" b="1">
                <a:latin typeface="Poppins"/>
                <a:ea typeface="Poppins"/>
                <a:cs typeface="Poppins"/>
                <a:sym typeface="Poppins"/>
              </a:defRPr>
            </a:lvl9pPr>
          </a:lstStyle>
          <a:p>
            <a:endParaRPr/>
          </a:p>
        </p:txBody>
      </p:sp>
      <p:sp>
        <p:nvSpPr>
          <p:cNvPr id="500" name="Google Shape;500;p64"/>
          <p:cNvSpPr txBox="1">
            <a:spLocks noGrp="1"/>
          </p:cNvSpPr>
          <p:nvPr>
            <p:ph type="subTitle" idx="3"/>
          </p:nvPr>
        </p:nvSpPr>
        <p:spPr>
          <a:xfrm>
            <a:off x="3389025" y="3485139"/>
            <a:ext cx="2331300" cy="893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a:buNone/>
              <a:defRPr sz="1600" b="1">
                <a:latin typeface="Poppins"/>
                <a:ea typeface="Poppins"/>
                <a:cs typeface="Poppins"/>
                <a:sym typeface="Poppins"/>
              </a:defRPr>
            </a:lvl1pPr>
            <a:lvl2pPr lvl="1">
              <a:spcBef>
                <a:spcPts val="0"/>
              </a:spcBef>
              <a:spcAft>
                <a:spcPts val="0"/>
              </a:spcAft>
              <a:buClr>
                <a:schemeClr val="lt1"/>
              </a:buClr>
              <a:buSzPts val="1600"/>
              <a:buFont typeface="Poppins"/>
              <a:buNone/>
              <a:defRPr sz="1600" b="1">
                <a:latin typeface="Poppins"/>
                <a:ea typeface="Poppins"/>
                <a:cs typeface="Poppins"/>
                <a:sym typeface="Poppins"/>
              </a:defRPr>
            </a:lvl2pPr>
            <a:lvl3pPr lvl="2">
              <a:spcBef>
                <a:spcPts val="0"/>
              </a:spcBef>
              <a:spcAft>
                <a:spcPts val="0"/>
              </a:spcAft>
              <a:buClr>
                <a:schemeClr val="lt1"/>
              </a:buClr>
              <a:buSzPts val="1600"/>
              <a:buFont typeface="Poppins"/>
              <a:buNone/>
              <a:defRPr sz="1600" b="1">
                <a:latin typeface="Poppins"/>
                <a:ea typeface="Poppins"/>
                <a:cs typeface="Poppins"/>
                <a:sym typeface="Poppins"/>
              </a:defRPr>
            </a:lvl3pPr>
            <a:lvl4pPr lvl="3">
              <a:spcBef>
                <a:spcPts val="0"/>
              </a:spcBef>
              <a:spcAft>
                <a:spcPts val="0"/>
              </a:spcAft>
              <a:buClr>
                <a:schemeClr val="lt1"/>
              </a:buClr>
              <a:buSzPts val="1600"/>
              <a:buFont typeface="Poppins"/>
              <a:buNone/>
              <a:defRPr sz="1600" b="1">
                <a:latin typeface="Poppins"/>
                <a:ea typeface="Poppins"/>
                <a:cs typeface="Poppins"/>
                <a:sym typeface="Poppins"/>
              </a:defRPr>
            </a:lvl4pPr>
            <a:lvl5pPr lvl="4">
              <a:spcBef>
                <a:spcPts val="0"/>
              </a:spcBef>
              <a:spcAft>
                <a:spcPts val="0"/>
              </a:spcAft>
              <a:buClr>
                <a:schemeClr val="lt1"/>
              </a:buClr>
              <a:buSzPts val="1600"/>
              <a:buFont typeface="Poppins"/>
              <a:buNone/>
              <a:defRPr sz="1600" b="1">
                <a:latin typeface="Poppins"/>
                <a:ea typeface="Poppins"/>
                <a:cs typeface="Poppins"/>
                <a:sym typeface="Poppins"/>
              </a:defRPr>
            </a:lvl5pPr>
            <a:lvl6pPr lvl="5">
              <a:spcBef>
                <a:spcPts val="0"/>
              </a:spcBef>
              <a:spcAft>
                <a:spcPts val="0"/>
              </a:spcAft>
              <a:buClr>
                <a:schemeClr val="lt1"/>
              </a:buClr>
              <a:buSzPts val="1600"/>
              <a:buFont typeface="Poppins"/>
              <a:buNone/>
              <a:defRPr sz="1600" b="1">
                <a:latin typeface="Poppins"/>
                <a:ea typeface="Poppins"/>
                <a:cs typeface="Poppins"/>
                <a:sym typeface="Poppins"/>
              </a:defRPr>
            </a:lvl6pPr>
            <a:lvl7pPr lvl="6">
              <a:spcBef>
                <a:spcPts val="0"/>
              </a:spcBef>
              <a:spcAft>
                <a:spcPts val="0"/>
              </a:spcAft>
              <a:buClr>
                <a:schemeClr val="lt1"/>
              </a:buClr>
              <a:buSzPts val="1600"/>
              <a:buFont typeface="Poppins"/>
              <a:buNone/>
              <a:defRPr sz="1600" b="1">
                <a:latin typeface="Poppins"/>
                <a:ea typeface="Poppins"/>
                <a:cs typeface="Poppins"/>
                <a:sym typeface="Poppins"/>
              </a:defRPr>
            </a:lvl7pPr>
            <a:lvl8pPr lvl="7">
              <a:spcBef>
                <a:spcPts val="0"/>
              </a:spcBef>
              <a:spcAft>
                <a:spcPts val="0"/>
              </a:spcAft>
              <a:buClr>
                <a:schemeClr val="lt1"/>
              </a:buClr>
              <a:buSzPts val="1600"/>
              <a:buFont typeface="Poppins"/>
              <a:buNone/>
              <a:defRPr sz="1600" b="1">
                <a:latin typeface="Poppins"/>
                <a:ea typeface="Poppins"/>
                <a:cs typeface="Poppins"/>
                <a:sym typeface="Poppins"/>
              </a:defRPr>
            </a:lvl8pPr>
            <a:lvl9pPr lvl="8">
              <a:spcBef>
                <a:spcPts val="0"/>
              </a:spcBef>
              <a:spcAft>
                <a:spcPts val="0"/>
              </a:spcAft>
              <a:buClr>
                <a:schemeClr val="lt1"/>
              </a:buClr>
              <a:buSzPts val="1600"/>
              <a:buFont typeface="Poppins"/>
              <a:buNone/>
              <a:defRPr sz="1600" b="1">
                <a:latin typeface="Poppins"/>
                <a:ea typeface="Poppins"/>
                <a:cs typeface="Poppins"/>
                <a:sym typeface="Poppins"/>
              </a:defRPr>
            </a:lvl9pPr>
          </a:lstStyle>
          <a:p>
            <a:endParaRPr/>
          </a:p>
        </p:txBody>
      </p:sp>
      <p:sp>
        <p:nvSpPr>
          <p:cNvPr id="501" name="Google Shape;501;p64"/>
          <p:cNvSpPr txBox="1">
            <a:spLocks noGrp="1"/>
          </p:cNvSpPr>
          <p:nvPr>
            <p:ph type="subTitle" idx="4"/>
          </p:nvPr>
        </p:nvSpPr>
        <p:spPr>
          <a:xfrm>
            <a:off x="6335550" y="1197289"/>
            <a:ext cx="2331300" cy="893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a:buNone/>
              <a:defRPr sz="1600" b="1">
                <a:latin typeface="Poppins"/>
                <a:ea typeface="Poppins"/>
                <a:cs typeface="Poppins"/>
                <a:sym typeface="Poppins"/>
              </a:defRPr>
            </a:lvl1pPr>
            <a:lvl2pPr lvl="1">
              <a:spcBef>
                <a:spcPts val="0"/>
              </a:spcBef>
              <a:spcAft>
                <a:spcPts val="0"/>
              </a:spcAft>
              <a:buClr>
                <a:schemeClr val="lt1"/>
              </a:buClr>
              <a:buSzPts val="1600"/>
              <a:buFont typeface="Poppins"/>
              <a:buNone/>
              <a:defRPr sz="1600" b="1">
                <a:latin typeface="Poppins"/>
                <a:ea typeface="Poppins"/>
                <a:cs typeface="Poppins"/>
                <a:sym typeface="Poppins"/>
              </a:defRPr>
            </a:lvl2pPr>
            <a:lvl3pPr lvl="2">
              <a:spcBef>
                <a:spcPts val="0"/>
              </a:spcBef>
              <a:spcAft>
                <a:spcPts val="0"/>
              </a:spcAft>
              <a:buClr>
                <a:schemeClr val="lt1"/>
              </a:buClr>
              <a:buSzPts val="1600"/>
              <a:buFont typeface="Poppins"/>
              <a:buNone/>
              <a:defRPr sz="1600" b="1">
                <a:latin typeface="Poppins"/>
                <a:ea typeface="Poppins"/>
                <a:cs typeface="Poppins"/>
                <a:sym typeface="Poppins"/>
              </a:defRPr>
            </a:lvl3pPr>
            <a:lvl4pPr lvl="3">
              <a:spcBef>
                <a:spcPts val="0"/>
              </a:spcBef>
              <a:spcAft>
                <a:spcPts val="0"/>
              </a:spcAft>
              <a:buClr>
                <a:schemeClr val="lt1"/>
              </a:buClr>
              <a:buSzPts val="1600"/>
              <a:buFont typeface="Poppins"/>
              <a:buNone/>
              <a:defRPr sz="1600" b="1">
                <a:latin typeface="Poppins"/>
                <a:ea typeface="Poppins"/>
                <a:cs typeface="Poppins"/>
                <a:sym typeface="Poppins"/>
              </a:defRPr>
            </a:lvl4pPr>
            <a:lvl5pPr lvl="4">
              <a:spcBef>
                <a:spcPts val="0"/>
              </a:spcBef>
              <a:spcAft>
                <a:spcPts val="0"/>
              </a:spcAft>
              <a:buClr>
                <a:schemeClr val="lt1"/>
              </a:buClr>
              <a:buSzPts val="1600"/>
              <a:buFont typeface="Poppins"/>
              <a:buNone/>
              <a:defRPr sz="1600" b="1">
                <a:latin typeface="Poppins"/>
                <a:ea typeface="Poppins"/>
                <a:cs typeface="Poppins"/>
                <a:sym typeface="Poppins"/>
              </a:defRPr>
            </a:lvl5pPr>
            <a:lvl6pPr lvl="5">
              <a:spcBef>
                <a:spcPts val="0"/>
              </a:spcBef>
              <a:spcAft>
                <a:spcPts val="0"/>
              </a:spcAft>
              <a:buClr>
                <a:schemeClr val="lt1"/>
              </a:buClr>
              <a:buSzPts val="1600"/>
              <a:buFont typeface="Poppins"/>
              <a:buNone/>
              <a:defRPr sz="1600" b="1">
                <a:latin typeface="Poppins"/>
                <a:ea typeface="Poppins"/>
                <a:cs typeface="Poppins"/>
                <a:sym typeface="Poppins"/>
              </a:defRPr>
            </a:lvl6pPr>
            <a:lvl7pPr lvl="6">
              <a:spcBef>
                <a:spcPts val="0"/>
              </a:spcBef>
              <a:spcAft>
                <a:spcPts val="0"/>
              </a:spcAft>
              <a:buClr>
                <a:schemeClr val="lt1"/>
              </a:buClr>
              <a:buSzPts val="1600"/>
              <a:buFont typeface="Poppins"/>
              <a:buNone/>
              <a:defRPr sz="1600" b="1">
                <a:latin typeface="Poppins"/>
                <a:ea typeface="Poppins"/>
                <a:cs typeface="Poppins"/>
                <a:sym typeface="Poppins"/>
              </a:defRPr>
            </a:lvl7pPr>
            <a:lvl8pPr lvl="7">
              <a:spcBef>
                <a:spcPts val="0"/>
              </a:spcBef>
              <a:spcAft>
                <a:spcPts val="0"/>
              </a:spcAft>
              <a:buClr>
                <a:schemeClr val="lt1"/>
              </a:buClr>
              <a:buSzPts val="1600"/>
              <a:buFont typeface="Poppins"/>
              <a:buNone/>
              <a:defRPr sz="1600" b="1">
                <a:latin typeface="Poppins"/>
                <a:ea typeface="Poppins"/>
                <a:cs typeface="Poppins"/>
                <a:sym typeface="Poppins"/>
              </a:defRPr>
            </a:lvl8pPr>
            <a:lvl9pPr lvl="8">
              <a:spcBef>
                <a:spcPts val="0"/>
              </a:spcBef>
              <a:spcAft>
                <a:spcPts val="0"/>
              </a:spcAft>
              <a:buClr>
                <a:schemeClr val="lt1"/>
              </a:buClr>
              <a:buSzPts val="1600"/>
              <a:buFont typeface="Poppins"/>
              <a:buNone/>
              <a:defRPr sz="1600" b="1">
                <a:latin typeface="Poppins"/>
                <a:ea typeface="Poppins"/>
                <a:cs typeface="Poppins"/>
                <a:sym typeface="Poppins"/>
              </a:defRPr>
            </a:lvl9pPr>
          </a:lstStyle>
          <a:p>
            <a:endParaRPr/>
          </a:p>
        </p:txBody>
      </p:sp>
      <p:sp>
        <p:nvSpPr>
          <p:cNvPr id="502" name="Google Shape;502;p64"/>
          <p:cNvSpPr txBox="1">
            <a:spLocks noGrp="1"/>
          </p:cNvSpPr>
          <p:nvPr>
            <p:ph type="subTitle" idx="5"/>
          </p:nvPr>
        </p:nvSpPr>
        <p:spPr>
          <a:xfrm>
            <a:off x="6335550" y="2341214"/>
            <a:ext cx="2331300" cy="893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a:buNone/>
              <a:defRPr sz="1600" b="1">
                <a:latin typeface="Poppins"/>
                <a:ea typeface="Poppins"/>
                <a:cs typeface="Poppins"/>
                <a:sym typeface="Poppins"/>
              </a:defRPr>
            </a:lvl1pPr>
            <a:lvl2pPr lvl="1">
              <a:spcBef>
                <a:spcPts val="0"/>
              </a:spcBef>
              <a:spcAft>
                <a:spcPts val="0"/>
              </a:spcAft>
              <a:buClr>
                <a:schemeClr val="lt1"/>
              </a:buClr>
              <a:buSzPts val="1600"/>
              <a:buFont typeface="Poppins"/>
              <a:buNone/>
              <a:defRPr sz="1600" b="1">
                <a:latin typeface="Poppins"/>
                <a:ea typeface="Poppins"/>
                <a:cs typeface="Poppins"/>
                <a:sym typeface="Poppins"/>
              </a:defRPr>
            </a:lvl2pPr>
            <a:lvl3pPr lvl="2">
              <a:spcBef>
                <a:spcPts val="0"/>
              </a:spcBef>
              <a:spcAft>
                <a:spcPts val="0"/>
              </a:spcAft>
              <a:buClr>
                <a:schemeClr val="lt1"/>
              </a:buClr>
              <a:buSzPts val="1600"/>
              <a:buFont typeface="Poppins"/>
              <a:buNone/>
              <a:defRPr sz="1600" b="1">
                <a:latin typeface="Poppins"/>
                <a:ea typeface="Poppins"/>
                <a:cs typeface="Poppins"/>
                <a:sym typeface="Poppins"/>
              </a:defRPr>
            </a:lvl3pPr>
            <a:lvl4pPr lvl="3">
              <a:spcBef>
                <a:spcPts val="0"/>
              </a:spcBef>
              <a:spcAft>
                <a:spcPts val="0"/>
              </a:spcAft>
              <a:buClr>
                <a:schemeClr val="lt1"/>
              </a:buClr>
              <a:buSzPts val="1600"/>
              <a:buFont typeface="Poppins"/>
              <a:buNone/>
              <a:defRPr sz="1600" b="1">
                <a:latin typeface="Poppins"/>
                <a:ea typeface="Poppins"/>
                <a:cs typeface="Poppins"/>
                <a:sym typeface="Poppins"/>
              </a:defRPr>
            </a:lvl4pPr>
            <a:lvl5pPr lvl="4">
              <a:spcBef>
                <a:spcPts val="0"/>
              </a:spcBef>
              <a:spcAft>
                <a:spcPts val="0"/>
              </a:spcAft>
              <a:buClr>
                <a:schemeClr val="lt1"/>
              </a:buClr>
              <a:buSzPts val="1600"/>
              <a:buFont typeface="Poppins"/>
              <a:buNone/>
              <a:defRPr sz="1600" b="1">
                <a:latin typeface="Poppins"/>
                <a:ea typeface="Poppins"/>
                <a:cs typeface="Poppins"/>
                <a:sym typeface="Poppins"/>
              </a:defRPr>
            </a:lvl5pPr>
            <a:lvl6pPr lvl="5">
              <a:spcBef>
                <a:spcPts val="0"/>
              </a:spcBef>
              <a:spcAft>
                <a:spcPts val="0"/>
              </a:spcAft>
              <a:buClr>
                <a:schemeClr val="lt1"/>
              </a:buClr>
              <a:buSzPts val="1600"/>
              <a:buFont typeface="Poppins"/>
              <a:buNone/>
              <a:defRPr sz="1600" b="1">
                <a:latin typeface="Poppins"/>
                <a:ea typeface="Poppins"/>
                <a:cs typeface="Poppins"/>
                <a:sym typeface="Poppins"/>
              </a:defRPr>
            </a:lvl6pPr>
            <a:lvl7pPr lvl="6">
              <a:spcBef>
                <a:spcPts val="0"/>
              </a:spcBef>
              <a:spcAft>
                <a:spcPts val="0"/>
              </a:spcAft>
              <a:buClr>
                <a:schemeClr val="lt1"/>
              </a:buClr>
              <a:buSzPts val="1600"/>
              <a:buFont typeface="Poppins"/>
              <a:buNone/>
              <a:defRPr sz="1600" b="1">
                <a:latin typeface="Poppins"/>
                <a:ea typeface="Poppins"/>
                <a:cs typeface="Poppins"/>
                <a:sym typeface="Poppins"/>
              </a:defRPr>
            </a:lvl7pPr>
            <a:lvl8pPr lvl="7">
              <a:spcBef>
                <a:spcPts val="0"/>
              </a:spcBef>
              <a:spcAft>
                <a:spcPts val="0"/>
              </a:spcAft>
              <a:buClr>
                <a:schemeClr val="lt1"/>
              </a:buClr>
              <a:buSzPts val="1600"/>
              <a:buFont typeface="Poppins"/>
              <a:buNone/>
              <a:defRPr sz="1600" b="1">
                <a:latin typeface="Poppins"/>
                <a:ea typeface="Poppins"/>
                <a:cs typeface="Poppins"/>
                <a:sym typeface="Poppins"/>
              </a:defRPr>
            </a:lvl8pPr>
            <a:lvl9pPr lvl="8">
              <a:spcBef>
                <a:spcPts val="0"/>
              </a:spcBef>
              <a:spcAft>
                <a:spcPts val="0"/>
              </a:spcAft>
              <a:buClr>
                <a:schemeClr val="lt1"/>
              </a:buClr>
              <a:buSzPts val="1600"/>
              <a:buFont typeface="Poppins"/>
              <a:buNone/>
              <a:defRPr sz="1600" b="1">
                <a:latin typeface="Poppins"/>
                <a:ea typeface="Poppins"/>
                <a:cs typeface="Poppins"/>
                <a:sym typeface="Poppins"/>
              </a:defRPr>
            </a:lvl9pPr>
          </a:lstStyle>
          <a:p>
            <a:endParaRPr/>
          </a:p>
        </p:txBody>
      </p:sp>
      <p:sp>
        <p:nvSpPr>
          <p:cNvPr id="503" name="Google Shape;503;p64"/>
          <p:cNvSpPr txBox="1">
            <a:spLocks noGrp="1"/>
          </p:cNvSpPr>
          <p:nvPr>
            <p:ph type="subTitle" idx="6"/>
          </p:nvPr>
        </p:nvSpPr>
        <p:spPr>
          <a:xfrm>
            <a:off x="6335550" y="3485139"/>
            <a:ext cx="2331300" cy="893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a:buNone/>
              <a:defRPr sz="1600" b="1">
                <a:latin typeface="Poppins"/>
                <a:ea typeface="Poppins"/>
                <a:cs typeface="Poppins"/>
                <a:sym typeface="Poppins"/>
              </a:defRPr>
            </a:lvl1pPr>
            <a:lvl2pPr lvl="1">
              <a:spcBef>
                <a:spcPts val="0"/>
              </a:spcBef>
              <a:spcAft>
                <a:spcPts val="0"/>
              </a:spcAft>
              <a:buClr>
                <a:schemeClr val="lt1"/>
              </a:buClr>
              <a:buSzPts val="1600"/>
              <a:buFont typeface="Poppins"/>
              <a:buNone/>
              <a:defRPr sz="1600" b="1">
                <a:latin typeface="Poppins"/>
                <a:ea typeface="Poppins"/>
                <a:cs typeface="Poppins"/>
                <a:sym typeface="Poppins"/>
              </a:defRPr>
            </a:lvl2pPr>
            <a:lvl3pPr lvl="2">
              <a:spcBef>
                <a:spcPts val="0"/>
              </a:spcBef>
              <a:spcAft>
                <a:spcPts val="0"/>
              </a:spcAft>
              <a:buClr>
                <a:schemeClr val="lt1"/>
              </a:buClr>
              <a:buSzPts val="1600"/>
              <a:buFont typeface="Poppins"/>
              <a:buNone/>
              <a:defRPr sz="1600" b="1">
                <a:latin typeface="Poppins"/>
                <a:ea typeface="Poppins"/>
                <a:cs typeface="Poppins"/>
                <a:sym typeface="Poppins"/>
              </a:defRPr>
            </a:lvl3pPr>
            <a:lvl4pPr lvl="3">
              <a:spcBef>
                <a:spcPts val="0"/>
              </a:spcBef>
              <a:spcAft>
                <a:spcPts val="0"/>
              </a:spcAft>
              <a:buClr>
                <a:schemeClr val="lt1"/>
              </a:buClr>
              <a:buSzPts val="1600"/>
              <a:buFont typeface="Poppins"/>
              <a:buNone/>
              <a:defRPr sz="1600" b="1">
                <a:latin typeface="Poppins"/>
                <a:ea typeface="Poppins"/>
                <a:cs typeface="Poppins"/>
                <a:sym typeface="Poppins"/>
              </a:defRPr>
            </a:lvl4pPr>
            <a:lvl5pPr lvl="4">
              <a:spcBef>
                <a:spcPts val="0"/>
              </a:spcBef>
              <a:spcAft>
                <a:spcPts val="0"/>
              </a:spcAft>
              <a:buClr>
                <a:schemeClr val="lt1"/>
              </a:buClr>
              <a:buSzPts val="1600"/>
              <a:buFont typeface="Poppins"/>
              <a:buNone/>
              <a:defRPr sz="1600" b="1">
                <a:latin typeface="Poppins"/>
                <a:ea typeface="Poppins"/>
                <a:cs typeface="Poppins"/>
                <a:sym typeface="Poppins"/>
              </a:defRPr>
            </a:lvl5pPr>
            <a:lvl6pPr lvl="5">
              <a:spcBef>
                <a:spcPts val="0"/>
              </a:spcBef>
              <a:spcAft>
                <a:spcPts val="0"/>
              </a:spcAft>
              <a:buClr>
                <a:schemeClr val="lt1"/>
              </a:buClr>
              <a:buSzPts val="1600"/>
              <a:buFont typeface="Poppins"/>
              <a:buNone/>
              <a:defRPr sz="1600" b="1">
                <a:latin typeface="Poppins"/>
                <a:ea typeface="Poppins"/>
                <a:cs typeface="Poppins"/>
                <a:sym typeface="Poppins"/>
              </a:defRPr>
            </a:lvl6pPr>
            <a:lvl7pPr lvl="6">
              <a:spcBef>
                <a:spcPts val="0"/>
              </a:spcBef>
              <a:spcAft>
                <a:spcPts val="0"/>
              </a:spcAft>
              <a:buClr>
                <a:schemeClr val="lt1"/>
              </a:buClr>
              <a:buSzPts val="1600"/>
              <a:buFont typeface="Poppins"/>
              <a:buNone/>
              <a:defRPr sz="1600" b="1">
                <a:latin typeface="Poppins"/>
                <a:ea typeface="Poppins"/>
                <a:cs typeface="Poppins"/>
                <a:sym typeface="Poppins"/>
              </a:defRPr>
            </a:lvl7pPr>
            <a:lvl8pPr lvl="7">
              <a:spcBef>
                <a:spcPts val="0"/>
              </a:spcBef>
              <a:spcAft>
                <a:spcPts val="0"/>
              </a:spcAft>
              <a:buClr>
                <a:schemeClr val="lt1"/>
              </a:buClr>
              <a:buSzPts val="1600"/>
              <a:buFont typeface="Poppins"/>
              <a:buNone/>
              <a:defRPr sz="1600" b="1">
                <a:latin typeface="Poppins"/>
                <a:ea typeface="Poppins"/>
                <a:cs typeface="Poppins"/>
                <a:sym typeface="Poppins"/>
              </a:defRPr>
            </a:lvl8pPr>
            <a:lvl9pPr lvl="8">
              <a:spcBef>
                <a:spcPts val="0"/>
              </a:spcBef>
              <a:spcAft>
                <a:spcPts val="0"/>
              </a:spcAft>
              <a:buClr>
                <a:schemeClr val="lt1"/>
              </a:buClr>
              <a:buSzPts val="1600"/>
              <a:buFont typeface="Poppins"/>
              <a:buNone/>
              <a:defRPr sz="1600" b="1">
                <a:latin typeface="Poppins"/>
                <a:ea typeface="Poppins"/>
                <a:cs typeface="Poppins"/>
                <a:sym typeface="Poppins"/>
              </a:defRPr>
            </a:lvl9pPr>
          </a:lstStyle>
          <a:p>
            <a:endParaRPr/>
          </a:p>
        </p:txBody>
      </p:sp>
      <p:sp>
        <p:nvSpPr>
          <p:cNvPr id="504" name="Google Shape;504;p64"/>
          <p:cNvSpPr txBox="1">
            <a:spLocks noGrp="1"/>
          </p:cNvSpPr>
          <p:nvPr>
            <p:ph type="title"/>
          </p:nvPr>
        </p:nvSpPr>
        <p:spPr>
          <a:xfrm>
            <a:off x="284700" y="286200"/>
            <a:ext cx="2860800" cy="17328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a:lvl1pPr>
            <a:lvl2pPr lvl="1">
              <a:lnSpc>
                <a:spcPct val="115000"/>
              </a:lnSpc>
              <a:spcBef>
                <a:spcPts val="0"/>
              </a:spcBef>
              <a:spcAft>
                <a:spcPts val="0"/>
              </a:spcAft>
              <a:buNone/>
              <a:defRPr sz="4800"/>
            </a:lvl2pPr>
            <a:lvl3pPr lvl="2">
              <a:lnSpc>
                <a:spcPct val="115000"/>
              </a:lnSpc>
              <a:spcBef>
                <a:spcPts val="0"/>
              </a:spcBef>
              <a:spcAft>
                <a:spcPts val="0"/>
              </a:spcAft>
              <a:buNone/>
              <a:defRPr sz="4800"/>
            </a:lvl3pPr>
            <a:lvl4pPr lvl="3">
              <a:lnSpc>
                <a:spcPct val="115000"/>
              </a:lnSpc>
              <a:spcBef>
                <a:spcPts val="0"/>
              </a:spcBef>
              <a:spcAft>
                <a:spcPts val="0"/>
              </a:spcAft>
              <a:buNone/>
              <a:defRPr sz="4800"/>
            </a:lvl4pPr>
            <a:lvl5pPr lvl="4">
              <a:lnSpc>
                <a:spcPct val="115000"/>
              </a:lnSpc>
              <a:spcBef>
                <a:spcPts val="0"/>
              </a:spcBef>
              <a:spcAft>
                <a:spcPts val="0"/>
              </a:spcAft>
              <a:buNone/>
              <a:defRPr sz="4800"/>
            </a:lvl5pPr>
            <a:lvl6pPr lvl="5">
              <a:lnSpc>
                <a:spcPct val="115000"/>
              </a:lnSpc>
              <a:spcBef>
                <a:spcPts val="0"/>
              </a:spcBef>
              <a:spcAft>
                <a:spcPts val="0"/>
              </a:spcAft>
              <a:buNone/>
              <a:defRPr sz="4800"/>
            </a:lvl6pPr>
            <a:lvl7pPr lvl="6">
              <a:lnSpc>
                <a:spcPct val="115000"/>
              </a:lnSpc>
              <a:spcBef>
                <a:spcPts val="0"/>
              </a:spcBef>
              <a:spcAft>
                <a:spcPts val="0"/>
              </a:spcAft>
              <a:buNone/>
              <a:defRPr sz="4800"/>
            </a:lvl7pPr>
            <a:lvl8pPr lvl="7">
              <a:lnSpc>
                <a:spcPct val="115000"/>
              </a:lnSpc>
              <a:spcBef>
                <a:spcPts val="0"/>
              </a:spcBef>
              <a:spcAft>
                <a:spcPts val="0"/>
              </a:spcAft>
              <a:buNone/>
              <a:defRPr sz="4800"/>
            </a:lvl8pPr>
            <a:lvl9pPr lvl="8">
              <a:lnSpc>
                <a:spcPct val="115000"/>
              </a:lnSpc>
              <a:spcBef>
                <a:spcPts val="0"/>
              </a:spcBef>
              <a:spcAft>
                <a:spcPts val="0"/>
              </a:spcAft>
              <a:buNone/>
              <a:defRPr sz="4800"/>
            </a:lvl9pPr>
          </a:lstStyle>
          <a:p>
            <a:endParaRPr/>
          </a:p>
        </p:txBody>
      </p:sp>
      <p:sp>
        <p:nvSpPr>
          <p:cNvPr id="505" name="Google Shape;505;p64"/>
          <p:cNvSpPr txBox="1">
            <a:spLocks noGrp="1"/>
          </p:cNvSpPr>
          <p:nvPr>
            <p:ph type="subTitle" idx="7"/>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506" name="Google Shape;506;p64"/>
          <p:cNvSpPr txBox="1">
            <a:spLocks noGrp="1"/>
          </p:cNvSpPr>
          <p:nvPr>
            <p:ph type="subTitle" idx="8"/>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507" name="Google Shape;507;p64"/>
          <p:cNvSpPr txBox="1">
            <a:spLocks noGrp="1"/>
          </p:cNvSpPr>
          <p:nvPr>
            <p:ph type="subTitle" idx="9"/>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508" name="Google Shape;508;p64"/>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Agenda - Alt 2">
  <p:cSld name="BLANK_1_1_1_1_1_1_1_1_1_1_1_1_2">
    <p:spTree>
      <p:nvGrpSpPr>
        <p:cNvPr id="1" name="Shape 509"/>
        <p:cNvGrpSpPr/>
        <p:nvPr/>
      </p:nvGrpSpPr>
      <p:grpSpPr>
        <a:xfrm>
          <a:off x="0" y="0"/>
          <a:ext cx="0" cy="0"/>
          <a:chOff x="0" y="0"/>
          <a:chExt cx="0" cy="0"/>
        </a:xfrm>
      </p:grpSpPr>
      <p:sp>
        <p:nvSpPr>
          <p:cNvPr id="510" name="Google Shape;510;p65"/>
          <p:cNvSpPr/>
          <p:nvPr/>
        </p:nvSpPr>
        <p:spPr>
          <a:xfrm rot="-5400000">
            <a:off x="-2575150" y="-150"/>
            <a:ext cx="5143800" cy="5143500"/>
          </a:xfrm>
          <a:prstGeom prst="pie">
            <a:avLst>
              <a:gd name="adj1" fmla="val 3746"/>
              <a:gd name="adj2" fmla="val 5408708"/>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511" name="Google Shape;511;p65"/>
          <p:cNvSpPr/>
          <p:nvPr/>
        </p:nvSpPr>
        <p:spPr>
          <a:xfrm rot="5400000">
            <a:off x="-3261" y="1"/>
            <a:ext cx="5143500" cy="5143500"/>
          </a:xfrm>
          <a:prstGeom prst="pie">
            <a:avLst>
              <a:gd name="adj1" fmla="val 0"/>
              <a:gd name="adj2" fmla="val 5408708"/>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512" name="Google Shape;512;p65"/>
          <p:cNvSpPr txBox="1">
            <a:spLocks noGrp="1"/>
          </p:cNvSpPr>
          <p:nvPr>
            <p:ph type="subTitle" idx="1"/>
          </p:nvPr>
        </p:nvSpPr>
        <p:spPr>
          <a:xfrm>
            <a:off x="3236625" y="1936752"/>
            <a:ext cx="2331300" cy="893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a:buNone/>
              <a:defRPr sz="1600" b="1">
                <a:latin typeface="Poppins"/>
                <a:ea typeface="Poppins"/>
                <a:cs typeface="Poppins"/>
                <a:sym typeface="Poppins"/>
              </a:defRPr>
            </a:lvl1pPr>
            <a:lvl2pPr lvl="1">
              <a:spcBef>
                <a:spcPts val="0"/>
              </a:spcBef>
              <a:spcAft>
                <a:spcPts val="0"/>
              </a:spcAft>
              <a:buClr>
                <a:schemeClr val="lt1"/>
              </a:buClr>
              <a:buSzPts val="1600"/>
              <a:buFont typeface="Poppins"/>
              <a:buNone/>
              <a:defRPr sz="1600" b="1">
                <a:latin typeface="Poppins"/>
                <a:ea typeface="Poppins"/>
                <a:cs typeface="Poppins"/>
                <a:sym typeface="Poppins"/>
              </a:defRPr>
            </a:lvl2pPr>
            <a:lvl3pPr lvl="2">
              <a:spcBef>
                <a:spcPts val="0"/>
              </a:spcBef>
              <a:spcAft>
                <a:spcPts val="0"/>
              </a:spcAft>
              <a:buClr>
                <a:schemeClr val="lt1"/>
              </a:buClr>
              <a:buSzPts val="1600"/>
              <a:buFont typeface="Poppins"/>
              <a:buNone/>
              <a:defRPr sz="1600" b="1">
                <a:latin typeface="Poppins"/>
                <a:ea typeface="Poppins"/>
                <a:cs typeface="Poppins"/>
                <a:sym typeface="Poppins"/>
              </a:defRPr>
            </a:lvl3pPr>
            <a:lvl4pPr lvl="3">
              <a:spcBef>
                <a:spcPts val="0"/>
              </a:spcBef>
              <a:spcAft>
                <a:spcPts val="0"/>
              </a:spcAft>
              <a:buClr>
                <a:schemeClr val="lt1"/>
              </a:buClr>
              <a:buSzPts val="1600"/>
              <a:buFont typeface="Poppins"/>
              <a:buNone/>
              <a:defRPr sz="1600" b="1">
                <a:latin typeface="Poppins"/>
                <a:ea typeface="Poppins"/>
                <a:cs typeface="Poppins"/>
                <a:sym typeface="Poppins"/>
              </a:defRPr>
            </a:lvl4pPr>
            <a:lvl5pPr lvl="4">
              <a:spcBef>
                <a:spcPts val="0"/>
              </a:spcBef>
              <a:spcAft>
                <a:spcPts val="0"/>
              </a:spcAft>
              <a:buClr>
                <a:schemeClr val="lt1"/>
              </a:buClr>
              <a:buSzPts val="1600"/>
              <a:buFont typeface="Poppins"/>
              <a:buNone/>
              <a:defRPr sz="1600" b="1">
                <a:latin typeface="Poppins"/>
                <a:ea typeface="Poppins"/>
                <a:cs typeface="Poppins"/>
                <a:sym typeface="Poppins"/>
              </a:defRPr>
            </a:lvl5pPr>
            <a:lvl6pPr lvl="5">
              <a:spcBef>
                <a:spcPts val="0"/>
              </a:spcBef>
              <a:spcAft>
                <a:spcPts val="0"/>
              </a:spcAft>
              <a:buClr>
                <a:schemeClr val="lt1"/>
              </a:buClr>
              <a:buSzPts val="1600"/>
              <a:buFont typeface="Poppins"/>
              <a:buNone/>
              <a:defRPr sz="1600" b="1">
                <a:latin typeface="Poppins"/>
                <a:ea typeface="Poppins"/>
                <a:cs typeface="Poppins"/>
                <a:sym typeface="Poppins"/>
              </a:defRPr>
            </a:lvl6pPr>
            <a:lvl7pPr lvl="6">
              <a:spcBef>
                <a:spcPts val="0"/>
              </a:spcBef>
              <a:spcAft>
                <a:spcPts val="0"/>
              </a:spcAft>
              <a:buClr>
                <a:schemeClr val="lt1"/>
              </a:buClr>
              <a:buSzPts val="1600"/>
              <a:buFont typeface="Poppins"/>
              <a:buNone/>
              <a:defRPr sz="1600" b="1">
                <a:latin typeface="Poppins"/>
                <a:ea typeface="Poppins"/>
                <a:cs typeface="Poppins"/>
                <a:sym typeface="Poppins"/>
              </a:defRPr>
            </a:lvl7pPr>
            <a:lvl8pPr lvl="7">
              <a:spcBef>
                <a:spcPts val="0"/>
              </a:spcBef>
              <a:spcAft>
                <a:spcPts val="0"/>
              </a:spcAft>
              <a:buClr>
                <a:schemeClr val="lt1"/>
              </a:buClr>
              <a:buSzPts val="1600"/>
              <a:buFont typeface="Poppins"/>
              <a:buNone/>
              <a:defRPr sz="1600" b="1">
                <a:latin typeface="Poppins"/>
                <a:ea typeface="Poppins"/>
                <a:cs typeface="Poppins"/>
                <a:sym typeface="Poppins"/>
              </a:defRPr>
            </a:lvl8pPr>
            <a:lvl9pPr lvl="8">
              <a:spcBef>
                <a:spcPts val="0"/>
              </a:spcBef>
              <a:spcAft>
                <a:spcPts val="0"/>
              </a:spcAft>
              <a:buClr>
                <a:schemeClr val="lt1"/>
              </a:buClr>
              <a:buSzPts val="1600"/>
              <a:buFont typeface="Poppins"/>
              <a:buNone/>
              <a:defRPr sz="1600" b="1">
                <a:latin typeface="Poppins"/>
                <a:ea typeface="Poppins"/>
                <a:cs typeface="Poppins"/>
                <a:sym typeface="Poppins"/>
              </a:defRPr>
            </a:lvl9pPr>
          </a:lstStyle>
          <a:p>
            <a:endParaRPr/>
          </a:p>
        </p:txBody>
      </p:sp>
      <p:sp>
        <p:nvSpPr>
          <p:cNvPr id="513" name="Google Shape;513;p65"/>
          <p:cNvSpPr txBox="1">
            <a:spLocks noGrp="1"/>
          </p:cNvSpPr>
          <p:nvPr>
            <p:ph type="subTitle" idx="2"/>
          </p:nvPr>
        </p:nvSpPr>
        <p:spPr>
          <a:xfrm>
            <a:off x="3236625" y="2920654"/>
            <a:ext cx="2331300" cy="893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a:buNone/>
              <a:defRPr sz="1600" b="1">
                <a:latin typeface="Poppins"/>
                <a:ea typeface="Poppins"/>
                <a:cs typeface="Poppins"/>
                <a:sym typeface="Poppins"/>
              </a:defRPr>
            </a:lvl1pPr>
            <a:lvl2pPr lvl="1">
              <a:spcBef>
                <a:spcPts val="0"/>
              </a:spcBef>
              <a:spcAft>
                <a:spcPts val="0"/>
              </a:spcAft>
              <a:buClr>
                <a:schemeClr val="lt1"/>
              </a:buClr>
              <a:buSzPts val="1600"/>
              <a:buFont typeface="Poppins"/>
              <a:buNone/>
              <a:defRPr sz="1600" b="1">
                <a:latin typeface="Poppins"/>
                <a:ea typeface="Poppins"/>
                <a:cs typeface="Poppins"/>
                <a:sym typeface="Poppins"/>
              </a:defRPr>
            </a:lvl2pPr>
            <a:lvl3pPr lvl="2">
              <a:spcBef>
                <a:spcPts val="0"/>
              </a:spcBef>
              <a:spcAft>
                <a:spcPts val="0"/>
              </a:spcAft>
              <a:buClr>
                <a:schemeClr val="lt1"/>
              </a:buClr>
              <a:buSzPts val="1600"/>
              <a:buFont typeface="Poppins"/>
              <a:buNone/>
              <a:defRPr sz="1600" b="1">
                <a:latin typeface="Poppins"/>
                <a:ea typeface="Poppins"/>
                <a:cs typeface="Poppins"/>
                <a:sym typeface="Poppins"/>
              </a:defRPr>
            </a:lvl3pPr>
            <a:lvl4pPr lvl="3">
              <a:spcBef>
                <a:spcPts val="0"/>
              </a:spcBef>
              <a:spcAft>
                <a:spcPts val="0"/>
              </a:spcAft>
              <a:buClr>
                <a:schemeClr val="lt1"/>
              </a:buClr>
              <a:buSzPts val="1600"/>
              <a:buFont typeface="Poppins"/>
              <a:buNone/>
              <a:defRPr sz="1600" b="1">
                <a:latin typeface="Poppins"/>
                <a:ea typeface="Poppins"/>
                <a:cs typeface="Poppins"/>
                <a:sym typeface="Poppins"/>
              </a:defRPr>
            </a:lvl4pPr>
            <a:lvl5pPr lvl="4">
              <a:spcBef>
                <a:spcPts val="0"/>
              </a:spcBef>
              <a:spcAft>
                <a:spcPts val="0"/>
              </a:spcAft>
              <a:buClr>
                <a:schemeClr val="lt1"/>
              </a:buClr>
              <a:buSzPts val="1600"/>
              <a:buFont typeface="Poppins"/>
              <a:buNone/>
              <a:defRPr sz="1600" b="1">
                <a:latin typeface="Poppins"/>
                <a:ea typeface="Poppins"/>
                <a:cs typeface="Poppins"/>
                <a:sym typeface="Poppins"/>
              </a:defRPr>
            </a:lvl5pPr>
            <a:lvl6pPr lvl="5">
              <a:spcBef>
                <a:spcPts val="0"/>
              </a:spcBef>
              <a:spcAft>
                <a:spcPts val="0"/>
              </a:spcAft>
              <a:buClr>
                <a:schemeClr val="lt1"/>
              </a:buClr>
              <a:buSzPts val="1600"/>
              <a:buFont typeface="Poppins"/>
              <a:buNone/>
              <a:defRPr sz="1600" b="1">
                <a:latin typeface="Poppins"/>
                <a:ea typeface="Poppins"/>
                <a:cs typeface="Poppins"/>
                <a:sym typeface="Poppins"/>
              </a:defRPr>
            </a:lvl6pPr>
            <a:lvl7pPr lvl="6">
              <a:spcBef>
                <a:spcPts val="0"/>
              </a:spcBef>
              <a:spcAft>
                <a:spcPts val="0"/>
              </a:spcAft>
              <a:buClr>
                <a:schemeClr val="lt1"/>
              </a:buClr>
              <a:buSzPts val="1600"/>
              <a:buFont typeface="Poppins"/>
              <a:buNone/>
              <a:defRPr sz="1600" b="1">
                <a:latin typeface="Poppins"/>
                <a:ea typeface="Poppins"/>
                <a:cs typeface="Poppins"/>
                <a:sym typeface="Poppins"/>
              </a:defRPr>
            </a:lvl7pPr>
            <a:lvl8pPr lvl="7">
              <a:spcBef>
                <a:spcPts val="0"/>
              </a:spcBef>
              <a:spcAft>
                <a:spcPts val="0"/>
              </a:spcAft>
              <a:buClr>
                <a:schemeClr val="lt1"/>
              </a:buClr>
              <a:buSzPts val="1600"/>
              <a:buFont typeface="Poppins"/>
              <a:buNone/>
              <a:defRPr sz="1600" b="1">
                <a:latin typeface="Poppins"/>
                <a:ea typeface="Poppins"/>
                <a:cs typeface="Poppins"/>
                <a:sym typeface="Poppins"/>
              </a:defRPr>
            </a:lvl8pPr>
            <a:lvl9pPr lvl="8">
              <a:spcBef>
                <a:spcPts val="0"/>
              </a:spcBef>
              <a:spcAft>
                <a:spcPts val="0"/>
              </a:spcAft>
              <a:buClr>
                <a:schemeClr val="lt1"/>
              </a:buClr>
              <a:buSzPts val="1600"/>
              <a:buFont typeface="Poppins"/>
              <a:buNone/>
              <a:defRPr sz="1600" b="1">
                <a:latin typeface="Poppins"/>
                <a:ea typeface="Poppins"/>
                <a:cs typeface="Poppins"/>
                <a:sym typeface="Poppins"/>
              </a:defRPr>
            </a:lvl9pPr>
          </a:lstStyle>
          <a:p>
            <a:endParaRPr/>
          </a:p>
        </p:txBody>
      </p:sp>
      <p:sp>
        <p:nvSpPr>
          <p:cNvPr id="514" name="Google Shape;514;p65"/>
          <p:cNvSpPr txBox="1">
            <a:spLocks noGrp="1"/>
          </p:cNvSpPr>
          <p:nvPr>
            <p:ph type="subTitle" idx="3"/>
          </p:nvPr>
        </p:nvSpPr>
        <p:spPr>
          <a:xfrm>
            <a:off x="3236625" y="3912436"/>
            <a:ext cx="2331300" cy="893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a:buNone/>
              <a:defRPr sz="1600" b="1">
                <a:latin typeface="Poppins"/>
                <a:ea typeface="Poppins"/>
                <a:cs typeface="Poppins"/>
                <a:sym typeface="Poppins"/>
              </a:defRPr>
            </a:lvl1pPr>
            <a:lvl2pPr lvl="1">
              <a:spcBef>
                <a:spcPts val="0"/>
              </a:spcBef>
              <a:spcAft>
                <a:spcPts val="0"/>
              </a:spcAft>
              <a:buClr>
                <a:schemeClr val="lt1"/>
              </a:buClr>
              <a:buSzPts val="1600"/>
              <a:buFont typeface="Poppins"/>
              <a:buNone/>
              <a:defRPr sz="1600" b="1">
                <a:latin typeface="Poppins"/>
                <a:ea typeface="Poppins"/>
                <a:cs typeface="Poppins"/>
                <a:sym typeface="Poppins"/>
              </a:defRPr>
            </a:lvl2pPr>
            <a:lvl3pPr lvl="2">
              <a:spcBef>
                <a:spcPts val="0"/>
              </a:spcBef>
              <a:spcAft>
                <a:spcPts val="0"/>
              </a:spcAft>
              <a:buClr>
                <a:schemeClr val="lt1"/>
              </a:buClr>
              <a:buSzPts val="1600"/>
              <a:buFont typeface="Poppins"/>
              <a:buNone/>
              <a:defRPr sz="1600" b="1">
                <a:latin typeface="Poppins"/>
                <a:ea typeface="Poppins"/>
                <a:cs typeface="Poppins"/>
                <a:sym typeface="Poppins"/>
              </a:defRPr>
            </a:lvl3pPr>
            <a:lvl4pPr lvl="3">
              <a:spcBef>
                <a:spcPts val="0"/>
              </a:spcBef>
              <a:spcAft>
                <a:spcPts val="0"/>
              </a:spcAft>
              <a:buClr>
                <a:schemeClr val="lt1"/>
              </a:buClr>
              <a:buSzPts val="1600"/>
              <a:buFont typeface="Poppins"/>
              <a:buNone/>
              <a:defRPr sz="1600" b="1">
                <a:latin typeface="Poppins"/>
                <a:ea typeface="Poppins"/>
                <a:cs typeface="Poppins"/>
                <a:sym typeface="Poppins"/>
              </a:defRPr>
            </a:lvl4pPr>
            <a:lvl5pPr lvl="4">
              <a:spcBef>
                <a:spcPts val="0"/>
              </a:spcBef>
              <a:spcAft>
                <a:spcPts val="0"/>
              </a:spcAft>
              <a:buClr>
                <a:schemeClr val="lt1"/>
              </a:buClr>
              <a:buSzPts val="1600"/>
              <a:buFont typeface="Poppins"/>
              <a:buNone/>
              <a:defRPr sz="1600" b="1">
                <a:latin typeface="Poppins"/>
                <a:ea typeface="Poppins"/>
                <a:cs typeface="Poppins"/>
                <a:sym typeface="Poppins"/>
              </a:defRPr>
            </a:lvl5pPr>
            <a:lvl6pPr lvl="5">
              <a:spcBef>
                <a:spcPts val="0"/>
              </a:spcBef>
              <a:spcAft>
                <a:spcPts val="0"/>
              </a:spcAft>
              <a:buClr>
                <a:schemeClr val="lt1"/>
              </a:buClr>
              <a:buSzPts val="1600"/>
              <a:buFont typeface="Poppins"/>
              <a:buNone/>
              <a:defRPr sz="1600" b="1">
                <a:latin typeface="Poppins"/>
                <a:ea typeface="Poppins"/>
                <a:cs typeface="Poppins"/>
                <a:sym typeface="Poppins"/>
              </a:defRPr>
            </a:lvl6pPr>
            <a:lvl7pPr lvl="6">
              <a:spcBef>
                <a:spcPts val="0"/>
              </a:spcBef>
              <a:spcAft>
                <a:spcPts val="0"/>
              </a:spcAft>
              <a:buClr>
                <a:schemeClr val="lt1"/>
              </a:buClr>
              <a:buSzPts val="1600"/>
              <a:buFont typeface="Poppins"/>
              <a:buNone/>
              <a:defRPr sz="1600" b="1">
                <a:latin typeface="Poppins"/>
                <a:ea typeface="Poppins"/>
                <a:cs typeface="Poppins"/>
                <a:sym typeface="Poppins"/>
              </a:defRPr>
            </a:lvl7pPr>
            <a:lvl8pPr lvl="7">
              <a:spcBef>
                <a:spcPts val="0"/>
              </a:spcBef>
              <a:spcAft>
                <a:spcPts val="0"/>
              </a:spcAft>
              <a:buClr>
                <a:schemeClr val="lt1"/>
              </a:buClr>
              <a:buSzPts val="1600"/>
              <a:buFont typeface="Poppins"/>
              <a:buNone/>
              <a:defRPr sz="1600" b="1">
                <a:latin typeface="Poppins"/>
                <a:ea typeface="Poppins"/>
                <a:cs typeface="Poppins"/>
                <a:sym typeface="Poppins"/>
              </a:defRPr>
            </a:lvl8pPr>
            <a:lvl9pPr lvl="8">
              <a:spcBef>
                <a:spcPts val="0"/>
              </a:spcBef>
              <a:spcAft>
                <a:spcPts val="0"/>
              </a:spcAft>
              <a:buClr>
                <a:schemeClr val="lt1"/>
              </a:buClr>
              <a:buSzPts val="1600"/>
              <a:buFont typeface="Poppins"/>
              <a:buNone/>
              <a:defRPr sz="1600" b="1">
                <a:latin typeface="Poppins"/>
                <a:ea typeface="Poppins"/>
                <a:cs typeface="Poppins"/>
                <a:sym typeface="Poppins"/>
              </a:defRPr>
            </a:lvl9pPr>
          </a:lstStyle>
          <a:p>
            <a:endParaRPr/>
          </a:p>
        </p:txBody>
      </p:sp>
      <p:sp>
        <p:nvSpPr>
          <p:cNvPr id="515" name="Google Shape;515;p65"/>
          <p:cNvSpPr txBox="1">
            <a:spLocks noGrp="1"/>
          </p:cNvSpPr>
          <p:nvPr>
            <p:ph type="subTitle" idx="4"/>
          </p:nvPr>
        </p:nvSpPr>
        <p:spPr>
          <a:xfrm>
            <a:off x="6183150" y="1936752"/>
            <a:ext cx="2331300" cy="893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a:buNone/>
              <a:defRPr sz="1600" b="1">
                <a:latin typeface="Poppins"/>
                <a:ea typeface="Poppins"/>
                <a:cs typeface="Poppins"/>
                <a:sym typeface="Poppins"/>
              </a:defRPr>
            </a:lvl1pPr>
            <a:lvl2pPr lvl="1">
              <a:spcBef>
                <a:spcPts val="0"/>
              </a:spcBef>
              <a:spcAft>
                <a:spcPts val="0"/>
              </a:spcAft>
              <a:buClr>
                <a:schemeClr val="lt1"/>
              </a:buClr>
              <a:buSzPts val="1600"/>
              <a:buFont typeface="Poppins"/>
              <a:buNone/>
              <a:defRPr sz="1600" b="1">
                <a:latin typeface="Poppins"/>
                <a:ea typeface="Poppins"/>
                <a:cs typeface="Poppins"/>
                <a:sym typeface="Poppins"/>
              </a:defRPr>
            </a:lvl2pPr>
            <a:lvl3pPr lvl="2">
              <a:spcBef>
                <a:spcPts val="0"/>
              </a:spcBef>
              <a:spcAft>
                <a:spcPts val="0"/>
              </a:spcAft>
              <a:buClr>
                <a:schemeClr val="lt1"/>
              </a:buClr>
              <a:buSzPts val="1600"/>
              <a:buFont typeface="Poppins"/>
              <a:buNone/>
              <a:defRPr sz="1600" b="1">
                <a:latin typeface="Poppins"/>
                <a:ea typeface="Poppins"/>
                <a:cs typeface="Poppins"/>
                <a:sym typeface="Poppins"/>
              </a:defRPr>
            </a:lvl3pPr>
            <a:lvl4pPr lvl="3">
              <a:spcBef>
                <a:spcPts val="0"/>
              </a:spcBef>
              <a:spcAft>
                <a:spcPts val="0"/>
              </a:spcAft>
              <a:buClr>
                <a:schemeClr val="lt1"/>
              </a:buClr>
              <a:buSzPts val="1600"/>
              <a:buFont typeface="Poppins"/>
              <a:buNone/>
              <a:defRPr sz="1600" b="1">
                <a:latin typeface="Poppins"/>
                <a:ea typeface="Poppins"/>
                <a:cs typeface="Poppins"/>
                <a:sym typeface="Poppins"/>
              </a:defRPr>
            </a:lvl4pPr>
            <a:lvl5pPr lvl="4">
              <a:spcBef>
                <a:spcPts val="0"/>
              </a:spcBef>
              <a:spcAft>
                <a:spcPts val="0"/>
              </a:spcAft>
              <a:buClr>
                <a:schemeClr val="lt1"/>
              </a:buClr>
              <a:buSzPts val="1600"/>
              <a:buFont typeface="Poppins"/>
              <a:buNone/>
              <a:defRPr sz="1600" b="1">
                <a:latin typeface="Poppins"/>
                <a:ea typeface="Poppins"/>
                <a:cs typeface="Poppins"/>
                <a:sym typeface="Poppins"/>
              </a:defRPr>
            </a:lvl5pPr>
            <a:lvl6pPr lvl="5">
              <a:spcBef>
                <a:spcPts val="0"/>
              </a:spcBef>
              <a:spcAft>
                <a:spcPts val="0"/>
              </a:spcAft>
              <a:buClr>
                <a:schemeClr val="lt1"/>
              </a:buClr>
              <a:buSzPts val="1600"/>
              <a:buFont typeface="Poppins"/>
              <a:buNone/>
              <a:defRPr sz="1600" b="1">
                <a:latin typeface="Poppins"/>
                <a:ea typeface="Poppins"/>
                <a:cs typeface="Poppins"/>
                <a:sym typeface="Poppins"/>
              </a:defRPr>
            </a:lvl6pPr>
            <a:lvl7pPr lvl="6">
              <a:spcBef>
                <a:spcPts val="0"/>
              </a:spcBef>
              <a:spcAft>
                <a:spcPts val="0"/>
              </a:spcAft>
              <a:buClr>
                <a:schemeClr val="lt1"/>
              </a:buClr>
              <a:buSzPts val="1600"/>
              <a:buFont typeface="Poppins"/>
              <a:buNone/>
              <a:defRPr sz="1600" b="1">
                <a:latin typeface="Poppins"/>
                <a:ea typeface="Poppins"/>
                <a:cs typeface="Poppins"/>
                <a:sym typeface="Poppins"/>
              </a:defRPr>
            </a:lvl7pPr>
            <a:lvl8pPr lvl="7">
              <a:spcBef>
                <a:spcPts val="0"/>
              </a:spcBef>
              <a:spcAft>
                <a:spcPts val="0"/>
              </a:spcAft>
              <a:buClr>
                <a:schemeClr val="lt1"/>
              </a:buClr>
              <a:buSzPts val="1600"/>
              <a:buFont typeface="Poppins"/>
              <a:buNone/>
              <a:defRPr sz="1600" b="1">
                <a:latin typeface="Poppins"/>
                <a:ea typeface="Poppins"/>
                <a:cs typeface="Poppins"/>
                <a:sym typeface="Poppins"/>
              </a:defRPr>
            </a:lvl8pPr>
            <a:lvl9pPr lvl="8">
              <a:spcBef>
                <a:spcPts val="0"/>
              </a:spcBef>
              <a:spcAft>
                <a:spcPts val="0"/>
              </a:spcAft>
              <a:buClr>
                <a:schemeClr val="lt1"/>
              </a:buClr>
              <a:buSzPts val="1600"/>
              <a:buFont typeface="Poppins"/>
              <a:buNone/>
              <a:defRPr sz="1600" b="1">
                <a:latin typeface="Poppins"/>
                <a:ea typeface="Poppins"/>
                <a:cs typeface="Poppins"/>
                <a:sym typeface="Poppins"/>
              </a:defRPr>
            </a:lvl9pPr>
          </a:lstStyle>
          <a:p>
            <a:endParaRPr/>
          </a:p>
        </p:txBody>
      </p:sp>
      <p:sp>
        <p:nvSpPr>
          <p:cNvPr id="516" name="Google Shape;516;p65"/>
          <p:cNvSpPr txBox="1">
            <a:spLocks noGrp="1"/>
          </p:cNvSpPr>
          <p:nvPr>
            <p:ph type="subTitle" idx="5"/>
          </p:nvPr>
        </p:nvSpPr>
        <p:spPr>
          <a:xfrm>
            <a:off x="6183150" y="2920654"/>
            <a:ext cx="2331300" cy="893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a:buNone/>
              <a:defRPr sz="1600" b="1">
                <a:latin typeface="Poppins"/>
                <a:ea typeface="Poppins"/>
                <a:cs typeface="Poppins"/>
                <a:sym typeface="Poppins"/>
              </a:defRPr>
            </a:lvl1pPr>
            <a:lvl2pPr lvl="1">
              <a:spcBef>
                <a:spcPts val="0"/>
              </a:spcBef>
              <a:spcAft>
                <a:spcPts val="0"/>
              </a:spcAft>
              <a:buClr>
                <a:schemeClr val="lt1"/>
              </a:buClr>
              <a:buSzPts val="1600"/>
              <a:buFont typeface="Poppins"/>
              <a:buNone/>
              <a:defRPr sz="1600" b="1">
                <a:latin typeface="Poppins"/>
                <a:ea typeface="Poppins"/>
                <a:cs typeface="Poppins"/>
                <a:sym typeface="Poppins"/>
              </a:defRPr>
            </a:lvl2pPr>
            <a:lvl3pPr lvl="2">
              <a:spcBef>
                <a:spcPts val="0"/>
              </a:spcBef>
              <a:spcAft>
                <a:spcPts val="0"/>
              </a:spcAft>
              <a:buClr>
                <a:schemeClr val="lt1"/>
              </a:buClr>
              <a:buSzPts val="1600"/>
              <a:buFont typeface="Poppins"/>
              <a:buNone/>
              <a:defRPr sz="1600" b="1">
                <a:latin typeface="Poppins"/>
                <a:ea typeface="Poppins"/>
                <a:cs typeface="Poppins"/>
                <a:sym typeface="Poppins"/>
              </a:defRPr>
            </a:lvl3pPr>
            <a:lvl4pPr lvl="3">
              <a:spcBef>
                <a:spcPts val="0"/>
              </a:spcBef>
              <a:spcAft>
                <a:spcPts val="0"/>
              </a:spcAft>
              <a:buClr>
                <a:schemeClr val="lt1"/>
              </a:buClr>
              <a:buSzPts val="1600"/>
              <a:buFont typeface="Poppins"/>
              <a:buNone/>
              <a:defRPr sz="1600" b="1">
                <a:latin typeface="Poppins"/>
                <a:ea typeface="Poppins"/>
                <a:cs typeface="Poppins"/>
                <a:sym typeface="Poppins"/>
              </a:defRPr>
            </a:lvl4pPr>
            <a:lvl5pPr lvl="4">
              <a:spcBef>
                <a:spcPts val="0"/>
              </a:spcBef>
              <a:spcAft>
                <a:spcPts val="0"/>
              </a:spcAft>
              <a:buClr>
                <a:schemeClr val="lt1"/>
              </a:buClr>
              <a:buSzPts val="1600"/>
              <a:buFont typeface="Poppins"/>
              <a:buNone/>
              <a:defRPr sz="1600" b="1">
                <a:latin typeface="Poppins"/>
                <a:ea typeface="Poppins"/>
                <a:cs typeface="Poppins"/>
                <a:sym typeface="Poppins"/>
              </a:defRPr>
            </a:lvl5pPr>
            <a:lvl6pPr lvl="5">
              <a:spcBef>
                <a:spcPts val="0"/>
              </a:spcBef>
              <a:spcAft>
                <a:spcPts val="0"/>
              </a:spcAft>
              <a:buClr>
                <a:schemeClr val="lt1"/>
              </a:buClr>
              <a:buSzPts val="1600"/>
              <a:buFont typeface="Poppins"/>
              <a:buNone/>
              <a:defRPr sz="1600" b="1">
                <a:latin typeface="Poppins"/>
                <a:ea typeface="Poppins"/>
                <a:cs typeface="Poppins"/>
                <a:sym typeface="Poppins"/>
              </a:defRPr>
            </a:lvl6pPr>
            <a:lvl7pPr lvl="6">
              <a:spcBef>
                <a:spcPts val="0"/>
              </a:spcBef>
              <a:spcAft>
                <a:spcPts val="0"/>
              </a:spcAft>
              <a:buClr>
                <a:schemeClr val="lt1"/>
              </a:buClr>
              <a:buSzPts val="1600"/>
              <a:buFont typeface="Poppins"/>
              <a:buNone/>
              <a:defRPr sz="1600" b="1">
                <a:latin typeface="Poppins"/>
                <a:ea typeface="Poppins"/>
                <a:cs typeface="Poppins"/>
                <a:sym typeface="Poppins"/>
              </a:defRPr>
            </a:lvl7pPr>
            <a:lvl8pPr lvl="7">
              <a:spcBef>
                <a:spcPts val="0"/>
              </a:spcBef>
              <a:spcAft>
                <a:spcPts val="0"/>
              </a:spcAft>
              <a:buClr>
                <a:schemeClr val="lt1"/>
              </a:buClr>
              <a:buSzPts val="1600"/>
              <a:buFont typeface="Poppins"/>
              <a:buNone/>
              <a:defRPr sz="1600" b="1">
                <a:latin typeface="Poppins"/>
                <a:ea typeface="Poppins"/>
                <a:cs typeface="Poppins"/>
                <a:sym typeface="Poppins"/>
              </a:defRPr>
            </a:lvl8pPr>
            <a:lvl9pPr lvl="8">
              <a:spcBef>
                <a:spcPts val="0"/>
              </a:spcBef>
              <a:spcAft>
                <a:spcPts val="0"/>
              </a:spcAft>
              <a:buClr>
                <a:schemeClr val="lt1"/>
              </a:buClr>
              <a:buSzPts val="1600"/>
              <a:buFont typeface="Poppins"/>
              <a:buNone/>
              <a:defRPr sz="1600" b="1">
                <a:latin typeface="Poppins"/>
                <a:ea typeface="Poppins"/>
                <a:cs typeface="Poppins"/>
                <a:sym typeface="Poppins"/>
              </a:defRPr>
            </a:lvl9pPr>
          </a:lstStyle>
          <a:p>
            <a:endParaRPr/>
          </a:p>
        </p:txBody>
      </p:sp>
      <p:sp>
        <p:nvSpPr>
          <p:cNvPr id="517" name="Google Shape;517;p65"/>
          <p:cNvSpPr txBox="1">
            <a:spLocks noGrp="1"/>
          </p:cNvSpPr>
          <p:nvPr>
            <p:ph type="subTitle" idx="6"/>
          </p:nvPr>
        </p:nvSpPr>
        <p:spPr>
          <a:xfrm>
            <a:off x="6183150" y="3912436"/>
            <a:ext cx="2331300" cy="893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a:buNone/>
              <a:defRPr sz="1600" b="1">
                <a:latin typeface="Poppins"/>
                <a:ea typeface="Poppins"/>
                <a:cs typeface="Poppins"/>
                <a:sym typeface="Poppins"/>
              </a:defRPr>
            </a:lvl1pPr>
            <a:lvl2pPr lvl="1">
              <a:spcBef>
                <a:spcPts val="0"/>
              </a:spcBef>
              <a:spcAft>
                <a:spcPts val="0"/>
              </a:spcAft>
              <a:buClr>
                <a:schemeClr val="lt1"/>
              </a:buClr>
              <a:buSzPts val="1600"/>
              <a:buFont typeface="Poppins"/>
              <a:buNone/>
              <a:defRPr sz="1600" b="1">
                <a:latin typeface="Poppins"/>
                <a:ea typeface="Poppins"/>
                <a:cs typeface="Poppins"/>
                <a:sym typeface="Poppins"/>
              </a:defRPr>
            </a:lvl2pPr>
            <a:lvl3pPr lvl="2">
              <a:spcBef>
                <a:spcPts val="0"/>
              </a:spcBef>
              <a:spcAft>
                <a:spcPts val="0"/>
              </a:spcAft>
              <a:buClr>
                <a:schemeClr val="lt1"/>
              </a:buClr>
              <a:buSzPts val="1600"/>
              <a:buFont typeface="Poppins"/>
              <a:buNone/>
              <a:defRPr sz="1600" b="1">
                <a:latin typeface="Poppins"/>
                <a:ea typeface="Poppins"/>
                <a:cs typeface="Poppins"/>
                <a:sym typeface="Poppins"/>
              </a:defRPr>
            </a:lvl3pPr>
            <a:lvl4pPr lvl="3">
              <a:spcBef>
                <a:spcPts val="0"/>
              </a:spcBef>
              <a:spcAft>
                <a:spcPts val="0"/>
              </a:spcAft>
              <a:buClr>
                <a:schemeClr val="lt1"/>
              </a:buClr>
              <a:buSzPts val="1600"/>
              <a:buFont typeface="Poppins"/>
              <a:buNone/>
              <a:defRPr sz="1600" b="1">
                <a:latin typeface="Poppins"/>
                <a:ea typeface="Poppins"/>
                <a:cs typeface="Poppins"/>
                <a:sym typeface="Poppins"/>
              </a:defRPr>
            </a:lvl4pPr>
            <a:lvl5pPr lvl="4">
              <a:spcBef>
                <a:spcPts val="0"/>
              </a:spcBef>
              <a:spcAft>
                <a:spcPts val="0"/>
              </a:spcAft>
              <a:buClr>
                <a:schemeClr val="lt1"/>
              </a:buClr>
              <a:buSzPts val="1600"/>
              <a:buFont typeface="Poppins"/>
              <a:buNone/>
              <a:defRPr sz="1600" b="1">
                <a:latin typeface="Poppins"/>
                <a:ea typeface="Poppins"/>
                <a:cs typeface="Poppins"/>
                <a:sym typeface="Poppins"/>
              </a:defRPr>
            </a:lvl5pPr>
            <a:lvl6pPr lvl="5">
              <a:spcBef>
                <a:spcPts val="0"/>
              </a:spcBef>
              <a:spcAft>
                <a:spcPts val="0"/>
              </a:spcAft>
              <a:buClr>
                <a:schemeClr val="lt1"/>
              </a:buClr>
              <a:buSzPts val="1600"/>
              <a:buFont typeface="Poppins"/>
              <a:buNone/>
              <a:defRPr sz="1600" b="1">
                <a:latin typeface="Poppins"/>
                <a:ea typeface="Poppins"/>
                <a:cs typeface="Poppins"/>
                <a:sym typeface="Poppins"/>
              </a:defRPr>
            </a:lvl6pPr>
            <a:lvl7pPr lvl="6">
              <a:spcBef>
                <a:spcPts val="0"/>
              </a:spcBef>
              <a:spcAft>
                <a:spcPts val="0"/>
              </a:spcAft>
              <a:buClr>
                <a:schemeClr val="lt1"/>
              </a:buClr>
              <a:buSzPts val="1600"/>
              <a:buFont typeface="Poppins"/>
              <a:buNone/>
              <a:defRPr sz="1600" b="1">
                <a:latin typeface="Poppins"/>
                <a:ea typeface="Poppins"/>
                <a:cs typeface="Poppins"/>
                <a:sym typeface="Poppins"/>
              </a:defRPr>
            </a:lvl7pPr>
            <a:lvl8pPr lvl="7">
              <a:spcBef>
                <a:spcPts val="0"/>
              </a:spcBef>
              <a:spcAft>
                <a:spcPts val="0"/>
              </a:spcAft>
              <a:buClr>
                <a:schemeClr val="lt1"/>
              </a:buClr>
              <a:buSzPts val="1600"/>
              <a:buFont typeface="Poppins"/>
              <a:buNone/>
              <a:defRPr sz="1600" b="1">
                <a:latin typeface="Poppins"/>
                <a:ea typeface="Poppins"/>
                <a:cs typeface="Poppins"/>
                <a:sym typeface="Poppins"/>
              </a:defRPr>
            </a:lvl8pPr>
            <a:lvl9pPr lvl="8">
              <a:spcBef>
                <a:spcPts val="0"/>
              </a:spcBef>
              <a:spcAft>
                <a:spcPts val="0"/>
              </a:spcAft>
              <a:buClr>
                <a:schemeClr val="lt1"/>
              </a:buClr>
              <a:buSzPts val="1600"/>
              <a:buFont typeface="Poppins"/>
              <a:buNone/>
              <a:defRPr sz="1600" b="1">
                <a:latin typeface="Poppins"/>
                <a:ea typeface="Poppins"/>
                <a:cs typeface="Poppins"/>
                <a:sym typeface="Poppins"/>
              </a:defRPr>
            </a:lvl9pPr>
          </a:lstStyle>
          <a:p>
            <a:endParaRPr/>
          </a:p>
        </p:txBody>
      </p:sp>
      <p:sp>
        <p:nvSpPr>
          <p:cNvPr id="518" name="Google Shape;518;p65"/>
          <p:cNvSpPr txBox="1">
            <a:spLocks noGrp="1"/>
          </p:cNvSpPr>
          <p:nvPr>
            <p:ph type="title"/>
          </p:nvPr>
        </p:nvSpPr>
        <p:spPr>
          <a:xfrm>
            <a:off x="3235425" y="474750"/>
            <a:ext cx="2860800" cy="13158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a:lvl1pPr>
            <a:lvl2pPr lvl="1">
              <a:lnSpc>
                <a:spcPct val="115000"/>
              </a:lnSpc>
              <a:spcBef>
                <a:spcPts val="0"/>
              </a:spcBef>
              <a:spcAft>
                <a:spcPts val="0"/>
              </a:spcAft>
              <a:buNone/>
              <a:defRPr sz="4800"/>
            </a:lvl2pPr>
            <a:lvl3pPr lvl="2">
              <a:lnSpc>
                <a:spcPct val="115000"/>
              </a:lnSpc>
              <a:spcBef>
                <a:spcPts val="0"/>
              </a:spcBef>
              <a:spcAft>
                <a:spcPts val="0"/>
              </a:spcAft>
              <a:buNone/>
              <a:defRPr sz="4800"/>
            </a:lvl3pPr>
            <a:lvl4pPr lvl="3">
              <a:lnSpc>
                <a:spcPct val="115000"/>
              </a:lnSpc>
              <a:spcBef>
                <a:spcPts val="0"/>
              </a:spcBef>
              <a:spcAft>
                <a:spcPts val="0"/>
              </a:spcAft>
              <a:buNone/>
              <a:defRPr sz="4800"/>
            </a:lvl4pPr>
            <a:lvl5pPr lvl="4">
              <a:lnSpc>
                <a:spcPct val="115000"/>
              </a:lnSpc>
              <a:spcBef>
                <a:spcPts val="0"/>
              </a:spcBef>
              <a:spcAft>
                <a:spcPts val="0"/>
              </a:spcAft>
              <a:buNone/>
              <a:defRPr sz="4800"/>
            </a:lvl5pPr>
            <a:lvl6pPr lvl="5">
              <a:lnSpc>
                <a:spcPct val="115000"/>
              </a:lnSpc>
              <a:spcBef>
                <a:spcPts val="0"/>
              </a:spcBef>
              <a:spcAft>
                <a:spcPts val="0"/>
              </a:spcAft>
              <a:buNone/>
              <a:defRPr sz="4800"/>
            </a:lvl6pPr>
            <a:lvl7pPr lvl="6">
              <a:lnSpc>
                <a:spcPct val="115000"/>
              </a:lnSpc>
              <a:spcBef>
                <a:spcPts val="0"/>
              </a:spcBef>
              <a:spcAft>
                <a:spcPts val="0"/>
              </a:spcAft>
              <a:buNone/>
              <a:defRPr sz="4800"/>
            </a:lvl7pPr>
            <a:lvl8pPr lvl="7">
              <a:lnSpc>
                <a:spcPct val="115000"/>
              </a:lnSpc>
              <a:spcBef>
                <a:spcPts val="0"/>
              </a:spcBef>
              <a:spcAft>
                <a:spcPts val="0"/>
              </a:spcAft>
              <a:buNone/>
              <a:defRPr sz="4800"/>
            </a:lvl8pPr>
            <a:lvl9pPr lvl="8">
              <a:lnSpc>
                <a:spcPct val="115000"/>
              </a:lnSpc>
              <a:spcBef>
                <a:spcPts val="0"/>
              </a:spcBef>
              <a:spcAft>
                <a:spcPts val="0"/>
              </a:spcAft>
              <a:buNone/>
              <a:defRPr sz="4800"/>
            </a:lvl9pPr>
          </a:lstStyle>
          <a:p>
            <a:endParaRPr/>
          </a:p>
        </p:txBody>
      </p:sp>
      <p:sp>
        <p:nvSpPr>
          <p:cNvPr id="519" name="Google Shape;519;p65"/>
          <p:cNvSpPr txBox="1">
            <a:spLocks noGrp="1"/>
          </p:cNvSpPr>
          <p:nvPr>
            <p:ph type="subTitle" idx="7"/>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520" name="Google Shape;520;p65"/>
          <p:cNvSpPr txBox="1">
            <a:spLocks noGrp="1"/>
          </p:cNvSpPr>
          <p:nvPr>
            <p:ph type="subTitle" idx="8"/>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521" name="Google Shape;521;p65"/>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s">
  <p:cSld name="BLANK_1_1_1_1_1_1_1_1_1_1_1_1_2_1">
    <p:spTree>
      <p:nvGrpSpPr>
        <p:cNvPr id="1" name="Shape 522"/>
        <p:cNvGrpSpPr/>
        <p:nvPr/>
      </p:nvGrpSpPr>
      <p:grpSpPr>
        <a:xfrm>
          <a:off x="0" y="0"/>
          <a:ext cx="0" cy="0"/>
          <a:chOff x="0" y="0"/>
          <a:chExt cx="0" cy="0"/>
        </a:xfrm>
      </p:grpSpPr>
      <p:sp>
        <p:nvSpPr>
          <p:cNvPr id="523" name="Google Shape;523;p66"/>
          <p:cNvSpPr txBox="1">
            <a:spLocks noGrp="1"/>
          </p:cNvSpPr>
          <p:nvPr>
            <p:ph type="subTitle" idx="1"/>
          </p:nvPr>
        </p:nvSpPr>
        <p:spPr>
          <a:xfrm>
            <a:off x="5537976" y="1421821"/>
            <a:ext cx="3453600" cy="311100"/>
          </a:xfrm>
          <a:prstGeom prst="rect">
            <a:avLst/>
          </a:prstGeom>
        </p:spPr>
        <p:txBody>
          <a:bodyPr spcFirstLastPara="1" wrap="square" lIns="0" tIns="91425" rIns="91425" bIns="0" anchor="b" anchorCtr="0">
            <a:normAutofit/>
          </a:bodyPr>
          <a:lstStyle>
            <a:lvl1pPr lvl="0">
              <a:spcBef>
                <a:spcPts val="0"/>
              </a:spcBef>
              <a:spcAft>
                <a:spcPts val="0"/>
              </a:spcAft>
              <a:buClr>
                <a:schemeClr val="lt1"/>
              </a:buClr>
              <a:buSzPts val="1800"/>
              <a:buFont typeface="Poppins"/>
              <a:buNone/>
              <a:defRPr sz="1800" b="1">
                <a:latin typeface="Poppins"/>
                <a:ea typeface="Poppins"/>
                <a:cs typeface="Poppins"/>
                <a:sym typeface="Poppins"/>
              </a:defRPr>
            </a:lvl1pPr>
            <a:lvl2pPr lvl="1">
              <a:spcBef>
                <a:spcPts val="0"/>
              </a:spcBef>
              <a:spcAft>
                <a:spcPts val="0"/>
              </a:spcAft>
              <a:buClr>
                <a:schemeClr val="lt1"/>
              </a:buClr>
              <a:buSzPts val="1500"/>
              <a:buFont typeface="Poppins"/>
              <a:buNone/>
              <a:defRPr sz="1500" b="1">
                <a:latin typeface="Poppins"/>
                <a:ea typeface="Poppins"/>
                <a:cs typeface="Poppins"/>
                <a:sym typeface="Poppins"/>
              </a:defRPr>
            </a:lvl2pPr>
            <a:lvl3pPr lvl="2">
              <a:spcBef>
                <a:spcPts val="0"/>
              </a:spcBef>
              <a:spcAft>
                <a:spcPts val="0"/>
              </a:spcAft>
              <a:buClr>
                <a:schemeClr val="lt1"/>
              </a:buClr>
              <a:buSzPts val="1500"/>
              <a:buFont typeface="Poppins"/>
              <a:buNone/>
              <a:defRPr sz="1500" b="1">
                <a:latin typeface="Poppins"/>
                <a:ea typeface="Poppins"/>
                <a:cs typeface="Poppins"/>
                <a:sym typeface="Poppins"/>
              </a:defRPr>
            </a:lvl3pPr>
            <a:lvl4pPr lvl="3">
              <a:spcBef>
                <a:spcPts val="0"/>
              </a:spcBef>
              <a:spcAft>
                <a:spcPts val="0"/>
              </a:spcAft>
              <a:buClr>
                <a:schemeClr val="lt1"/>
              </a:buClr>
              <a:buSzPts val="1500"/>
              <a:buFont typeface="Poppins"/>
              <a:buNone/>
              <a:defRPr sz="1500" b="1">
                <a:latin typeface="Poppins"/>
                <a:ea typeface="Poppins"/>
                <a:cs typeface="Poppins"/>
                <a:sym typeface="Poppins"/>
              </a:defRPr>
            </a:lvl4pPr>
            <a:lvl5pPr lvl="4">
              <a:spcBef>
                <a:spcPts val="0"/>
              </a:spcBef>
              <a:spcAft>
                <a:spcPts val="0"/>
              </a:spcAft>
              <a:buClr>
                <a:schemeClr val="lt1"/>
              </a:buClr>
              <a:buSzPts val="1500"/>
              <a:buFont typeface="Poppins"/>
              <a:buNone/>
              <a:defRPr sz="1500" b="1">
                <a:latin typeface="Poppins"/>
                <a:ea typeface="Poppins"/>
                <a:cs typeface="Poppins"/>
                <a:sym typeface="Poppins"/>
              </a:defRPr>
            </a:lvl5pPr>
            <a:lvl6pPr lvl="5">
              <a:spcBef>
                <a:spcPts val="0"/>
              </a:spcBef>
              <a:spcAft>
                <a:spcPts val="0"/>
              </a:spcAft>
              <a:buClr>
                <a:schemeClr val="lt1"/>
              </a:buClr>
              <a:buSzPts val="1500"/>
              <a:buFont typeface="Poppins"/>
              <a:buNone/>
              <a:defRPr sz="1500" b="1">
                <a:latin typeface="Poppins"/>
                <a:ea typeface="Poppins"/>
                <a:cs typeface="Poppins"/>
                <a:sym typeface="Poppins"/>
              </a:defRPr>
            </a:lvl6pPr>
            <a:lvl7pPr lvl="6">
              <a:spcBef>
                <a:spcPts val="0"/>
              </a:spcBef>
              <a:spcAft>
                <a:spcPts val="0"/>
              </a:spcAft>
              <a:buClr>
                <a:schemeClr val="lt1"/>
              </a:buClr>
              <a:buSzPts val="1500"/>
              <a:buFont typeface="Poppins"/>
              <a:buNone/>
              <a:defRPr sz="1500" b="1">
                <a:latin typeface="Poppins"/>
                <a:ea typeface="Poppins"/>
                <a:cs typeface="Poppins"/>
                <a:sym typeface="Poppins"/>
              </a:defRPr>
            </a:lvl7pPr>
            <a:lvl8pPr lvl="7">
              <a:spcBef>
                <a:spcPts val="0"/>
              </a:spcBef>
              <a:spcAft>
                <a:spcPts val="0"/>
              </a:spcAft>
              <a:buClr>
                <a:schemeClr val="lt1"/>
              </a:buClr>
              <a:buSzPts val="1500"/>
              <a:buFont typeface="Poppins"/>
              <a:buNone/>
              <a:defRPr sz="1500" b="1">
                <a:latin typeface="Poppins"/>
                <a:ea typeface="Poppins"/>
                <a:cs typeface="Poppins"/>
                <a:sym typeface="Poppins"/>
              </a:defRPr>
            </a:lvl8pPr>
            <a:lvl9pPr lvl="8">
              <a:spcBef>
                <a:spcPts val="0"/>
              </a:spcBef>
              <a:spcAft>
                <a:spcPts val="0"/>
              </a:spcAft>
              <a:buClr>
                <a:schemeClr val="lt1"/>
              </a:buClr>
              <a:buSzPts val="1500"/>
              <a:buFont typeface="Poppins"/>
              <a:buNone/>
              <a:defRPr sz="1500" b="1">
                <a:latin typeface="Poppins"/>
                <a:ea typeface="Poppins"/>
                <a:cs typeface="Poppins"/>
                <a:sym typeface="Poppins"/>
              </a:defRPr>
            </a:lvl9pPr>
          </a:lstStyle>
          <a:p>
            <a:endParaRPr/>
          </a:p>
        </p:txBody>
      </p:sp>
      <p:sp>
        <p:nvSpPr>
          <p:cNvPr id="524" name="Google Shape;524;p66"/>
          <p:cNvSpPr txBox="1">
            <a:spLocks noGrp="1"/>
          </p:cNvSpPr>
          <p:nvPr>
            <p:ph type="subTitle" idx="2"/>
          </p:nvPr>
        </p:nvSpPr>
        <p:spPr>
          <a:xfrm>
            <a:off x="5537976" y="1658233"/>
            <a:ext cx="3453600" cy="311100"/>
          </a:xfrm>
          <a:prstGeom prst="rect">
            <a:avLst/>
          </a:prstGeom>
        </p:spPr>
        <p:txBody>
          <a:bodyPr spcFirstLastPara="1" wrap="square" lIns="0" tIns="91425" rIns="91425" bIns="0" anchor="t" anchorCtr="0">
            <a:normAutofit/>
          </a:bodyPr>
          <a:lstStyle>
            <a:lvl1pPr lvl="0">
              <a:spcBef>
                <a:spcPts val="0"/>
              </a:spcBef>
              <a:spcAft>
                <a:spcPts val="0"/>
              </a:spcAft>
              <a:buClr>
                <a:schemeClr val="lt1"/>
              </a:buClr>
              <a:buSzPts val="1400"/>
              <a:buNone/>
              <a:defRPr sz="1400"/>
            </a:lvl1pPr>
            <a:lvl2pPr lvl="1">
              <a:spcBef>
                <a:spcPts val="0"/>
              </a:spcBef>
              <a:spcAft>
                <a:spcPts val="0"/>
              </a:spcAft>
              <a:buClr>
                <a:schemeClr val="lt1"/>
              </a:buClr>
              <a:buSzPts val="1400"/>
              <a:buNone/>
              <a:defRPr sz="1400"/>
            </a:lvl2pPr>
            <a:lvl3pPr lvl="2">
              <a:spcBef>
                <a:spcPts val="0"/>
              </a:spcBef>
              <a:spcAft>
                <a:spcPts val="0"/>
              </a:spcAft>
              <a:buClr>
                <a:schemeClr val="lt1"/>
              </a:buClr>
              <a:buSzPts val="1400"/>
              <a:buNone/>
              <a:defRPr sz="1400"/>
            </a:lvl3pPr>
            <a:lvl4pPr lvl="3">
              <a:spcBef>
                <a:spcPts val="0"/>
              </a:spcBef>
              <a:spcAft>
                <a:spcPts val="0"/>
              </a:spcAft>
              <a:buClr>
                <a:schemeClr val="lt1"/>
              </a:buClr>
              <a:buSzPts val="1400"/>
              <a:buNone/>
              <a:defRPr sz="1400"/>
            </a:lvl4pPr>
            <a:lvl5pPr lvl="4">
              <a:spcBef>
                <a:spcPts val="0"/>
              </a:spcBef>
              <a:spcAft>
                <a:spcPts val="0"/>
              </a:spcAft>
              <a:buClr>
                <a:schemeClr val="lt1"/>
              </a:buClr>
              <a:buSzPts val="1400"/>
              <a:buNone/>
              <a:defRPr sz="1400"/>
            </a:lvl5pPr>
            <a:lvl6pPr lvl="5">
              <a:spcBef>
                <a:spcPts val="0"/>
              </a:spcBef>
              <a:spcAft>
                <a:spcPts val="0"/>
              </a:spcAft>
              <a:buClr>
                <a:schemeClr val="lt1"/>
              </a:buClr>
              <a:buSzPts val="1400"/>
              <a:buNone/>
              <a:defRPr sz="1400"/>
            </a:lvl6pPr>
            <a:lvl7pPr lvl="6">
              <a:spcBef>
                <a:spcPts val="0"/>
              </a:spcBef>
              <a:spcAft>
                <a:spcPts val="0"/>
              </a:spcAft>
              <a:buClr>
                <a:schemeClr val="lt1"/>
              </a:buClr>
              <a:buSzPts val="1400"/>
              <a:buNone/>
              <a:defRPr sz="1400"/>
            </a:lvl7pPr>
            <a:lvl8pPr lvl="7">
              <a:spcBef>
                <a:spcPts val="0"/>
              </a:spcBef>
              <a:spcAft>
                <a:spcPts val="0"/>
              </a:spcAft>
              <a:buClr>
                <a:schemeClr val="lt1"/>
              </a:buClr>
              <a:buSzPts val="1400"/>
              <a:buNone/>
              <a:defRPr sz="1400"/>
            </a:lvl8pPr>
            <a:lvl9pPr lvl="8">
              <a:spcBef>
                <a:spcPts val="0"/>
              </a:spcBef>
              <a:spcAft>
                <a:spcPts val="0"/>
              </a:spcAft>
              <a:buClr>
                <a:schemeClr val="lt1"/>
              </a:buClr>
              <a:buSzPts val="1400"/>
              <a:buNone/>
              <a:defRPr sz="1400"/>
            </a:lvl9pPr>
          </a:lstStyle>
          <a:p>
            <a:endParaRPr/>
          </a:p>
        </p:txBody>
      </p:sp>
      <p:sp>
        <p:nvSpPr>
          <p:cNvPr id="525" name="Google Shape;525;p66"/>
          <p:cNvSpPr txBox="1">
            <a:spLocks noGrp="1"/>
          </p:cNvSpPr>
          <p:nvPr>
            <p:ph type="subTitle" idx="3"/>
          </p:nvPr>
        </p:nvSpPr>
        <p:spPr>
          <a:xfrm>
            <a:off x="5537976" y="2185603"/>
            <a:ext cx="3453600" cy="311100"/>
          </a:xfrm>
          <a:prstGeom prst="rect">
            <a:avLst/>
          </a:prstGeom>
        </p:spPr>
        <p:txBody>
          <a:bodyPr spcFirstLastPara="1" wrap="square" lIns="0" tIns="91425" rIns="91425" bIns="0" anchor="b" anchorCtr="0">
            <a:normAutofit/>
          </a:bodyPr>
          <a:lstStyle>
            <a:lvl1pPr lvl="0">
              <a:spcBef>
                <a:spcPts val="0"/>
              </a:spcBef>
              <a:spcAft>
                <a:spcPts val="0"/>
              </a:spcAft>
              <a:buClr>
                <a:schemeClr val="lt1"/>
              </a:buClr>
              <a:buSzPts val="1800"/>
              <a:buFont typeface="Poppins"/>
              <a:buNone/>
              <a:defRPr sz="1800" b="1">
                <a:latin typeface="Poppins"/>
                <a:ea typeface="Poppins"/>
                <a:cs typeface="Poppins"/>
                <a:sym typeface="Poppins"/>
              </a:defRPr>
            </a:lvl1pPr>
            <a:lvl2pPr lvl="1">
              <a:spcBef>
                <a:spcPts val="0"/>
              </a:spcBef>
              <a:spcAft>
                <a:spcPts val="0"/>
              </a:spcAft>
              <a:buClr>
                <a:schemeClr val="lt1"/>
              </a:buClr>
              <a:buSzPts val="1500"/>
              <a:buFont typeface="Poppins"/>
              <a:buNone/>
              <a:defRPr sz="1500" b="1">
                <a:latin typeface="Poppins"/>
                <a:ea typeface="Poppins"/>
                <a:cs typeface="Poppins"/>
                <a:sym typeface="Poppins"/>
              </a:defRPr>
            </a:lvl2pPr>
            <a:lvl3pPr lvl="2">
              <a:spcBef>
                <a:spcPts val="0"/>
              </a:spcBef>
              <a:spcAft>
                <a:spcPts val="0"/>
              </a:spcAft>
              <a:buClr>
                <a:schemeClr val="lt1"/>
              </a:buClr>
              <a:buSzPts val="1500"/>
              <a:buFont typeface="Poppins"/>
              <a:buNone/>
              <a:defRPr sz="1500" b="1">
                <a:latin typeface="Poppins"/>
                <a:ea typeface="Poppins"/>
                <a:cs typeface="Poppins"/>
                <a:sym typeface="Poppins"/>
              </a:defRPr>
            </a:lvl3pPr>
            <a:lvl4pPr lvl="3">
              <a:spcBef>
                <a:spcPts val="0"/>
              </a:spcBef>
              <a:spcAft>
                <a:spcPts val="0"/>
              </a:spcAft>
              <a:buClr>
                <a:schemeClr val="lt1"/>
              </a:buClr>
              <a:buSzPts val="1500"/>
              <a:buFont typeface="Poppins"/>
              <a:buNone/>
              <a:defRPr sz="1500" b="1">
                <a:latin typeface="Poppins"/>
                <a:ea typeface="Poppins"/>
                <a:cs typeface="Poppins"/>
                <a:sym typeface="Poppins"/>
              </a:defRPr>
            </a:lvl4pPr>
            <a:lvl5pPr lvl="4">
              <a:spcBef>
                <a:spcPts val="0"/>
              </a:spcBef>
              <a:spcAft>
                <a:spcPts val="0"/>
              </a:spcAft>
              <a:buClr>
                <a:schemeClr val="lt1"/>
              </a:buClr>
              <a:buSzPts val="1500"/>
              <a:buFont typeface="Poppins"/>
              <a:buNone/>
              <a:defRPr sz="1500" b="1">
                <a:latin typeface="Poppins"/>
                <a:ea typeface="Poppins"/>
                <a:cs typeface="Poppins"/>
                <a:sym typeface="Poppins"/>
              </a:defRPr>
            </a:lvl5pPr>
            <a:lvl6pPr lvl="5">
              <a:spcBef>
                <a:spcPts val="0"/>
              </a:spcBef>
              <a:spcAft>
                <a:spcPts val="0"/>
              </a:spcAft>
              <a:buClr>
                <a:schemeClr val="lt1"/>
              </a:buClr>
              <a:buSzPts val="1500"/>
              <a:buFont typeface="Poppins"/>
              <a:buNone/>
              <a:defRPr sz="1500" b="1">
                <a:latin typeface="Poppins"/>
                <a:ea typeface="Poppins"/>
                <a:cs typeface="Poppins"/>
                <a:sym typeface="Poppins"/>
              </a:defRPr>
            </a:lvl6pPr>
            <a:lvl7pPr lvl="6">
              <a:spcBef>
                <a:spcPts val="0"/>
              </a:spcBef>
              <a:spcAft>
                <a:spcPts val="0"/>
              </a:spcAft>
              <a:buClr>
                <a:schemeClr val="lt1"/>
              </a:buClr>
              <a:buSzPts val="1500"/>
              <a:buFont typeface="Poppins"/>
              <a:buNone/>
              <a:defRPr sz="1500" b="1">
                <a:latin typeface="Poppins"/>
                <a:ea typeface="Poppins"/>
                <a:cs typeface="Poppins"/>
                <a:sym typeface="Poppins"/>
              </a:defRPr>
            </a:lvl7pPr>
            <a:lvl8pPr lvl="7">
              <a:spcBef>
                <a:spcPts val="0"/>
              </a:spcBef>
              <a:spcAft>
                <a:spcPts val="0"/>
              </a:spcAft>
              <a:buClr>
                <a:schemeClr val="lt1"/>
              </a:buClr>
              <a:buSzPts val="1500"/>
              <a:buFont typeface="Poppins"/>
              <a:buNone/>
              <a:defRPr sz="1500" b="1">
                <a:latin typeface="Poppins"/>
                <a:ea typeface="Poppins"/>
                <a:cs typeface="Poppins"/>
                <a:sym typeface="Poppins"/>
              </a:defRPr>
            </a:lvl8pPr>
            <a:lvl9pPr lvl="8">
              <a:spcBef>
                <a:spcPts val="0"/>
              </a:spcBef>
              <a:spcAft>
                <a:spcPts val="0"/>
              </a:spcAft>
              <a:buClr>
                <a:schemeClr val="lt1"/>
              </a:buClr>
              <a:buSzPts val="1500"/>
              <a:buFont typeface="Poppins"/>
              <a:buNone/>
              <a:defRPr sz="1500" b="1">
                <a:latin typeface="Poppins"/>
                <a:ea typeface="Poppins"/>
                <a:cs typeface="Poppins"/>
                <a:sym typeface="Poppins"/>
              </a:defRPr>
            </a:lvl9pPr>
          </a:lstStyle>
          <a:p>
            <a:endParaRPr/>
          </a:p>
        </p:txBody>
      </p:sp>
      <p:sp>
        <p:nvSpPr>
          <p:cNvPr id="526" name="Google Shape;526;p66"/>
          <p:cNvSpPr txBox="1">
            <a:spLocks noGrp="1"/>
          </p:cNvSpPr>
          <p:nvPr>
            <p:ph type="subTitle" idx="4"/>
          </p:nvPr>
        </p:nvSpPr>
        <p:spPr>
          <a:xfrm>
            <a:off x="5537976" y="2421696"/>
            <a:ext cx="3453600" cy="311100"/>
          </a:xfrm>
          <a:prstGeom prst="rect">
            <a:avLst/>
          </a:prstGeom>
        </p:spPr>
        <p:txBody>
          <a:bodyPr spcFirstLastPara="1" wrap="square" lIns="0" tIns="91425" rIns="91425" bIns="0" anchor="t" anchorCtr="0">
            <a:normAutofit/>
          </a:bodyPr>
          <a:lstStyle>
            <a:lvl1pPr lvl="0">
              <a:spcBef>
                <a:spcPts val="0"/>
              </a:spcBef>
              <a:spcAft>
                <a:spcPts val="0"/>
              </a:spcAft>
              <a:buClr>
                <a:schemeClr val="lt1"/>
              </a:buClr>
              <a:buSzPts val="1400"/>
              <a:buNone/>
              <a:defRPr sz="1400"/>
            </a:lvl1pPr>
            <a:lvl2pPr lvl="1">
              <a:spcBef>
                <a:spcPts val="0"/>
              </a:spcBef>
              <a:spcAft>
                <a:spcPts val="0"/>
              </a:spcAft>
              <a:buClr>
                <a:schemeClr val="lt1"/>
              </a:buClr>
              <a:buSzPts val="1400"/>
              <a:buNone/>
              <a:defRPr sz="1400"/>
            </a:lvl2pPr>
            <a:lvl3pPr lvl="2">
              <a:spcBef>
                <a:spcPts val="0"/>
              </a:spcBef>
              <a:spcAft>
                <a:spcPts val="0"/>
              </a:spcAft>
              <a:buClr>
                <a:schemeClr val="lt1"/>
              </a:buClr>
              <a:buSzPts val="1400"/>
              <a:buNone/>
              <a:defRPr sz="1400"/>
            </a:lvl3pPr>
            <a:lvl4pPr lvl="3">
              <a:spcBef>
                <a:spcPts val="0"/>
              </a:spcBef>
              <a:spcAft>
                <a:spcPts val="0"/>
              </a:spcAft>
              <a:buClr>
                <a:schemeClr val="lt1"/>
              </a:buClr>
              <a:buSzPts val="1400"/>
              <a:buNone/>
              <a:defRPr sz="1400"/>
            </a:lvl4pPr>
            <a:lvl5pPr lvl="4">
              <a:spcBef>
                <a:spcPts val="0"/>
              </a:spcBef>
              <a:spcAft>
                <a:spcPts val="0"/>
              </a:spcAft>
              <a:buClr>
                <a:schemeClr val="lt1"/>
              </a:buClr>
              <a:buSzPts val="1400"/>
              <a:buNone/>
              <a:defRPr sz="1400"/>
            </a:lvl5pPr>
            <a:lvl6pPr lvl="5">
              <a:spcBef>
                <a:spcPts val="0"/>
              </a:spcBef>
              <a:spcAft>
                <a:spcPts val="0"/>
              </a:spcAft>
              <a:buClr>
                <a:schemeClr val="lt1"/>
              </a:buClr>
              <a:buSzPts val="1400"/>
              <a:buNone/>
              <a:defRPr sz="1400"/>
            </a:lvl6pPr>
            <a:lvl7pPr lvl="6">
              <a:spcBef>
                <a:spcPts val="0"/>
              </a:spcBef>
              <a:spcAft>
                <a:spcPts val="0"/>
              </a:spcAft>
              <a:buClr>
                <a:schemeClr val="lt1"/>
              </a:buClr>
              <a:buSzPts val="1400"/>
              <a:buNone/>
              <a:defRPr sz="1400"/>
            </a:lvl7pPr>
            <a:lvl8pPr lvl="7">
              <a:spcBef>
                <a:spcPts val="0"/>
              </a:spcBef>
              <a:spcAft>
                <a:spcPts val="0"/>
              </a:spcAft>
              <a:buClr>
                <a:schemeClr val="lt1"/>
              </a:buClr>
              <a:buSzPts val="1400"/>
              <a:buNone/>
              <a:defRPr sz="1400"/>
            </a:lvl8pPr>
            <a:lvl9pPr lvl="8">
              <a:spcBef>
                <a:spcPts val="0"/>
              </a:spcBef>
              <a:spcAft>
                <a:spcPts val="0"/>
              </a:spcAft>
              <a:buClr>
                <a:schemeClr val="lt1"/>
              </a:buClr>
              <a:buSzPts val="1400"/>
              <a:buNone/>
              <a:defRPr sz="1400"/>
            </a:lvl9pPr>
          </a:lstStyle>
          <a:p>
            <a:endParaRPr/>
          </a:p>
        </p:txBody>
      </p:sp>
      <p:sp>
        <p:nvSpPr>
          <p:cNvPr id="527" name="Google Shape;527;p66"/>
          <p:cNvSpPr txBox="1">
            <a:spLocks noGrp="1"/>
          </p:cNvSpPr>
          <p:nvPr>
            <p:ph type="subTitle" idx="5"/>
          </p:nvPr>
        </p:nvSpPr>
        <p:spPr>
          <a:xfrm>
            <a:off x="5537976" y="2954416"/>
            <a:ext cx="3453600" cy="311100"/>
          </a:xfrm>
          <a:prstGeom prst="rect">
            <a:avLst/>
          </a:prstGeom>
        </p:spPr>
        <p:txBody>
          <a:bodyPr spcFirstLastPara="1" wrap="square" lIns="0" tIns="91425" rIns="91425" bIns="0" anchor="b" anchorCtr="0">
            <a:normAutofit/>
          </a:bodyPr>
          <a:lstStyle>
            <a:lvl1pPr lvl="0">
              <a:spcBef>
                <a:spcPts val="0"/>
              </a:spcBef>
              <a:spcAft>
                <a:spcPts val="0"/>
              </a:spcAft>
              <a:buClr>
                <a:schemeClr val="lt1"/>
              </a:buClr>
              <a:buSzPts val="1800"/>
              <a:buFont typeface="Poppins"/>
              <a:buNone/>
              <a:defRPr sz="1800" b="1">
                <a:latin typeface="Poppins"/>
                <a:ea typeface="Poppins"/>
                <a:cs typeface="Poppins"/>
                <a:sym typeface="Poppins"/>
              </a:defRPr>
            </a:lvl1pPr>
            <a:lvl2pPr lvl="1">
              <a:spcBef>
                <a:spcPts val="0"/>
              </a:spcBef>
              <a:spcAft>
                <a:spcPts val="0"/>
              </a:spcAft>
              <a:buClr>
                <a:schemeClr val="lt1"/>
              </a:buClr>
              <a:buSzPts val="1500"/>
              <a:buFont typeface="Poppins"/>
              <a:buNone/>
              <a:defRPr sz="1500" b="1">
                <a:latin typeface="Poppins"/>
                <a:ea typeface="Poppins"/>
                <a:cs typeface="Poppins"/>
                <a:sym typeface="Poppins"/>
              </a:defRPr>
            </a:lvl2pPr>
            <a:lvl3pPr lvl="2">
              <a:spcBef>
                <a:spcPts val="0"/>
              </a:spcBef>
              <a:spcAft>
                <a:spcPts val="0"/>
              </a:spcAft>
              <a:buClr>
                <a:schemeClr val="lt1"/>
              </a:buClr>
              <a:buSzPts val="1500"/>
              <a:buFont typeface="Poppins"/>
              <a:buNone/>
              <a:defRPr sz="1500" b="1">
                <a:latin typeface="Poppins"/>
                <a:ea typeface="Poppins"/>
                <a:cs typeface="Poppins"/>
                <a:sym typeface="Poppins"/>
              </a:defRPr>
            </a:lvl3pPr>
            <a:lvl4pPr lvl="3">
              <a:spcBef>
                <a:spcPts val="0"/>
              </a:spcBef>
              <a:spcAft>
                <a:spcPts val="0"/>
              </a:spcAft>
              <a:buClr>
                <a:schemeClr val="lt1"/>
              </a:buClr>
              <a:buSzPts val="1500"/>
              <a:buFont typeface="Poppins"/>
              <a:buNone/>
              <a:defRPr sz="1500" b="1">
                <a:latin typeface="Poppins"/>
                <a:ea typeface="Poppins"/>
                <a:cs typeface="Poppins"/>
                <a:sym typeface="Poppins"/>
              </a:defRPr>
            </a:lvl4pPr>
            <a:lvl5pPr lvl="4">
              <a:spcBef>
                <a:spcPts val="0"/>
              </a:spcBef>
              <a:spcAft>
                <a:spcPts val="0"/>
              </a:spcAft>
              <a:buClr>
                <a:schemeClr val="lt1"/>
              </a:buClr>
              <a:buSzPts val="1500"/>
              <a:buFont typeface="Poppins"/>
              <a:buNone/>
              <a:defRPr sz="1500" b="1">
                <a:latin typeface="Poppins"/>
                <a:ea typeface="Poppins"/>
                <a:cs typeface="Poppins"/>
                <a:sym typeface="Poppins"/>
              </a:defRPr>
            </a:lvl5pPr>
            <a:lvl6pPr lvl="5">
              <a:spcBef>
                <a:spcPts val="0"/>
              </a:spcBef>
              <a:spcAft>
                <a:spcPts val="0"/>
              </a:spcAft>
              <a:buClr>
                <a:schemeClr val="lt1"/>
              </a:buClr>
              <a:buSzPts val="1500"/>
              <a:buFont typeface="Poppins"/>
              <a:buNone/>
              <a:defRPr sz="1500" b="1">
                <a:latin typeface="Poppins"/>
                <a:ea typeface="Poppins"/>
                <a:cs typeface="Poppins"/>
                <a:sym typeface="Poppins"/>
              </a:defRPr>
            </a:lvl6pPr>
            <a:lvl7pPr lvl="6">
              <a:spcBef>
                <a:spcPts val="0"/>
              </a:spcBef>
              <a:spcAft>
                <a:spcPts val="0"/>
              </a:spcAft>
              <a:buClr>
                <a:schemeClr val="lt1"/>
              </a:buClr>
              <a:buSzPts val="1500"/>
              <a:buFont typeface="Poppins"/>
              <a:buNone/>
              <a:defRPr sz="1500" b="1">
                <a:latin typeface="Poppins"/>
                <a:ea typeface="Poppins"/>
                <a:cs typeface="Poppins"/>
                <a:sym typeface="Poppins"/>
              </a:defRPr>
            </a:lvl7pPr>
            <a:lvl8pPr lvl="7">
              <a:spcBef>
                <a:spcPts val="0"/>
              </a:spcBef>
              <a:spcAft>
                <a:spcPts val="0"/>
              </a:spcAft>
              <a:buClr>
                <a:schemeClr val="lt1"/>
              </a:buClr>
              <a:buSzPts val="1500"/>
              <a:buFont typeface="Poppins"/>
              <a:buNone/>
              <a:defRPr sz="1500" b="1">
                <a:latin typeface="Poppins"/>
                <a:ea typeface="Poppins"/>
                <a:cs typeface="Poppins"/>
                <a:sym typeface="Poppins"/>
              </a:defRPr>
            </a:lvl8pPr>
            <a:lvl9pPr lvl="8">
              <a:spcBef>
                <a:spcPts val="0"/>
              </a:spcBef>
              <a:spcAft>
                <a:spcPts val="0"/>
              </a:spcAft>
              <a:buClr>
                <a:schemeClr val="lt1"/>
              </a:buClr>
              <a:buSzPts val="1500"/>
              <a:buFont typeface="Poppins"/>
              <a:buNone/>
              <a:defRPr sz="1500" b="1">
                <a:latin typeface="Poppins"/>
                <a:ea typeface="Poppins"/>
                <a:cs typeface="Poppins"/>
                <a:sym typeface="Poppins"/>
              </a:defRPr>
            </a:lvl9pPr>
          </a:lstStyle>
          <a:p>
            <a:endParaRPr/>
          </a:p>
        </p:txBody>
      </p:sp>
      <p:sp>
        <p:nvSpPr>
          <p:cNvPr id="528" name="Google Shape;528;p66"/>
          <p:cNvSpPr txBox="1">
            <a:spLocks noGrp="1"/>
          </p:cNvSpPr>
          <p:nvPr>
            <p:ph type="subTitle" idx="6"/>
          </p:nvPr>
        </p:nvSpPr>
        <p:spPr>
          <a:xfrm>
            <a:off x="5537976" y="3190509"/>
            <a:ext cx="3453600" cy="311100"/>
          </a:xfrm>
          <a:prstGeom prst="rect">
            <a:avLst/>
          </a:prstGeom>
        </p:spPr>
        <p:txBody>
          <a:bodyPr spcFirstLastPara="1" wrap="square" lIns="0" tIns="91425" rIns="91425" bIns="0" anchor="t" anchorCtr="0">
            <a:normAutofit/>
          </a:bodyPr>
          <a:lstStyle>
            <a:lvl1pPr lvl="0">
              <a:spcBef>
                <a:spcPts val="0"/>
              </a:spcBef>
              <a:spcAft>
                <a:spcPts val="0"/>
              </a:spcAft>
              <a:buClr>
                <a:schemeClr val="lt1"/>
              </a:buClr>
              <a:buSzPts val="1400"/>
              <a:buNone/>
              <a:defRPr sz="1400"/>
            </a:lvl1pPr>
            <a:lvl2pPr lvl="1">
              <a:spcBef>
                <a:spcPts val="0"/>
              </a:spcBef>
              <a:spcAft>
                <a:spcPts val="0"/>
              </a:spcAft>
              <a:buClr>
                <a:schemeClr val="lt1"/>
              </a:buClr>
              <a:buSzPts val="1400"/>
              <a:buNone/>
              <a:defRPr sz="1400"/>
            </a:lvl2pPr>
            <a:lvl3pPr lvl="2">
              <a:spcBef>
                <a:spcPts val="0"/>
              </a:spcBef>
              <a:spcAft>
                <a:spcPts val="0"/>
              </a:spcAft>
              <a:buClr>
                <a:schemeClr val="lt1"/>
              </a:buClr>
              <a:buSzPts val="1400"/>
              <a:buNone/>
              <a:defRPr sz="1400"/>
            </a:lvl3pPr>
            <a:lvl4pPr lvl="3">
              <a:spcBef>
                <a:spcPts val="0"/>
              </a:spcBef>
              <a:spcAft>
                <a:spcPts val="0"/>
              </a:spcAft>
              <a:buClr>
                <a:schemeClr val="lt1"/>
              </a:buClr>
              <a:buSzPts val="1400"/>
              <a:buNone/>
              <a:defRPr sz="1400"/>
            </a:lvl4pPr>
            <a:lvl5pPr lvl="4">
              <a:spcBef>
                <a:spcPts val="0"/>
              </a:spcBef>
              <a:spcAft>
                <a:spcPts val="0"/>
              </a:spcAft>
              <a:buClr>
                <a:schemeClr val="lt1"/>
              </a:buClr>
              <a:buSzPts val="1400"/>
              <a:buNone/>
              <a:defRPr sz="1400"/>
            </a:lvl5pPr>
            <a:lvl6pPr lvl="5">
              <a:spcBef>
                <a:spcPts val="0"/>
              </a:spcBef>
              <a:spcAft>
                <a:spcPts val="0"/>
              </a:spcAft>
              <a:buClr>
                <a:schemeClr val="lt1"/>
              </a:buClr>
              <a:buSzPts val="1400"/>
              <a:buNone/>
              <a:defRPr sz="1400"/>
            </a:lvl6pPr>
            <a:lvl7pPr lvl="6">
              <a:spcBef>
                <a:spcPts val="0"/>
              </a:spcBef>
              <a:spcAft>
                <a:spcPts val="0"/>
              </a:spcAft>
              <a:buClr>
                <a:schemeClr val="lt1"/>
              </a:buClr>
              <a:buSzPts val="1400"/>
              <a:buNone/>
              <a:defRPr sz="1400"/>
            </a:lvl7pPr>
            <a:lvl8pPr lvl="7">
              <a:spcBef>
                <a:spcPts val="0"/>
              </a:spcBef>
              <a:spcAft>
                <a:spcPts val="0"/>
              </a:spcAft>
              <a:buClr>
                <a:schemeClr val="lt1"/>
              </a:buClr>
              <a:buSzPts val="1400"/>
              <a:buNone/>
              <a:defRPr sz="1400"/>
            </a:lvl8pPr>
            <a:lvl9pPr lvl="8">
              <a:spcBef>
                <a:spcPts val="0"/>
              </a:spcBef>
              <a:spcAft>
                <a:spcPts val="0"/>
              </a:spcAft>
              <a:buClr>
                <a:schemeClr val="lt1"/>
              </a:buClr>
              <a:buSzPts val="1400"/>
              <a:buNone/>
              <a:defRPr sz="1400"/>
            </a:lvl9pPr>
          </a:lstStyle>
          <a:p>
            <a:endParaRPr/>
          </a:p>
        </p:txBody>
      </p:sp>
      <p:sp>
        <p:nvSpPr>
          <p:cNvPr id="529" name="Google Shape;529;p66"/>
          <p:cNvSpPr txBox="1">
            <a:spLocks noGrp="1"/>
          </p:cNvSpPr>
          <p:nvPr>
            <p:ph type="subTitle" idx="7"/>
          </p:nvPr>
        </p:nvSpPr>
        <p:spPr>
          <a:xfrm>
            <a:off x="5537976" y="3717879"/>
            <a:ext cx="3453600" cy="311100"/>
          </a:xfrm>
          <a:prstGeom prst="rect">
            <a:avLst/>
          </a:prstGeom>
        </p:spPr>
        <p:txBody>
          <a:bodyPr spcFirstLastPara="1" wrap="square" lIns="0" tIns="91425" rIns="91425" bIns="0" anchor="b" anchorCtr="0">
            <a:normAutofit/>
          </a:bodyPr>
          <a:lstStyle>
            <a:lvl1pPr lvl="0">
              <a:spcBef>
                <a:spcPts val="0"/>
              </a:spcBef>
              <a:spcAft>
                <a:spcPts val="0"/>
              </a:spcAft>
              <a:buClr>
                <a:schemeClr val="lt1"/>
              </a:buClr>
              <a:buSzPts val="1800"/>
              <a:buFont typeface="Poppins"/>
              <a:buNone/>
              <a:defRPr sz="1800" b="1">
                <a:latin typeface="Poppins"/>
                <a:ea typeface="Poppins"/>
                <a:cs typeface="Poppins"/>
                <a:sym typeface="Poppins"/>
              </a:defRPr>
            </a:lvl1pPr>
            <a:lvl2pPr lvl="1">
              <a:spcBef>
                <a:spcPts val="0"/>
              </a:spcBef>
              <a:spcAft>
                <a:spcPts val="0"/>
              </a:spcAft>
              <a:buClr>
                <a:schemeClr val="lt1"/>
              </a:buClr>
              <a:buSzPts val="1500"/>
              <a:buFont typeface="Poppins"/>
              <a:buNone/>
              <a:defRPr sz="1500" b="1">
                <a:latin typeface="Poppins"/>
                <a:ea typeface="Poppins"/>
                <a:cs typeface="Poppins"/>
                <a:sym typeface="Poppins"/>
              </a:defRPr>
            </a:lvl2pPr>
            <a:lvl3pPr lvl="2">
              <a:spcBef>
                <a:spcPts val="0"/>
              </a:spcBef>
              <a:spcAft>
                <a:spcPts val="0"/>
              </a:spcAft>
              <a:buClr>
                <a:schemeClr val="lt1"/>
              </a:buClr>
              <a:buSzPts val="1500"/>
              <a:buFont typeface="Poppins"/>
              <a:buNone/>
              <a:defRPr sz="1500" b="1">
                <a:latin typeface="Poppins"/>
                <a:ea typeface="Poppins"/>
                <a:cs typeface="Poppins"/>
                <a:sym typeface="Poppins"/>
              </a:defRPr>
            </a:lvl3pPr>
            <a:lvl4pPr lvl="3">
              <a:spcBef>
                <a:spcPts val="0"/>
              </a:spcBef>
              <a:spcAft>
                <a:spcPts val="0"/>
              </a:spcAft>
              <a:buClr>
                <a:schemeClr val="lt1"/>
              </a:buClr>
              <a:buSzPts val="1500"/>
              <a:buFont typeface="Poppins"/>
              <a:buNone/>
              <a:defRPr sz="1500" b="1">
                <a:latin typeface="Poppins"/>
                <a:ea typeface="Poppins"/>
                <a:cs typeface="Poppins"/>
                <a:sym typeface="Poppins"/>
              </a:defRPr>
            </a:lvl4pPr>
            <a:lvl5pPr lvl="4">
              <a:spcBef>
                <a:spcPts val="0"/>
              </a:spcBef>
              <a:spcAft>
                <a:spcPts val="0"/>
              </a:spcAft>
              <a:buClr>
                <a:schemeClr val="lt1"/>
              </a:buClr>
              <a:buSzPts val="1500"/>
              <a:buFont typeface="Poppins"/>
              <a:buNone/>
              <a:defRPr sz="1500" b="1">
                <a:latin typeface="Poppins"/>
                <a:ea typeface="Poppins"/>
                <a:cs typeface="Poppins"/>
                <a:sym typeface="Poppins"/>
              </a:defRPr>
            </a:lvl5pPr>
            <a:lvl6pPr lvl="5">
              <a:spcBef>
                <a:spcPts val="0"/>
              </a:spcBef>
              <a:spcAft>
                <a:spcPts val="0"/>
              </a:spcAft>
              <a:buClr>
                <a:schemeClr val="lt1"/>
              </a:buClr>
              <a:buSzPts val="1500"/>
              <a:buFont typeface="Poppins"/>
              <a:buNone/>
              <a:defRPr sz="1500" b="1">
                <a:latin typeface="Poppins"/>
                <a:ea typeface="Poppins"/>
                <a:cs typeface="Poppins"/>
                <a:sym typeface="Poppins"/>
              </a:defRPr>
            </a:lvl6pPr>
            <a:lvl7pPr lvl="6">
              <a:spcBef>
                <a:spcPts val="0"/>
              </a:spcBef>
              <a:spcAft>
                <a:spcPts val="0"/>
              </a:spcAft>
              <a:buClr>
                <a:schemeClr val="lt1"/>
              </a:buClr>
              <a:buSzPts val="1500"/>
              <a:buFont typeface="Poppins"/>
              <a:buNone/>
              <a:defRPr sz="1500" b="1">
                <a:latin typeface="Poppins"/>
                <a:ea typeface="Poppins"/>
                <a:cs typeface="Poppins"/>
                <a:sym typeface="Poppins"/>
              </a:defRPr>
            </a:lvl7pPr>
            <a:lvl8pPr lvl="7">
              <a:spcBef>
                <a:spcPts val="0"/>
              </a:spcBef>
              <a:spcAft>
                <a:spcPts val="0"/>
              </a:spcAft>
              <a:buClr>
                <a:schemeClr val="lt1"/>
              </a:buClr>
              <a:buSzPts val="1500"/>
              <a:buFont typeface="Poppins"/>
              <a:buNone/>
              <a:defRPr sz="1500" b="1">
                <a:latin typeface="Poppins"/>
                <a:ea typeface="Poppins"/>
                <a:cs typeface="Poppins"/>
                <a:sym typeface="Poppins"/>
              </a:defRPr>
            </a:lvl8pPr>
            <a:lvl9pPr lvl="8">
              <a:spcBef>
                <a:spcPts val="0"/>
              </a:spcBef>
              <a:spcAft>
                <a:spcPts val="0"/>
              </a:spcAft>
              <a:buClr>
                <a:schemeClr val="lt1"/>
              </a:buClr>
              <a:buSzPts val="1500"/>
              <a:buFont typeface="Poppins"/>
              <a:buNone/>
              <a:defRPr sz="1500" b="1">
                <a:latin typeface="Poppins"/>
                <a:ea typeface="Poppins"/>
                <a:cs typeface="Poppins"/>
                <a:sym typeface="Poppins"/>
              </a:defRPr>
            </a:lvl9pPr>
          </a:lstStyle>
          <a:p>
            <a:endParaRPr/>
          </a:p>
        </p:txBody>
      </p:sp>
      <p:sp>
        <p:nvSpPr>
          <p:cNvPr id="530" name="Google Shape;530;p66"/>
          <p:cNvSpPr txBox="1">
            <a:spLocks noGrp="1"/>
          </p:cNvSpPr>
          <p:nvPr>
            <p:ph type="subTitle" idx="8"/>
          </p:nvPr>
        </p:nvSpPr>
        <p:spPr>
          <a:xfrm>
            <a:off x="5537976" y="3953971"/>
            <a:ext cx="3453600" cy="311100"/>
          </a:xfrm>
          <a:prstGeom prst="rect">
            <a:avLst/>
          </a:prstGeom>
        </p:spPr>
        <p:txBody>
          <a:bodyPr spcFirstLastPara="1" wrap="square" lIns="0" tIns="91425" rIns="91425" bIns="0" anchor="t" anchorCtr="0">
            <a:normAutofit/>
          </a:bodyPr>
          <a:lstStyle>
            <a:lvl1pPr lvl="0">
              <a:spcBef>
                <a:spcPts val="0"/>
              </a:spcBef>
              <a:spcAft>
                <a:spcPts val="0"/>
              </a:spcAft>
              <a:buClr>
                <a:schemeClr val="lt1"/>
              </a:buClr>
              <a:buSzPts val="1400"/>
              <a:buNone/>
              <a:defRPr sz="1400"/>
            </a:lvl1pPr>
            <a:lvl2pPr lvl="1">
              <a:spcBef>
                <a:spcPts val="0"/>
              </a:spcBef>
              <a:spcAft>
                <a:spcPts val="0"/>
              </a:spcAft>
              <a:buClr>
                <a:schemeClr val="lt1"/>
              </a:buClr>
              <a:buSzPts val="1400"/>
              <a:buNone/>
              <a:defRPr sz="1400"/>
            </a:lvl2pPr>
            <a:lvl3pPr lvl="2">
              <a:spcBef>
                <a:spcPts val="0"/>
              </a:spcBef>
              <a:spcAft>
                <a:spcPts val="0"/>
              </a:spcAft>
              <a:buClr>
                <a:schemeClr val="lt1"/>
              </a:buClr>
              <a:buSzPts val="1400"/>
              <a:buNone/>
              <a:defRPr sz="1400"/>
            </a:lvl3pPr>
            <a:lvl4pPr lvl="3">
              <a:spcBef>
                <a:spcPts val="0"/>
              </a:spcBef>
              <a:spcAft>
                <a:spcPts val="0"/>
              </a:spcAft>
              <a:buClr>
                <a:schemeClr val="lt1"/>
              </a:buClr>
              <a:buSzPts val="1400"/>
              <a:buNone/>
              <a:defRPr sz="1400"/>
            </a:lvl4pPr>
            <a:lvl5pPr lvl="4">
              <a:spcBef>
                <a:spcPts val="0"/>
              </a:spcBef>
              <a:spcAft>
                <a:spcPts val="0"/>
              </a:spcAft>
              <a:buClr>
                <a:schemeClr val="lt1"/>
              </a:buClr>
              <a:buSzPts val="1400"/>
              <a:buNone/>
              <a:defRPr sz="1400"/>
            </a:lvl5pPr>
            <a:lvl6pPr lvl="5">
              <a:spcBef>
                <a:spcPts val="0"/>
              </a:spcBef>
              <a:spcAft>
                <a:spcPts val="0"/>
              </a:spcAft>
              <a:buClr>
                <a:schemeClr val="lt1"/>
              </a:buClr>
              <a:buSzPts val="1400"/>
              <a:buNone/>
              <a:defRPr sz="1400"/>
            </a:lvl6pPr>
            <a:lvl7pPr lvl="6">
              <a:spcBef>
                <a:spcPts val="0"/>
              </a:spcBef>
              <a:spcAft>
                <a:spcPts val="0"/>
              </a:spcAft>
              <a:buClr>
                <a:schemeClr val="lt1"/>
              </a:buClr>
              <a:buSzPts val="1400"/>
              <a:buNone/>
              <a:defRPr sz="1400"/>
            </a:lvl7pPr>
            <a:lvl8pPr lvl="7">
              <a:spcBef>
                <a:spcPts val="0"/>
              </a:spcBef>
              <a:spcAft>
                <a:spcPts val="0"/>
              </a:spcAft>
              <a:buClr>
                <a:schemeClr val="lt1"/>
              </a:buClr>
              <a:buSzPts val="1400"/>
              <a:buNone/>
              <a:defRPr sz="1400"/>
            </a:lvl8pPr>
            <a:lvl9pPr lvl="8">
              <a:spcBef>
                <a:spcPts val="0"/>
              </a:spcBef>
              <a:spcAft>
                <a:spcPts val="0"/>
              </a:spcAft>
              <a:buClr>
                <a:schemeClr val="lt1"/>
              </a:buClr>
              <a:buSzPts val="1400"/>
              <a:buNone/>
              <a:defRPr sz="1400"/>
            </a:lvl9pPr>
          </a:lstStyle>
          <a:p>
            <a:endParaRPr/>
          </a:p>
        </p:txBody>
      </p:sp>
      <p:sp>
        <p:nvSpPr>
          <p:cNvPr id="531" name="Google Shape;531;p66"/>
          <p:cNvSpPr/>
          <p:nvPr/>
        </p:nvSpPr>
        <p:spPr>
          <a:xfrm rot="-5400000">
            <a:off x="-1276000" y="1266039"/>
            <a:ext cx="2537400" cy="2537400"/>
          </a:xfrm>
          <a:prstGeom prst="pie">
            <a:avLst>
              <a:gd name="adj1" fmla="val 0"/>
              <a:gd name="adj2" fmla="val 540870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solidFill>
                <a:schemeClr val="dk1"/>
              </a:solidFill>
              <a:latin typeface="Urbanist"/>
              <a:ea typeface="Urbanist"/>
              <a:cs typeface="Urbanist"/>
              <a:sym typeface="Urbanist"/>
            </a:endParaRPr>
          </a:p>
        </p:txBody>
      </p:sp>
      <p:sp>
        <p:nvSpPr>
          <p:cNvPr id="532" name="Google Shape;532;p66"/>
          <p:cNvSpPr/>
          <p:nvPr/>
        </p:nvSpPr>
        <p:spPr>
          <a:xfrm rot="-5400000">
            <a:off x="-5951" y="2536242"/>
            <a:ext cx="1267200" cy="12672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solidFill>
                <a:schemeClr val="dk1"/>
              </a:solidFill>
              <a:latin typeface="Urbanist"/>
              <a:ea typeface="Urbanist"/>
              <a:cs typeface="Urbanist"/>
              <a:sym typeface="Urbanist"/>
            </a:endParaRPr>
          </a:p>
        </p:txBody>
      </p:sp>
      <p:sp>
        <p:nvSpPr>
          <p:cNvPr id="533" name="Google Shape;533;p66"/>
          <p:cNvSpPr/>
          <p:nvPr/>
        </p:nvSpPr>
        <p:spPr>
          <a:xfrm>
            <a:off x="3244" y="3803442"/>
            <a:ext cx="1340100" cy="134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534" name="Google Shape;534;p66"/>
          <p:cNvSpPr txBox="1">
            <a:spLocks noGrp="1"/>
          </p:cNvSpPr>
          <p:nvPr>
            <p:ph type="title"/>
          </p:nvPr>
        </p:nvSpPr>
        <p:spPr>
          <a:xfrm>
            <a:off x="1582800" y="1485525"/>
            <a:ext cx="2989200" cy="433800"/>
          </a:xfrm>
          <a:prstGeom prst="rect">
            <a:avLst/>
          </a:prstGeom>
        </p:spPr>
        <p:txBody>
          <a:bodyPr spcFirstLastPara="1" wrap="square" lIns="0" tIns="0" rIns="91425" bIns="0" anchor="t" anchorCtr="0">
            <a:noAutofit/>
          </a:bodyPr>
          <a:lstStyle>
            <a:lvl1pPr lvl="0">
              <a:lnSpc>
                <a:spcPct val="90000"/>
              </a:lnSpc>
              <a:spcBef>
                <a:spcPts val="0"/>
              </a:spcBef>
              <a:spcAft>
                <a:spcPts val="0"/>
              </a:spcAft>
              <a:buClr>
                <a:schemeClr val="lt1"/>
              </a:buClr>
              <a:buSzPts val="2800"/>
              <a:buNone/>
              <a:defRPr sz="2800"/>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535" name="Google Shape;535;p66"/>
          <p:cNvSpPr txBox="1">
            <a:spLocks noGrp="1"/>
          </p:cNvSpPr>
          <p:nvPr>
            <p:ph type="subTitle" idx="9"/>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536" name="Google Shape;536;p66"/>
          <p:cNvSpPr txBox="1">
            <a:spLocks noGrp="1"/>
          </p:cNvSpPr>
          <p:nvPr>
            <p:ph type="subTitle" idx="13"/>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537" name="Google Shape;537;p66"/>
          <p:cNvSpPr txBox="1">
            <a:spLocks noGrp="1"/>
          </p:cNvSpPr>
          <p:nvPr>
            <p:ph type="subTitle" idx="14"/>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538" name="Google Shape;538;p66"/>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Meet the team">
  <p:cSld name="CUSTOM_4">
    <p:spTree>
      <p:nvGrpSpPr>
        <p:cNvPr id="1" name="Shape 539"/>
        <p:cNvGrpSpPr/>
        <p:nvPr/>
      </p:nvGrpSpPr>
      <p:grpSpPr>
        <a:xfrm>
          <a:off x="0" y="0"/>
          <a:ext cx="0" cy="0"/>
          <a:chOff x="0" y="0"/>
          <a:chExt cx="0" cy="0"/>
        </a:xfrm>
      </p:grpSpPr>
      <p:sp>
        <p:nvSpPr>
          <p:cNvPr id="540" name="Google Shape;540;p67"/>
          <p:cNvSpPr>
            <a:spLocks noGrp="1"/>
          </p:cNvSpPr>
          <p:nvPr>
            <p:ph type="pic" idx="2"/>
          </p:nvPr>
        </p:nvSpPr>
        <p:spPr>
          <a:xfrm>
            <a:off x="4162550" y="816050"/>
            <a:ext cx="1444500" cy="1444500"/>
          </a:xfrm>
          <a:prstGeom prst="round2DiagRect">
            <a:avLst>
              <a:gd name="adj1" fmla="val 0"/>
              <a:gd name="adj2" fmla="val 0"/>
            </a:avLst>
          </a:prstGeom>
          <a:noFill/>
          <a:ln>
            <a:noFill/>
          </a:ln>
        </p:spPr>
      </p:sp>
      <p:sp>
        <p:nvSpPr>
          <p:cNvPr id="541" name="Google Shape;541;p67"/>
          <p:cNvSpPr>
            <a:spLocks noGrp="1"/>
          </p:cNvSpPr>
          <p:nvPr>
            <p:ph type="pic" idx="3"/>
          </p:nvPr>
        </p:nvSpPr>
        <p:spPr>
          <a:xfrm>
            <a:off x="5788675" y="816050"/>
            <a:ext cx="1444500" cy="1444500"/>
          </a:xfrm>
          <a:prstGeom prst="ellipse">
            <a:avLst/>
          </a:prstGeom>
          <a:noFill/>
          <a:ln>
            <a:noFill/>
          </a:ln>
        </p:spPr>
      </p:sp>
      <p:sp>
        <p:nvSpPr>
          <p:cNvPr id="542" name="Google Shape;542;p67"/>
          <p:cNvSpPr>
            <a:spLocks noGrp="1"/>
          </p:cNvSpPr>
          <p:nvPr>
            <p:ph type="pic" idx="4"/>
          </p:nvPr>
        </p:nvSpPr>
        <p:spPr>
          <a:xfrm>
            <a:off x="7414800" y="816050"/>
            <a:ext cx="1444500" cy="1444500"/>
          </a:xfrm>
          <a:prstGeom prst="round1Rect">
            <a:avLst>
              <a:gd name="adj" fmla="val 30895"/>
            </a:avLst>
          </a:prstGeom>
          <a:noFill/>
          <a:ln>
            <a:noFill/>
          </a:ln>
        </p:spPr>
      </p:sp>
      <p:sp>
        <p:nvSpPr>
          <p:cNvPr id="543" name="Google Shape;543;p67"/>
          <p:cNvSpPr>
            <a:spLocks noGrp="1"/>
          </p:cNvSpPr>
          <p:nvPr>
            <p:ph type="pic" idx="5"/>
          </p:nvPr>
        </p:nvSpPr>
        <p:spPr>
          <a:xfrm>
            <a:off x="2536475" y="2897400"/>
            <a:ext cx="1444500" cy="1444500"/>
          </a:xfrm>
          <a:prstGeom prst="round2DiagRect">
            <a:avLst>
              <a:gd name="adj1" fmla="val 0"/>
              <a:gd name="adj2" fmla="val 0"/>
            </a:avLst>
          </a:prstGeom>
          <a:noFill/>
          <a:ln>
            <a:noFill/>
          </a:ln>
        </p:spPr>
      </p:sp>
      <p:sp>
        <p:nvSpPr>
          <p:cNvPr id="544" name="Google Shape;544;p67"/>
          <p:cNvSpPr>
            <a:spLocks noGrp="1"/>
          </p:cNvSpPr>
          <p:nvPr>
            <p:ph type="pic" idx="6"/>
          </p:nvPr>
        </p:nvSpPr>
        <p:spPr>
          <a:xfrm>
            <a:off x="4162600" y="2897400"/>
            <a:ext cx="1444500" cy="1444500"/>
          </a:xfrm>
          <a:prstGeom prst="ellipse">
            <a:avLst/>
          </a:prstGeom>
          <a:noFill/>
          <a:ln>
            <a:noFill/>
          </a:ln>
        </p:spPr>
      </p:sp>
      <p:sp>
        <p:nvSpPr>
          <p:cNvPr id="545" name="Google Shape;545;p67"/>
          <p:cNvSpPr>
            <a:spLocks noGrp="1"/>
          </p:cNvSpPr>
          <p:nvPr>
            <p:ph type="pic" idx="7"/>
          </p:nvPr>
        </p:nvSpPr>
        <p:spPr>
          <a:xfrm>
            <a:off x="5788725" y="2897400"/>
            <a:ext cx="1444500" cy="1444500"/>
          </a:xfrm>
          <a:prstGeom prst="round1Rect">
            <a:avLst>
              <a:gd name="adj" fmla="val 30895"/>
            </a:avLst>
          </a:prstGeom>
          <a:noFill/>
          <a:ln>
            <a:noFill/>
          </a:ln>
        </p:spPr>
      </p:sp>
      <p:sp>
        <p:nvSpPr>
          <p:cNvPr id="546" name="Google Shape;546;p67"/>
          <p:cNvSpPr txBox="1">
            <a:spLocks noGrp="1"/>
          </p:cNvSpPr>
          <p:nvPr>
            <p:ph type="subTitle" idx="1"/>
          </p:nvPr>
        </p:nvSpPr>
        <p:spPr>
          <a:xfrm>
            <a:off x="4162750" y="2178820"/>
            <a:ext cx="1444500" cy="300300"/>
          </a:xfrm>
          <a:prstGeom prst="rect">
            <a:avLst/>
          </a:prstGeom>
        </p:spPr>
        <p:txBody>
          <a:bodyPr spcFirstLastPara="1" wrap="square" lIns="91425" tIns="91425" rIns="91425" bIns="0" anchor="b" anchorCtr="0">
            <a:normAutofit/>
          </a:bodyPr>
          <a:lstStyle>
            <a:lvl1pPr lvl="0"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1pPr>
            <a:lvl2pPr lvl="1"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2pPr>
            <a:lvl3pPr lvl="2"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3pPr>
            <a:lvl4pPr lvl="3"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4pPr>
            <a:lvl5pPr lvl="4"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5pPr>
            <a:lvl6pPr lvl="5"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6pPr>
            <a:lvl7pPr lvl="6"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7pPr>
            <a:lvl8pPr lvl="7"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8pPr>
            <a:lvl9pPr lvl="8"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9pPr>
          </a:lstStyle>
          <a:p>
            <a:endParaRPr/>
          </a:p>
        </p:txBody>
      </p:sp>
      <p:sp>
        <p:nvSpPr>
          <p:cNvPr id="547" name="Google Shape;547;p67"/>
          <p:cNvSpPr txBox="1">
            <a:spLocks noGrp="1"/>
          </p:cNvSpPr>
          <p:nvPr>
            <p:ph type="subTitle" idx="8"/>
          </p:nvPr>
        </p:nvSpPr>
        <p:spPr>
          <a:xfrm>
            <a:off x="4162750" y="2509808"/>
            <a:ext cx="1444500" cy="254700"/>
          </a:xfrm>
          <a:prstGeom prst="rect">
            <a:avLst/>
          </a:prstGeom>
        </p:spPr>
        <p:txBody>
          <a:bodyPr spcFirstLastPara="1" wrap="square" lIns="91425" tIns="0" rIns="91425" bIns="91425" anchor="t" anchorCtr="0">
            <a:spAutoFit/>
          </a:bodyPr>
          <a:lstStyle>
            <a:lvl1pPr lvl="0" algn="ctr">
              <a:spcBef>
                <a:spcPts val="0"/>
              </a:spcBef>
              <a:spcAft>
                <a:spcPts val="0"/>
              </a:spcAft>
              <a:buSzPts val="900"/>
              <a:buFont typeface="Urbanist Medium"/>
              <a:buNone/>
              <a:defRPr sz="900"/>
            </a:lvl1pPr>
            <a:lvl2pPr lvl="1" algn="ctr">
              <a:spcBef>
                <a:spcPts val="0"/>
              </a:spcBef>
              <a:spcAft>
                <a:spcPts val="0"/>
              </a:spcAft>
              <a:buSzPts val="900"/>
              <a:buFont typeface="Urbanist Medium"/>
              <a:buNone/>
              <a:defRPr sz="900">
                <a:latin typeface="Urbanist Medium"/>
                <a:ea typeface="Urbanist Medium"/>
                <a:cs typeface="Urbanist Medium"/>
                <a:sym typeface="Urbanist Medium"/>
              </a:defRPr>
            </a:lvl2pPr>
            <a:lvl3pPr lvl="2" algn="ctr">
              <a:spcBef>
                <a:spcPts val="0"/>
              </a:spcBef>
              <a:spcAft>
                <a:spcPts val="0"/>
              </a:spcAft>
              <a:buSzPts val="900"/>
              <a:buFont typeface="Urbanist Medium"/>
              <a:buNone/>
              <a:defRPr sz="900">
                <a:latin typeface="Urbanist Medium"/>
                <a:ea typeface="Urbanist Medium"/>
                <a:cs typeface="Urbanist Medium"/>
                <a:sym typeface="Urbanist Medium"/>
              </a:defRPr>
            </a:lvl3pPr>
            <a:lvl4pPr lvl="3" algn="ctr">
              <a:spcBef>
                <a:spcPts val="0"/>
              </a:spcBef>
              <a:spcAft>
                <a:spcPts val="0"/>
              </a:spcAft>
              <a:buSzPts val="900"/>
              <a:buFont typeface="Urbanist Medium"/>
              <a:buNone/>
              <a:defRPr sz="900">
                <a:latin typeface="Urbanist Medium"/>
                <a:ea typeface="Urbanist Medium"/>
                <a:cs typeface="Urbanist Medium"/>
                <a:sym typeface="Urbanist Medium"/>
              </a:defRPr>
            </a:lvl4pPr>
            <a:lvl5pPr lvl="4" algn="ctr">
              <a:spcBef>
                <a:spcPts val="0"/>
              </a:spcBef>
              <a:spcAft>
                <a:spcPts val="0"/>
              </a:spcAft>
              <a:buSzPts val="900"/>
              <a:buFont typeface="Urbanist Medium"/>
              <a:buNone/>
              <a:defRPr sz="900">
                <a:latin typeface="Urbanist Medium"/>
                <a:ea typeface="Urbanist Medium"/>
                <a:cs typeface="Urbanist Medium"/>
                <a:sym typeface="Urbanist Medium"/>
              </a:defRPr>
            </a:lvl5pPr>
            <a:lvl6pPr lvl="5" algn="ctr">
              <a:spcBef>
                <a:spcPts val="0"/>
              </a:spcBef>
              <a:spcAft>
                <a:spcPts val="0"/>
              </a:spcAft>
              <a:buSzPts val="900"/>
              <a:buFont typeface="Urbanist Medium"/>
              <a:buNone/>
              <a:defRPr sz="900">
                <a:latin typeface="Urbanist Medium"/>
                <a:ea typeface="Urbanist Medium"/>
                <a:cs typeface="Urbanist Medium"/>
                <a:sym typeface="Urbanist Medium"/>
              </a:defRPr>
            </a:lvl6pPr>
            <a:lvl7pPr lvl="6" algn="ctr">
              <a:spcBef>
                <a:spcPts val="0"/>
              </a:spcBef>
              <a:spcAft>
                <a:spcPts val="0"/>
              </a:spcAft>
              <a:buSzPts val="900"/>
              <a:buFont typeface="Urbanist Medium"/>
              <a:buNone/>
              <a:defRPr sz="900">
                <a:latin typeface="Urbanist Medium"/>
                <a:ea typeface="Urbanist Medium"/>
                <a:cs typeface="Urbanist Medium"/>
                <a:sym typeface="Urbanist Medium"/>
              </a:defRPr>
            </a:lvl7pPr>
            <a:lvl8pPr lvl="7" algn="ctr">
              <a:spcBef>
                <a:spcPts val="0"/>
              </a:spcBef>
              <a:spcAft>
                <a:spcPts val="0"/>
              </a:spcAft>
              <a:buSzPts val="900"/>
              <a:buFont typeface="Urbanist Medium"/>
              <a:buNone/>
              <a:defRPr sz="900">
                <a:latin typeface="Urbanist Medium"/>
                <a:ea typeface="Urbanist Medium"/>
                <a:cs typeface="Urbanist Medium"/>
                <a:sym typeface="Urbanist Medium"/>
              </a:defRPr>
            </a:lvl8pPr>
            <a:lvl9pPr lvl="8" algn="ctr">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548" name="Google Shape;548;p67"/>
          <p:cNvSpPr txBox="1">
            <a:spLocks noGrp="1"/>
          </p:cNvSpPr>
          <p:nvPr>
            <p:ph type="subTitle" idx="9"/>
          </p:nvPr>
        </p:nvSpPr>
        <p:spPr>
          <a:xfrm>
            <a:off x="2536625" y="4249429"/>
            <a:ext cx="1444500" cy="300300"/>
          </a:xfrm>
          <a:prstGeom prst="rect">
            <a:avLst/>
          </a:prstGeom>
        </p:spPr>
        <p:txBody>
          <a:bodyPr spcFirstLastPara="1" wrap="square" lIns="91425" tIns="91425" rIns="91425" bIns="0" anchor="b" anchorCtr="0">
            <a:normAutofit/>
          </a:bodyPr>
          <a:lstStyle>
            <a:lvl1pPr lvl="0"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1pPr>
            <a:lvl2pPr lvl="1"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2pPr>
            <a:lvl3pPr lvl="2"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3pPr>
            <a:lvl4pPr lvl="3"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4pPr>
            <a:lvl5pPr lvl="4"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5pPr>
            <a:lvl6pPr lvl="5"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6pPr>
            <a:lvl7pPr lvl="6"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7pPr>
            <a:lvl8pPr lvl="7"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8pPr>
            <a:lvl9pPr lvl="8"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9pPr>
          </a:lstStyle>
          <a:p>
            <a:endParaRPr/>
          </a:p>
        </p:txBody>
      </p:sp>
      <p:sp>
        <p:nvSpPr>
          <p:cNvPr id="549" name="Google Shape;549;p67"/>
          <p:cNvSpPr txBox="1">
            <a:spLocks noGrp="1"/>
          </p:cNvSpPr>
          <p:nvPr>
            <p:ph type="subTitle" idx="13"/>
          </p:nvPr>
        </p:nvSpPr>
        <p:spPr>
          <a:xfrm>
            <a:off x="2536625" y="4581011"/>
            <a:ext cx="1444500" cy="254700"/>
          </a:xfrm>
          <a:prstGeom prst="rect">
            <a:avLst/>
          </a:prstGeom>
        </p:spPr>
        <p:txBody>
          <a:bodyPr spcFirstLastPara="1" wrap="square" lIns="91425" tIns="0" rIns="91425" bIns="91425" anchor="t" anchorCtr="0">
            <a:spAutoFit/>
          </a:bodyPr>
          <a:lstStyle>
            <a:lvl1pPr lvl="0" algn="ctr">
              <a:spcBef>
                <a:spcPts val="0"/>
              </a:spcBef>
              <a:spcAft>
                <a:spcPts val="0"/>
              </a:spcAft>
              <a:buSzPts val="900"/>
              <a:buFont typeface="Urbanist Medium"/>
              <a:buNone/>
              <a:defRPr sz="900"/>
            </a:lvl1pPr>
            <a:lvl2pPr lvl="1" algn="ctr">
              <a:spcBef>
                <a:spcPts val="0"/>
              </a:spcBef>
              <a:spcAft>
                <a:spcPts val="0"/>
              </a:spcAft>
              <a:buSzPts val="900"/>
              <a:buFont typeface="Urbanist Medium"/>
              <a:buNone/>
              <a:defRPr sz="900">
                <a:latin typeface="Urbanist Medium"/>
                <a:ea typeface="Urbanist Medium"/>
                <a:cs typeface="Urbanist Medium"/>
                <a:sym typeface="Urbanist Medium"/>
              </a:defRPr>
            </a:lvl2pPr>
            <a:lvl3pPr lvl="2" algn="ctr">
              <a:spcBef>
                <a:spcPts val="0"/>
              </a:spcBef>
              <a:spcAft>
                <a:spcPts val="0"/>
              </a:spcAft>
              <a:buSzPts val="900"/>
              <a:buFont typeface="Urbanist Medium"/>
              <a:buNone/>
              <a:defRPr sz="900">
                <a:latin typeface="Urbanist Medium"/>
                <a:ea typeface="Urbanist Medium"/>
                <a:cs typeface="Urbanist Medium"/>
                <a:sym typeface="Urbanist Medium"/>
              </a:defRPr>
            </a:lvl3pPr>
            <a:lvl4pPr lvl="3" algn="ctr">
              <a:spcBef>
                <a:spcPts val="0"/>
              </a:spcBef>
              <a:spcAft>
                <a:spcPts val="0"/>
              </a:spcAft>
              <a:buSzPts val="900"/>
              <a:buFont typeface="Urbanist Medium"/>
              <a:buNone/>
              <a:defRPr sz="900">
                <a:latin typeface="Urbanist Medium"/>
                <a:ea typeface="Urbanist Medium"/>
                <a:cs typeface="Urbanist Medium"/>
                <a:sym typeface="Urbanist Medium"/>
              </a:defRPr>
            </a:lvl4pPr>
            <a:lvl5pPr lvl="4" algn="ctr">
              <a:spcBef>
                <a:spcPts val="0"/>
              </a:spcBef>
              <a:spcAft>
                <a:spcPts val="0"/>
              </a:spcAft>
              <a:buSzPts val="900"/>
              <a:buFont typeface="Urbanist Medium"/>
              <a:buNone/>
              <a:defRPr sz="900">
                <a:latin typeface="Urbanist Medium"/>
                <a:ea typeface="Urbanist Medium"/>
                <a:cs typeface="Urbanist Medium"/>
                <a:sym typeface="Urbanist Medium"/>
              </a:defRPr>
            </a:lvl5pPr>
            <a:lvl6pPr lvl="5" algn="ctr">
              <a:spcBef>
                <a:spcPts val="0"/>
              </a:spcBef>
              <a:spcAft>
                <a:spcPts val="0"/>
              </a:spcAft>
              <a:buSzPts val="900"/>
              <a:buFont typeface="Urbanist Medium"/>
              <a:buNone/>
              <a:defRPr sz="900">
                <a:latin typeface="Urbanist Medium"/>
                <a:ea typeface="Urbanist Medium"/>
                <a:cs typeface="Urbanist Medium"/>
                <a:sym typeface="Urbanist Medium"/>
              </a:defRPr>
            </a:lvl6pPr>
            <a:lvl7pPr lvl="6" algn="ctr">
              <a:spcBef>
                <a:spcPts val="0"/>
              </a:spcBef>
              <a:spcAft>
                <a:spcPts val="0"/>
              </a:spcAft>
              <a:buSzPts val="900"/>
              <a:buFont typeface="Urbanist Medium"/>
              <a:buNone/>
              <a:defRPr sz="900">
                <a:latin typeface="Urbanist Medium"/>
                <a:ea typeface="Urbanist Medium"/>
                <a:cs typeface="Urbanist Medium"/>
                <a:sym typeface="Urbanist Medium"/>
              </a:defRPr>
            </a:lvl7pPr>
            <a:lvl8pPr lvl="7" algn="ctr">
              <a:spcBef>
                <a:spcPts val="0"/>
              </a:spcBef>
              <a:spcAft>
                <a:spcPts val="0"/>
              </a:spcAft>
              <a:buSzPts val="900"/>
              <a:buFont typeface="Urbanist Medium"/>
              <a:buNone/>
              <a:defRPr sz="900">
                <a:latin typeface="Urbanist Medium"/>
                <a:ea typeface="Urbanist Medium"/>
                <a:cs typeface="Urbanist Medium"/>
                <a:sym typeface="Urbanist Medium"/>
              </a:defRPr>
            </a:lvl8pPr>
            <a:lvl9pPr lvl="8" algn="ctr">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550" name="Google Shape;550;p67"/>
          <p:cNvSpPr txBox="1">
            <a:spLocks noGrp="1"/>
          </p:cNvSpPr>
          <p:nvPr>
            <p:ph type="subTitle" idx="14"/>
          </p:nvPr>
        </p:nvSpPr>
        <p:spPr>
          <a:xfrm>
            <a:off x="5788775" y="2178820"/>
            <a:ext cx="1444500" cy="300300"/>
          </a:xfrm>
          <a:prstGeom prst="rect">
            <a:avLst/>
          </a:prstGeom>
        </p:spPr>
        <p:txBody>
          <a:bodyPr spcFirstLastPara="1" wrap="square" lIns="91425" tIns="91425" rIns="91425" bIns="0" anchor="b" anchorCtr="0">
            <a:normAutofit/>
          </a:bodyPr>
          <a:lstStyle>
            <a:lvl1pPr lvl="0"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1pPr>
            <a:lvl2pPr lvl="1"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2pPr>
            <a:lvl3pPr lvl="2"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3pPr>
            <a:lvl4pPr lvl="3"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4pPr>
            <a:lvl5pPr lvl="4"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5pPr>
            <a:lvl6pPr lvl="5"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6pPr>
            <a:lvl7pPr lvl="6"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7pPr>
            <a:lvl8pPr lvl="7"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8pPr>
            <a:lvl9pPr lvl="8"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9pPr>
          </a:lstStyle>
          <a:p>
            <a:endParaRPr/>
          </a:p>
        </p:txBody>
      </p:sp>
      <p:sp>
        <p:nvSpPr>
          <p:cNvPr id="551" name="Google Shape;551;p67"/>
          <p:cNvSpPr txBox="1">
            <a:spLocks noGrp="1"/>
          </p:cNvSpPr>
          <p:nvPr>
            <p:ph type="subTitle" idx="15"/>
          </p:nvPr>
        </p:nvSpPr>
        <p:spPr>
          <a:xfrm>
            <a:off x="5788775" y="2509808"/>
            <a:ext cx="1444500" cy="254700"/>
          </a:xfrm>
          <a:prstGeom prst="rect">
            <a:avLst/>
          </a:prstGeom>
        </p:spPr>
        <p:txBody>
          <a:bodyPr spcFirstLastPara="1" wrap="square" lIns="91425" tIns="0" rIns="91425" bIns="91425" anchor="t" anchorCtr="0">
            <a:spAutoFit/>
          </a:bodyPr>
          <a:lstStyle>
            <a:lvl1pPr lvl="0" algn="ctr">
              <a:spcBef>
                <a:spcPts val="0"/>
              </a:spcBef>
              <a:spcAft>
                <a:spcPts val="0"/>
              </a:spcAft>
              <a:buSzPts val="900"/>
              <a:buFont typeface="Urbanist Medium"/>
              <a:buNone/>
              <a:defRPr sz="900"/>
            </a:lvl1pPr>
            <a:lvl2pPr lvl="1" algn="ctr">
              <a:spcBef>
                <a:spcPts val="0"/>
              </a:spcBef>
              <a:spcAft>
                <a:spcPts val="0"/>
              </a:spcAft>
              <a:buSzPts val="900"/>
              <a:buFont typeface="Urbanist Medium"/>
              <a:buNone/>
              <a:defRPr sz="900">
                <a:latin typeface="Urbanist Medium"/>
                <a:ea typeface="Urbanist Medium"/>
                <a:cs typeface="Urbanist Medium"/>
                <a:sym typeface="Urbanist Medium"/>
              </a:defRPr>
            </a:lvl2pPr>
            <a:lvl3pPr lvl="2" algn="ctr">
              <a:spcBef>
                <a:spcPts val="0"/>
              </a:spcBef>
              <a:spcAft>
                <a:spcPts val="0"/>
              </a:spcAft>
              <a:buSzPts val="900"/>
              <a:buFont typeface="Urbanist Medium"/>
              <a:buNone/>
              <a:defRPr sz="900">
                <a:latin typeface="Urbanist Medium"/>
                <a:ea typeface="Urbanist Medium"/>
                <a:cs typeface="Urbanist Medium"/>
                <a:sym typeface="Urbanist Medium"/>
              </a:defRPr>
            </a:lvl3pPr>
            <a:lvl4pPr lvl="3" algn="ctr">
              <a:spcBef>
                <a:spcPts val="0"/>
              </a:spcBef>
              <a:spcAft>
                <a:spcPts val="0"/>
              </a:spcAft>
              <a:buSzPts val="900"/>
              <a:buFont typeface="Urbanist Medium"/>
              <a:buNone/>
              <a:defRPr sz="900">
                <a:latin typeface="Urbanist Medium"/>
                <a:ea typeface="Urbanist Medium"/>
                <a:cs typeface="Urbanist Medium"/>
                <a:sym typeface="Urbanist Medium"/>
              </a:defRPr>
            </a:lvl4pPr>
            <a:lvl5pPr lvl="4" algn="ctr">
              <a:spcBef>
                <a:spcPts val="0"/>
              </a:spcBef>
              <a:spcAft>
                <a:spcPts val="0"/>
              </a:spcAft>
              <a:buSzPts val="900"/>
              <a:buFont typeface="Urbanist Medium"/>
              <a:buNone/>
              <a:defRPr sz="900">
                <a:latin typeface="Urbanist Medium"/>
                <a:ea typeface="Urbanist Medium"/>
                <a:cs typeface="Urbanist Medium"/>
                <a:sym typeface="Urbanist Medium"/>
              </a:defRPr>
            </a:lvl5pPr>
            <a:lvl6pPr lvl="5" algn="ctr">
              <a:spcBef>
                <a:spcPts val="0"/>
              </a:spcBef>
              <a:spcAft>
                <a:spcPts val="0"/>
              </a:spcAft>
              <a:buSzPts val="900"/>
              <a:buFont typeface="Urbanist Medium"/>
              <a:buNone/>
              <a:defRPr sz="900">
                <a:latin typeface="Urbanist Medium"/>
                <a:ea typeface="Urbanist Medium"/>
                <a:cs typeface="Urbanist Medium"/>
                <a:sym typeface="Urbanist Medium"/>
              </a:defRPr>
            </a:lvl6pPr>
            <a:lvl7pPr lvl="6" algn="ctr">
              <a:spcBef>
                <a:spcPts val="0"/>
              </a:spcBef>
              <a:spcAft>
                <a:spcPts val="0"/>
              </a:spcAft>
              <a:buSzPts val="900"/>
              <a:buFont typeface="Urbanist Medium"/>
              <a:buNone/>
              <a:defRPr sz="900">
                <a:latin typeface="Urbanist Medium"/>
                <a:ea typeface="Urbanist Medium"/>
                <a:cs typeface="Urbanist Medium"/>
                <a:sym typeface="Urbanist Medium"/>
              </a:defRPr>
            </a:lvl7pPr>
            <a:lvl8pPr lvl="7" algn="ctr">
              <a:spcBef>
                <a:spcPts val="0"/>
              </a:spcBef>
              <a:spcAft>
                <a:spcPts val="0"/>
              </a:spcAft>
              <a:buSzPts val="900"/>
              <a:buFont typeface="Urbanist Medium"/>
              <a:buNone/>
              <a:defRPr sz="900">
                <a:latin typeface="Urbanist Medium"/>
                <a:ea typeface="Urbanist Medium"/>
                <a:cs typeface="Urbanist Medium"/>
                <a:sym typeface="Urbanist Medium"/>
              </a:defRPr>
            </a:lvl8pPr>
            <a:lvl9pPr lvl="8" algn="ctr">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552" name="Google Shape;552;p67"/>
          <p:cNvSpPr txBox="1">
            <a:spLocks noGrp="1"/>
          </p:cNvSpPr>
          <p:nvPr>
            <p:ph type="subTitle" idx="16"/>
          </p:nvPr>
        </p:nvSpPr>
        <p:spPr>
          <a:xfrm>
            <a:off x="7414800" y="2178820"/>
            <a:ext cx="1444500" cy="300300"/>
          </a:xfrm>
          <a:prstGeom prst="rect">
            <a:avLst/>
          </a:prstGeom>
        </p:spPr>
        <p:txBody>
          <a:bodyPr spcFirstLastPara="1" wrap="square" lIns="91425" tIns="91425" rIns="91425" bIns="0" anchor="b" anchorCtr="0">
            <a:normAutofit/>
          </a:bodyPr>
          <a:lstStyle>
            <a:lvl1pPr lvl="0"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1pPr>
            <a:lvl2pPr lvl="1"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2pPr>
            <a:lvl3pPr lvl="2"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3pPr>
            <a:lvl4pPr lvl="3"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4pPr>
            <a:lvl5pPr lvl="4"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5pPr>
            <a:lvl6pPr lvl="5"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6pPr>
            <a:lvl7pPr lvl="6"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7pPr>
            <a:lvl8pPr lvl="7"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8pPr>
            <a:lvl9pPr lvl="8"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9pPr>
          </a:lstStyle>
          <a:p>
            <a:endParaRPr/>
          </a:p>
        </p:txBody>
      </p:sp>
      <p:sp>
        <p:nvSpPr>
          <p:cNvPr id="553" name="Google Shape;553;p67"/>
          <p:cNvSpPr txBox="1">
            <a:spLocks noGrp="1"/>
          </p:cNvSpPr>
          <p:nvPr>
            <p:ph type="subTitle" idx="17"/>
          </p:nvPr>
        </p:nvSpPr>
        <p:spPr>
          <a:xfrm>
            <a:off x="7414800" y="2509808"/>
            <a:ext cx="1444500" cy="254700"/>
          </a:xfrm>
          <a:prstGeom prst="rect">
            <a:avLst/>
          </a:prstGeom>
        </p:spPr>
        <p:txBody>
          <a:bodyPr spcFirstLastPara="1" wrap="square" lIns="91425" tIns="0" rIns="91425" bIns="91425" anchor="t" anchorCtr="0">
            <a:spAutoFit/>
          </a:bodyPr>
          <a:lstStyle>
            <a:lvl1pPr lvl="0" algn="ctr">
              <a:spcBef>
                <a:spcPts val="0"/>
              </a:spcBef>
              <a:spcAft>
                <a:spcPts val="0"/>
              </a:spcAft>
              <a:buSzPts val="900"/>
              <a:buFont typeface="Urbanist Medium"/>
              <a:buNone/>
              <a:defRPr sz="900"/>
            </a:lvl1pPr>
            <a:lvl2pPr lvl="1" algn="ctr">
              <a:spcBef>
                <a:spcPts val="0"/>
              </a:spcBef>
              <a:spcAft>
                <a:spcPts val="0"/>
              </a:spcAft>
              <a:buSzPts val="900"/>
              <a:buFont typeface="Urbanist Medium"/>
              <a:buNone/>
              <a:defRPr sz="900">
                <a:latin typeface="Urbanist Medium"/>
                <a:ea typeface="Urbanist Medium"/>
                <a:cs typeface="Urbanist Medium"/>
                <a:sym typeface="Urbanist Medium"/>
              </a:defRPr>
            </a:lvl2pPr>
            <a:lvl3pPr lvl="2" algn="ctr">
              <a:spcBef>
                <a:spcPts val="0"/>
              </a:spcBef>
              <a:spcAft>
                <a:spcPts val="0"/>
              </a:spcAft>
              <a:buSzPts val="900"/>
              <a:buFont typeface="Urbanist Medium"/>
              <a:buNone/>
              <a:defRPr sz="900">
                <a:latin typeface="Urbanist Medium"/>
                <a:ea typeface="Urbanist Medium"/>
                <a:cs typeface="Urbanist Medium"/>
                <a:sym typeface="Urbanist Medium"/>
              </a:defRPr>
            </a:lvl3pPr>
            <a:lvl4pPr lvl="3" algn="ctr">
              <a:spcBef>
                <a:spcPts val="0"/>
              </a:spcBef>
              <a:spcAft>
                <a:spcPts val="0"/>
              </a:spcAft>
              <a:buSzPts val="900"/>
              <a:buFont typeface="Urbanist Medium"/>
              <a:buNone/>
              <a:defRPr sz="900">
                <a:latin typeface="Urbanist Medium"/>
                <a:ea typeface="Urbanist Medium"/>
                <a:cs typeface="Urbanist Medium"/>
                <a:sym typeface="Urbanist Medium"/>
              </a:defRPr>
            </a:lvl4pPr>
            <a:lvl5pPr lvl="4" algn="ctr">
              <a:spcBef>
                <a:spcPts val="0"/>
              </a:spcBef>
              <a:spcAft>
                <a:spcPts val="0"/>
              </a:spcAft>
              <a:buSzPts val="900"/>
              <a:buFont typeface="Urbanist Medium"/>
              <a:buNone/>
              <a:defRPr sz="900">
                <a:latin typeface="Urbanist Medium"/>
                <a:ea typeface="Urbanist Medium"/>
                <a:cs typeface="Urbanist Medium"/>
                <a:sym typeface="Urbanist Medium"/>
              </a:defRPr>
            </a:lvl5pPr>
            <a:lvl6pPr lvl="5" algn="ctr">
              <a:spcBef>
                <a:spcPts val="0"/>
              </a:spcBef>
              <a:spcAft>
                <a:spcPts val="0"/>
              </a:spcAft>
              <a:buSzPts val="900"/>
              <a:buFont typeface="Urbanist Medium"/>
              <a:buNone/>
              <a:defRPr sz="900">
                <a:latin typeface="Urbanist Medium"/>
                <a:ea typeface="Urbanist Medium"/>
                <a:cs typeface="Urbanist Medium"/>
                <a:sym typeface="Urbanist Medium"/>
              </a:defRPr>
            </a:lvl6pPr>
            <a:lvl7pPr lvl="6" algn="ctr">
              <a:spcBef>
                <a:spcPts val="0"/>
              </a:spcBef>
              <a:spcAft>
                <a:spcPts val="0"/>
              </a:spcAft>
              <a:buSzPts val="900"/>
              <a:buFont typeface="Urbanist Medium"/>
              <a:buNone/>
              <a:defRPr sz="900">
                <a:latin typeface="Urbanist Medium"/>
                <a:ea typeface="Urbanist Medium"/>
                <a:cs typeface="Urbanist Medium"/>
                <a:sym typeface="Urbanist Medium"/>
              </a:defRPr>
            </a:lvl7pPr>
            <a:lvl8pPr lvl="7" algn="ctr">
              <a:spcBef>
                <a:spcPts val="0"/>
              </a:spcBef>
              <a:spcAft>
                <a:spcPts val="0"/>
              </a:spcAft>
              <a:buSzPts val="900"/>
              <a:buFont typeface="Urbanist Medium"/>
              <a:buNone/>
              <a:defRPr sz="900">
                <a:latin typeface="Urbanist Medium"/>
                <a:ea typeface="Urbanist Medium"/>
                <a:cs typeface="Urbanist Medium"/>
                <a:sym typeface="Urbanist Medium"/>
              </a:defRPr>
            </a:lvl8pPr>
            <a:lvl9pPr lvl="8" algn="ctr">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554" name="Google Shape;554;p67"/>
          <p:cNvSpPr txBox="1">
            <a:spLocks noGrp="1"/>
          </p:cNvSpPr>
          <p:nvPr>
            <p:ph type="subTitle" idx="18"/>
          </p:nvPr>
        </p:nvSpPr>
        <p:spPr>
          <a:xfrm>
            <a:off x="4162675" y="4249429"/>
            <a:ext cx="1444500" cy="300300"/>
          </a:xfrm>
          <a:prstGeom prst="rect">
            <a:avLst/>
          </a:prstGeom>
        </p:spPr>
        <p:txBody>
          <a:bodyPr spcFirstLastPara="1" wrap="square" lIns="91425" tIns="91425" rIns="91425" bIns="0" anchor="b" anchorCtr="0">
            <a:normAutofit/>
          </a:bodyPr>
          <a:lstStyle>
            <a:lvl1pPr lvl="0"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1pPr>
            <a:lvl2pPr lvl="1"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2pPr>
            <a:lvl3pPr lvl="2"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3pPr>
            <a:lvl4pPr lvl="3"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4pPr>
            <a:lvl5pPr lvl="4"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5pPr>
            <a:lvl6pPr lvl="5"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6pPr>
            <a:lvl7pPr lvl="6"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7pPr>
            <a:lvl8pPr lvl="7"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8pPr>
            <a:lvl9pPr lvl="8"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9pPr>
          </a:lstStyle>
          <a:p>
            <a:endParaRPr/>
          </a:p>
        </p:txBody>
      </p:sp>
      <p:sp>
        <p:nvSpPr>
          <p:cNvPr id="555" name="Google Shape;555;p67"/>
          <p:cNvSpPr txBox="1">
            <a:spLocks noGrp="1"/>
          </p:cNvSpPr>
          <p:nvPr>
            <p:ph type="subTitle" idx="19"/>
          </p:nvPr>
        </p:nvSpPr>
        <p:spPr>
          <a:xfrm>
            <a:off x="4162675" y="4581011"/>
            <a:ext cx="1444500" cy="254700"/>
          </a:xfrm>
          <a:prstGeom prst="rect">
            <a:avLst/>
          </a:prstGeom>
        </p:spPr>
        <p:txBody>
          <a:bodyPr spcFirstLastPara="1" wrap="square" lIns="91425" tIns="0" rIns="91425" bIns="91425" anchor="t" anchorCtr="0">
            <a:spAutoFit/>
          </a:bodyPr>
          <a:lstStyle>
            <a:lvl1pPr lvl="0" algn="ctr">
              <a:spcBef>
                <a:spcPts val="0"/>
              </a:spcBef>
              <a:spcAft>
                <a:spcPts val="0"/>
              </a:spcAft>
              <a:buSzPts val="900"/>
              <a:buFont typeface="Urbanist Medium"/>
              <a:buNone/>
              <a:defRPr sz="900"/>
            </a:lvl1pPr>
            <a:lvl2pPr lvl="1" algn="ctr">
              <a:spcBef>
                <a:spcPts val="0"/>
              </a:spcBef>
              <a:spcAft>
                <a:spcPts val="0"/>
              </a:spcAft>
              <a:buSzPts val="900"/>
              <a:buFont typeface="Urbanist Medium"/>
              <a:buNone/>
              <a:defRPr sz="900">
                <a:latin typeface="Urbanist Medium"/>
                <a:ea typeface="Urbanist Medium"/>
                <a:cs typeface="Urbanist Medium"/>
                <a:sym typeface="Urbanist Medium"/>
              </a:defRPr>
            </a:lvl2pPr>
            <a:lvl3pPr lvl="2" algn="ctr">
              <a:spcBef>
                <a:spcPts val="0"/>
              </a:spcBef>
              <a:spcAft>
                <a:spcPts val="0"/>
              </a:spcAft>
              <a:buSzPts val="900"/>
              <a:buFont typeface="Urbanist Medium"/>
              <a:buNone/>
              <a:defRPr sz="900">
                <a:latin typeface="Urbanist Medium"/>
                <a:ea typeface="Urbanist Medium"/>
                <a:cs typeface="Urbanist Medium"/>
                <a:sym typeface="Urbanist Medium"/>
              </a:defRPr>
            </a:lvl3pPr>
            <a:lvl4pPr lvl="3" algn="ctr">
              <a:spcBef>
                <a:spcPts val="0"/>
              </a:spcBef>
              <a:spcAft>
                <a:spcPts val="0"/>
              </a:spcAft>
              <a:buSzPts val="900"/>
              <a:buFont typeface="Urbanist Medium"/>
              <a:buNone/>
              <a:defRPr sz="900">
                <a:latin typeface="Urbanist Medium"/>
                <a:ea typeface="Urbanist Medium"/>
                <a:cs typeface="Urbanist Medium"/>
                <a:sym typeface="Urbanist Medium"/>
              </a:defRPr>
            </a:lvl4pPr>
            <a:lvl5pPr lvl="4" algn="ctr">
              <a:spcBef>
                <a:spcPts val="0"/>
              </a:spcBef>
              <a:spcAft>
                <a:spcPts val="0"/>
              </a:spcAft>
              <a:buSzPts val="900"/>
              <a:buFont typeface="Urbanist Medium"/>
              <a:buNone/>
              <a:defRPr sz="900">
                <a:latin typeface="Urbanist Medium"/>
                <a:ea typeface="Urbanist Medium"/>
                <a:cs typeface="Urbanist Medium"/>
                <a:sym typeface="Urbanist Medium"/>
              </a:defRPr>
            </a:lvl5pPr>
            <a:lvl6pPr lvl="5" algn="ctr">
              <a:spcBef>
                <a:spcPts val="0"/>
              </a:spcBef>
              <a:spcAft>
                <a:spcPts val="0"/>
              </a:spcAft>
              <a:buSzPts val="900"/>
              <a:buFont typeface="Urbanist Medium"/>
              <a:buNone/>
              <a:defRPr sz="900">
                <a:latin typeface="Urbanist Medium"/>
                <a:ea typeface="Urbanist Medium"/>
                <a:cs typeface="Urbanist Medium"/>
                <a:sym typeface="Urbanist Medium"/>
              </a:defRPr>
            </a:lvl6pPr>
            <a:lvl7pPr lvl="6" algn="ctr">
              <a:spcBef>
                <a:spcPts val="0"/>
              </a:spcBef>
              <a:spcAft>
                <a:spcPts val="0"/>
              </a:spcAft>
              <a:buSzPts val="900"/>
              <a:buFont typeface="Urbanist Medium"/>
              <a:buNone/>
              <a:defRPr sz="900">
                <a:latin typeface="Urbanist Medium"/>
                <a:ea typeface="Urbanist Medium"/>
                <a:cs typeface="Urbanist Medium"/>
                <a:sym typeface="Urbanist Medium"/>
              </a:defRPr>
            </a:lvl7pPr>
            <a:lvl8pPr lvl="7" algn="ctr">
              <a:spcBef>
                <a:spcPts val="0"/>
              </a:spcBef>
              <a:spcAft>
                <a:spcPts val="0"/>
              </a:spcAft>
              <a:buSzPts val="900"/>
              <a:buFont typeface="Urbanist Medium"/>
              <a:buNone/>
              <a:defRPr sz="900">
                <a:latin typeface="Urbanist Medium"/>
                <a:ea typeface="Urbanist Medium"/>
                <a:cs typeface="Urbanist Medium"/>
                <a:sym typeface="Urbanist Medium"/>
              </a:defRPr>
            </a:lvl8pPr>
            <a:lvl9pPr lvl="8" algn="ctr">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556" name="Google Shape;556;p67"/>
          <p:cNvSpPr txBox="1">
            <a:spLocks noGrp="1"/>
          </p:cNvSpPr>
          <p:nvPr>
            <p:ph type="subTitle" idx="20"/>
          </p:nvPr>
        </p:nvSpPr>
        <p:spPr>
          <a:xfrm>
            <a:off x="5788725" y="4249429"/>
            <a:ext cx="1444500" cy="300300"/>
          </a:xfrm>
          <a:prstGeom prst="rect">
            <a:avLst/>
          </a:prstGeom>
        </p:spPr>
        <p:txBody>
          <a:bodyPr spcFirstLastPara="1" wrap="square" lIns="91425" tIns="91425" rIns="91425" bIns="0" anchor="b" anchorCtr="0">
            <a:normAutofit/>
          </a:bodyPr>
          <a:lstStyle>
            <a:lvl1pPr lvl="0"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1pPr>
            <a:lvl2pPr lvl="1"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2pPr>
            <a:lvl3pPr lvl="2"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3pPr>
            <a:lvl4pPr lvl="3"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4pPr>
            <a:lvl5pPr lvl="4"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5pPr>
            <a:lvl6pPr lvl="5"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6pPr>
            <a:lvl7pPr lvl="6"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7pPr>
            <a:lvl8pPr lvl="7"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8pPr>
            <a:lvl9pPr lvl="8"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9pPr>
          </a:lstStyle>
          <a:p>
            <a:endParaRPr/>
          </a:p>
        </p:txBody>
      </p:sp>
      <p:sp>
        <p:nvSpPr>
          <p:cNvPr id="557" name="Google Shape;557;p67"/>
          <p:cNvSpPr txBox="1">
            <a:spLocks noGrp="1"/>
          </p:cNvSpPr>
          <p:nvPr>
            <p:ph type="subTitle" idx="21"/>
          </p:nvPr>
        </p:nvSpPr>
        <p:spPr>
          <a:xfrm>
            <a:off x="5788725" y="4581011"/>
            <a:ext cx="1444500" cy="254700"/>
          </a:xfrm>
          <a:prstGeom prst="rect">
            <a:avLst/>
          </a:prstGeom>
        </p:spPr>
        <p:txBody>
          <a:bodyPr spcFirstLastPara="1" wrap="square" lIns="91425" tIns="0" rIns="91425" bIns="91425" anchor="t" anchorCtr="0">
            <a:spAutoFit/>
          </a:bodyPr>
          <a:lstStyle>
            <a:lvl1pPr lvl="0" algn="ctr">
              <a:spcBef>
                <a:spcPts val="0"/>
              </a:spcBef>
              <a:spcAft>
                <a:spcPts val="0"/>
              </a:spcAft>
              <a:buSzPts val="900"/>
              <a:buFont typeface="Urbanist Medium"/>
              <a:buNone/>
              <a:defRPr sz="900"/>
            </a:lvl1pPr>
            <a:lvl2pPr lvl="1" algn="ctr">
              <a:spcBef>
                <a:spcPts val="0"/>
              </a:spcBef>
              <a:spcAft>
                <a:spcPts val="0"/>
              </a:spcAft>
              <a:buSzPts val="900"/>
              <a:buFont typeface="Urbanist Medium"/>
              <a:buNone/>
              <a:defRPr sz="900">
                <a:latin typeface="Urbanist Medium"/>
                <a:ea typeface="Urbanist Medium"/>
                <a:cs typeface="Urbanist Medium"/>
                <a:sym typeface="Urbanist Medium"/>
              </a:defRPr>
            </a:lvl2pPr>
            <a:lvl3pPr lvl="2" algn="ctr">
              <a:spcBef>
                <a:spcPts val="0"/>
              </a:spcBef>
              <a:spcAft>
                <a:spcPts val="0"/>
              </a:spcAft>
              <a:buSzPts val="900"/>
              <a:buFont typeface="Urbanist Medium"/>
              <a:buNone/>
              <a:defRPr sz="900">
                <a:latin typeface="Urbanist Medium"/>
                <a:ea typeface="Urbanist Medium"/>
                <a:cs typeface="Urbanist Medium"/>
                <a:sym typeface="Urbanist Medium"/>
              </a:defRPr>
            </a:lvl3pPr>
            <a:lvl4pPr lvl="3" algn="ctr">
              <a:spcBef>
                <a:spcPts val="0"/>
              </a:spcBef>
              <a:spcAft>
                <a:spcPts val="0"/>
              </a:spcAft>
              <a:buSzPts val="900"/>
              <a:buFont typeface="Urbanist Medium"/>
              <a:buNone/>
              <a:defRPr sz="900">
                <a:latin typeface="Urbanist Medium"/>
                <a:ea typeface="Urbanist Medium"/>
                <a:cs typeface="Urbanist Medium"/>
                <a:sym typeface="Urbanist Medium"/>
              </a:defRPr>
            </a:lvl4pPr>
            <a:lvl5pPr lvl="4" algn="ctr">
              <a:spcBef>
                <a:spcPts val="0"/>
              </a:spcBef>
              <a:spcAft>
                <a:spcPts val="0"/>
              </a:spcAft>
              <a:buSzPts val="900"/>
              <a:buFont typeface="Urbanist Medium"/>
              <a:buNone/>
              <a:defRPr sz="900">
                <a:latin typeface="Urbanist Medium"/>
                <a:ea typeface="Urbanist Medium"/>
                <a:cs typeface="Urbanist Medium"/>
                <a:sym typeface="Urbanist Medium"/>
              </a:defRPr>
            </a:lvl5pPr>
            <a:lvl6pPr lvl="5" algn="ctr">
              <a:spcBef>
                <a:spcPts val="0"/>
              </a:spcBef>
              <a:spcAft>
                <a:spcPts val="0"/>
              </a:spcAft>
              <a:buSzPts val="900"/>
              <a:buFont typeface="Urbanist Medium"/>
              <a:buNone/>
              <a:defRPr sz="900">
                <a:latin typeface="Urbanist Medium"/>
                <a:ea typeface="Urbanist Medium"/>
                <a:cs typeface="Urbanist Medium"/>
                <a:sym typeface="Urbanist Medium"/>
              </a:defRPr>
            </a:lvl6pPr>
            <a:lvl7pPr lvl="6" algn="ctr">
              <a:spcBef>
                <a:spcPts val="0"/>
              </a:spcBef>
              <a:spcAft>
                <a:spcPts val="0"/>
              </a:spcAft>
              <a:buSzPts val="900"/>
              <a:buFont typeface="Urbanist Medium"/>
              <a:buNone/>
              <a:defRPr sz="900">
                <a:latin typeface="Urbanist Medium"/>
                <a:ea typeface="Urbanist Medium"/>
                <a:cs typeface="Urbanist Medium"/>
                <a:sym typeface="Urbanist Medium"/>
              </a:defRPr>
            </a:lvl7pPr>
            <a:lvl8pPr lvl="7" algn="ctr">
              <a:spcBef>
                <a:spcPts val="0"/>
              </a:spcBef>
              <a:spcAft>
                <a:spcPts val="0"/>
              </a:spcAft>
              <a:buSzPts val="900"/>
              <a:buFont typeface="Urbanist Medium"/>
              <a:buNone/>
              <a:defRPr sz="900">
                <a:latin typeface="Urbanist Medium"/>
                <a:ea typeface="Urbanist Medium"/>
                <a:cs typeface="Urbanist Medium"/>
                <a:sym typeface="Urbanist Medium"/>
              </a:defRPr>
            </a:lvl8pPr>
            <a:lvl9pPr lvl="8" algn="ctr">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558" name="Google Shape;558;p67"/>
          <p:cNvSpPr txBox="1">
            <a:spLocks noGrp="1"/>
          </p:cNvSpPr>
          <p:nvPr>
            <p:ph type="title"/>
          </p:nvPr>
        </p:nvSpPr>
        <p:spPr>
          <a:xfrm>
            <a:off x="284700" y="573428"/>
            <a:ext cx="3877800" cy="1902300"/>
          </a:xfrm>
          <a:prstGeom prst="rect">
            <a:avLst/>
          </a:prstGeom>
        </p:spPr>
        <p:txBody>
          <a:bodyPr spcFirstLastPara="1" wrap="square" lIns="0" tIns="0" rIns="91425" bIns="0" anchor="t" anchorCtr="0">
            <a:noAutofit/>
          </a:bodyPr>
          <a:lstStyle>
            <a:lvl1pPr lvl="0">
              <a:lnSpc>
                <a:spcPct val="90000"/>
              </a:lnSpc>
              <a:spcBef>
                <a:spcPts val="0"/>
              </a:spcBef>
              <a:spcAft>
                <a:spcPts val="0"/>
              </a:spcAft>
              <a:buSzPts val="4000"/>
              <a:buNone/>
              <a:defRPr/>
            </a:lvl1pPr>
            <a:lvl2pPr lvl="1">
              <a:lnSpc>
                <a:spcPct val="90000"/>
              </a:lnSpc>
              <a:spcBef>
                <a:spcPts val="0"/>
              </a:spcBef>
              <a:spcAft>
                <a:spcPts val="0"/>
              </a:spcAft>
              <a:buClr>
                <a:schemeClr val="lt1"/>
              </a:buClr>
              <a:buSzPts val="4000"/>
              <a:buNone/>
              <a:defRPr/>
            </a:lvl2pPr>
            <a:lvl3pPr lvl="2">
              <a:lnSpc>
                <a:spcPct val="90000"/>
              </a:lnSpc>
              <a:spcBef>
                <a:spcPts val="0"/>
              </a:spcBef>
              <a:spcAft>
                <a:spcPts val="0"/>
              </a:spcAft>
              <a:buClr>
                <a:schemeClr val="lt1"/>
              </a:buClr>
              <a:buSzPts val="4000"/>
              <a:buNone/>
              <a:defRPr/>
            </a:lvl3pPr>
            <a:lvl4pPr lvl="3">
              <a:lnSpc>
                <a:spcPct val="90000"/>
              </a:lnSpc>
              <a:spcBef>
                <a:spcPts val="0"/>
              </a:spcBef>
              <a:spcAft>
                <a:spcPts val="0"/>
              </a:spcAft>
              <a:buClr>
                <a:schemeClr val="lt1"/>
              </a:buClr>
              <a:buSzPts val="4000"/>
              <a:buNone/>
              <a:defRPr/>
            </a:lvl4pPr>
            <a:lvl5pPr lvl="4">
              <a:lnSpc>
                <a:spcPct val="90000"/>
              </a:lnSpc>
              <a:spcBef>
                <a:spcPts val="0"/>
              </a:spcBef>
              <a:spcAft>
                <a:spcPts val="0"/>
              </a:spcAft>
              <a:buClr>
                <a:schemeClr val="lt1"/>
              </a:buClr>
              <a:buSzPts val="4000"/>
              <a:buNone/>
              <a:defRPr/>
            </a:lvl5pPr>
            <a:lvl6pPr lvl="5">
              <a:lnSpc>
                <a:spcPct val="90000"/>
              </a:lnSpc>
              <a:spcBef>
                <a:spcPts val="0"/>
              </a:spcBef>
              <a:spcAft>
                <a:spcPts val="0"/>
              </a:spcAft>
              <a:buClr>
                <a:schemeClr val="lt1"/>
              </a:buClr>
              <a:buSzPts val="4000"/>
              <a:buNone/>
              <a:defRPr/>
            </a:lvl6pPr>
            <a:lvl7pPr lvl="6">
              <a:lnSpc>
                <a:spcPct val="90000"/>
              </a:lnSpc>
              <a:spcBef>
                <a:spcPts val="0"/>
              </a:spcBef>
              <a:spcAft>
                <a:spcPts val="0"/>
              </a:spcAft>
              <a:buClr>
                <a:schemeClr val="lt1"/>
              </a:buClr>
              <a:buSzPts val="4000"/>
              <a:buNone/>
              <a:defRPr/>
            </a:lvl7pPr>
            <a:lvl8pPr lvl="7">
              <a:lnSpc>
                <a:spcPct val="90000"/>
              </a:lnSpc>
              <a:spcBef>
                <a:spcPts val="0"/>
              </a:spcBef>
              <a:spcAft>
                <a:spcPts val="0"/>
              </a:spcAft>
              <a:buClr>
                <a:schemeClr val="lt1"/>
              </a:buClr>
              <a:buSzPts val="4000"/>
              <a:buNone/>
              <a:defRPr/>
            </a:lvl8pPr>
            <a:lvl9pPr lvl="8">
              <a:lnSpc>
                <a:spcPct val="90000"/>
              </a:lnSpc>
              <a:spcBef>
                <a:spcPts val="0"/>
              </a:spcBef>
              <a:spcAft>
                <a:spcPts val="0"/>
              </a:spcAft>
              <a:buClr>
                <a:schemeClr val="lt1"/>
              </a:buClr>
              <a:buSzPts val="4000"/>
              <a:buNone/>
              <a:defRPr/>
            </a:lvl9pPr>
          </a:lstStyle>
          <a:p>
            <a:endParaRPr/>
          </a:p>
        </p:txBody>
      </p:sp>
      <p:sp>
        <p:nvSpPr>
          <p:cNvPr id="559" name="Google Shape;559;p67"/>
          <p:cNvSpPr txBox="1">
            <a:spLocks noGrp="1"/>
          </p:cNvSpPr>
          <p:nvPr>
            <p:ph type="subTitle" idx="22"/>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560" name="Google Shape;560;p67"/>
          <p:cNvSpPr txBox="1">
            <a:spLocks noGrp="1"/>
          </p:cNvSpPr>
          <p:nvPr>
            <p:ph type="subTitle" idx="23"/>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561" name="Google Shape;561;p67"/>
          <p:cNvSpPr txBox="1">
            <a:spLocks noGrp="1"/>
          </p:cNvSpPr>
          <p:nvPr>
            <p:ph type="subTitle" idx="24"/>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562" name="Google Shape;562;p67"/>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Meet the team - Alt 1">
  <p:cSld name="CUSTOM_4_1">
    <p:spTree>
      <p:nvGrpSpPr>
        <p:cNvPr id="1" name="Shape 563"/>
        <p:cNvGrpSpPr/>
        <p:nvPr/>
      </p:nvGrpSpPr>
      <p:grpSpPr>
        <a:xfrm>
          <a:off x="0" y="0"/>
          <a:ext cx="0" cy="0"/>
          <a:chOff x="0" y="0"/>
          <a:chExt cx="0" cy="0"/>
        </a:xfrm>
      </p:grpSpPr>
      <p:sp>
        <p:nvSpPr>
          <p:cNvPr id="564" name="Google Shape;564;p68"/>
          <p:cNvSpPr>
            <a:spLocks noGrp="1"/>
          </p:cNvSpPr>
          <p:nvPr>
            <p:ph type="pic" idx="2"/>
          </p:nvPr>
        </p:nvSpPr>
        <p:spPr>
          <a:xfrm>
            <a:off x="284700" y="1523850"/>
            <a:ext cx="1514700" cy="1312800"/>
          </a:xfrm>
          <a:prstGeom prst="round1Rect">
            <a:avLst>
              <a:gd name="adj" fmla="val 39781"/>
            </a:avLst>
          </a:prstGeom>
          <a:noFill/>
          <a:ln>
            <a:noFill/>
          </a:ln>
        </p:spPr>
      </p:sp>
      <p:sp>
        <p:nvSpPr>
          <p:cNvPr id="565" name="Google Shape;565;p68"/>
          <p:cNvSpPr>
            <a:spLocks noGrp="1"/>
          </p:cNvSpPr>
          <p:nvPr>
            <p:ph type="pic" idx="3"/>
          </p:nvPr>
        </p:nvSpPr>
        <p:spPr>
          <a:xfrm>
            <a:off x="2163625" y="1523850"/>
            <a:ext cx="1514700" cy="1312800"/>
          </a:xfrm>
          <a:prstGeom prst="round1Rect">
            <a:avLst>
              <a:gd name="adj" fmla="val 39781"/>
            </a:avLst>
          </a:prstGeom>
          <a:noFill/>
          <a:ln>
            <a:noFill/>
          </a:ln>
        </p:spPr>
      </p:sp>
      <p:sp>
        <p:nvSpPr>
          <p:cNvPr id="566" name="Google Shape;566;p68"/>
          <p:cNvSpPr>
            <a:spLocks noGrp="1"/>
          </p:cNvSpPr>
          <p:nvPr>
            <p:ph type="pic" idx="4"/>
          </p:nvPr>
        </p:nvSpPr>
        <p:spPr>
          <a:xfrm>
            <a:off x="4087000" y="1523850"/>
            <a:ext cx="1514700" cy="1312800"/>
          </a:xfrm>
          <a:prstGeom prst="round1Rect">
            <a:avLst>
              <a:gd name="adj" fmla="val 39781"/>
            </a:avLst>
          </a:prstGeom>
          <a:noFill/>
          <a:ln>
            <a:noFill/>
          </a:ln>
        </p:spPr>
      </p:sp>
      <p:sp>
        <p:nvSpPr>
          <p:cNvPr id="567" name="Google Shape;567;p68"/>
          <p:cNvSpPr>
            <a:spLocks noGrp="1"/>
          </p:cNvSpPr>
          <p:nvPr>
            <p:ph type="pic" idx="5"/>
          </p:nvPr>
        </p:nvSpPr>
        <p:spPr>
          <a:xfrm>
            <a:off x="5960425" y="1523850"/>
            <a:ext cx="1514700" cy="1312800"/>
          </a:xfrm>
          <a:prstGeom prst="round1Rect">
            <a:avLst>
              <a:gd name="adj" fmla="val 39781"/>
            </a:avLst>
          </a:prstGeom>
          <a:noFill/>
          <a:ln>
            <a:noFill/>
          </a:ln>
        </p:spPr>
      </p:sp>
      <p:sp>
        <p:nvSpPr>
          <p:cNvPr id="568" name="Google Shape;568;p68"/>
          <p:cNvSpPr txBox="1">
            <a:spLocks noGrp="1"/>
          </p:cNvSpPr>
          <p:nvPr>
            <p:ph type="subTitle" idx="1"/>
          </p:nvPr>
        </p:nvSpPr>
        <p:spPr>
          <a:xfrm>
            <a:off x="283475" y="3165225"/>
            <a:ext cx="1514700" cy="190200"/>
          </a:xfrm>
          <a:prstGeom prst="rect">
            <a:avLst/>
          </a:prstGeom>
        </p:spPr>
        <p:txBody>
          <a:bodyPr spcFirstLastPara="1" wrap="square" lIns="0" tIns="0" rIns="91425" bIns="91425" anchor="t" anchorCtr="0">
            <a:spAutoFit/>
          </a:bodyPr>
          <a:lstStyle>
            <a:lvl1pPr lvl="0">
              <a:spcBef>
                <a:spcPts val="0"/>
              </a:spcBef>
              <a:spcAft>
                <a:spcPts val="0"/>
              </a:spcAft>
              <a:buSzPts val="1100"/>
              <a:buFont typeface="Urbanist Medium"/>
              <a:buNone/>
              <a:defRPr sz="1100"/>
            </a:lvl1pPr>
            <a:lvl2pPr lvl="1">
              <a:spcBef>
                <a:spcPts val="0"/>
              </a:spcBef>
              <a:spcAft>
                <a:spcPts val="0"/>
              </a:spcAft>
              <a:buSzPts val="1100"/>
              <a:buFont typeface="Urbanist Medium"/>
              <a:buNone/>
              <a:defRPr sz="1100">
                <a:latin typeface="Urbanist Medium"/>
                <a:ea typeface="Urbanist Medium"/>
                <a:cs typeface="Urbanist Medium"/>
                <a:sym typeface="Urbanist Medium"/>
              </a:defRPr>
            </a:lvl2pPr>
            <a:lvl3pPr lvl="2">
              <a:spcBef>
                <a:spcPts val="0"/>
              </a:spcBef>
              <a:spcAft>
                <a:spcPts val="0"/>
              </a:spcAft>
              <a:buSzPts val="1100"/>
              <a:buFont typeface="Urbanist Medium"/>
              <a:buNone/>
              <a:defRPr sz="1100">
                <a:latin typeface="Urbanist Medium"/>
                <a:ea typeface="Urbanist Medium"/>
                <a:cs typeface="Urbanist Medium"/>
                <a:sym typeface="Urbanist Medium"/>
              </a:defRPr>
            </a:lvl3pPr>
            <a:lvl4pPr lvl="3">
              <a:spcBef>
                <a:spcPts val="0"/>
              </a:spcBef>
              <a:spcAft>
                <a:spcPts val="0"/>
              </a:spcAft>
              <a:buSzPts val="1100"/>
              <a:buFont typeface="Urbanist Medium"/>
              <a:buNone/>
              <a:defRPr sz="1100">
                <a:latin typeface="Urbanist Medium"/>
                <a:ea typeface="Urbanist Medium"/>
                <a:cs typeface="Urbanist Medium"/>
                <a:sym typeface="Urbanist Medium"/>
              </a:defRPr>
            </a:lvl4pPr>
            <a:lvl5pPr lvl="4">
              <a:spcBef>
                <a:spcPts val="0"/>
              </a:spcBef>
              <a:spcAft>
                <a:spcPts val="0"/>
              </a:spcAft>
              <a:buSzPts val="1100"/>
              <a:buFont typeface="Urbanist Medium"/>
              <a:buNone/>
              <a:defRPr sz="1100">
                <a:latin typeface="Urbanist Medium"/>
                <a:ea typeface="Urbanist Medium"/>
                <a:cs typeface="Urbanist Medium"/>
                <a:sym typeface="Urbanist Medium"/>
              </a:defRPr>
            </a:lvl5pPr>
            <a:lvl6pPr lvl="5">
              <a:spcBef>
                <a:spcPts val="0"/>
              </a:spcBef>
              <a:spcAft>
                <a:spcPts val="0"/>
              </a:spcAft>
              <a:buSzPts val="1100"/>
              <a:buFont typeface="Urbanist Medium"/>
              <a:buNone/>
              <a:defRPr sz="1100">
                <a:latin typeface="Urbanist Medium"/>
                <a:ea typeface="Urbanist Medium"/>
                <a:cs typeface="Urbanist Medium"/>
                <a:sym typeface="Urbanist Medium"/>
              </a:defRPr>
            </a:lvl6pPr>
            <a:lvl7pPr lvl="6">
              <a:spcBef>
                <a:spcPts val="0"/>
              </a:spcBef>
              <a:spcAft>
                <a:spcPts val="0"/>
              </a:spcAft>
              <a:buSzPts val="1100"/>
              <a:buFont typeface="Urbanist Medium"/>
              <a:buNone/>
              <a:defRPr sz="1100">
                <a:latin typeface="Urbanist Medium"/>
                <a:ea typeface="Urbanist Medium"/>
                <a:cs typeface="Urbanist Medium"/>
                <a:sym typeface="Urbanist Medium"/>
              </a:defRPr>
            </a:lvl7pPr>
            <a:lvl8pPr lvl="7">
              <a:spcBef>
                <a:spcPts val="0"/>
              </a:spcBef>
              <a:spcAft>
                <a:spcPts val="0"/>
              </a:spcAft>
              <a:buSzPts val="1100"/>
              <a:buFont typeface="Urbanist Medium"/>
              <a:buNone/>
              <a:defRPr sz="1100">
                <a:latin typeface="Urbanist Medium"/>
                <a:ea typeface="Urbanist Medium"/>
                <a:cs typeface="Urbanist Medium"/>
                <a:sym typeface="Urbanist Medium"/>
              </a:defRPr>
            </a:lvl8pPr>
            <a:lvl9pPr lvl="8">
              <a:spcBef>
                <a:spcPts val="0"/>
              </a:spcBef>
              <a:spcAft>
                <a:spcPts val="0"/>
              </a:spcAft>
              <a:buSzPts val="1100"/>
              <a:buFont typeface="Urbanist Medium"/>
              <a:buNone/>
              <a:defRPr sz="1100">
                <a:latin typeface="Urbanist Medium"/>
                <a:ea typeface="Urbanist Medium"/>
                <a:cs typeface="Urbanist Medium"/>
                <a:sym typeface="Urbanist Medium"/>
              </a:defRPr>
            </a:lvl9pPr>
          </a:lstStyle>
          <a:p>
            <a:endParaRPr/>
          </a:p>
        </p:txBody>
      </p:sp>
      <p:sp>
        <p:nvSpPr>
          <p:cNvPr id="569" name="Google Shape;569;p68"/>
          <p:cNvSpPr txBox="1">
            <a:spLocks noGrp="1"/>
          </p:cNvSpPr>
          <p:nvPr>
            <p:ph type="subTitle" idx="6"/>
          </p:nvPr>
        </p:nvSpPr>
        <p:spPr>
          <a:xfrm>
            <a:off x="2162975" y="3165225"/>
            <a:ext cx="1514700" cy="190200"/>
          </a:xfrm>
          <a:prstGeom prst="rect">
            <a:avLst/>
          </a:prstGeom>
        </p:spPr>
        <p:txBody>
          <a:bodyPr spcFirstLastPara="1" wrap="square" lIns="0" tIns="0" rIns="91425" bIns="91425" anchor="t" anchorCtr="0">
            <a:spAutoFit/>
          </a:bodyPr>
          <a:lstStyle>
            <a:lvl1pPr lvl="0">
              <a:spcBef>
                <a:spcPts val="0"/>
              </a:spcBef>
              <a:spcAft>
                <a:spcPts val="0"/>
              </a:spcAft>
              <a:buSzPts val="1100"/>
              <a:buFont typeface="Urbanist Medium"/>
              <a:buNone/>
              <a:defRPr sz="1100"/>
            </a:lvl1pPr>
            <a:lvl2pPr lvl="1">
              <a:spcBef>
                <a:spcPts val="0"/>
              </a:spcBef>
              <a:spcAft>
                <a:spcPts val="0"/>
              </a:spcAft>
              <a:buSzPts val="1100"/>
              <a:buFont typeface="Urbanist Medium"/>
              <a:buNone/>
              <a:defRPr sz="1100">
                <a:latin typeface="Urbanist Medium"/>
                <a:ea typeface="Urbanist Medium"/>
                <a:cs typeface="Urbanist Medium"/>
                <a:sym typeface="Urbanist Medium"/>
              </a:defRPr>
            </a:lvl2pPr>
            <a:lvl3pPr lvl="2">
              <a:spcBef>
                <a:spcPts val="0"/>
              </a:spcBef>
              <a:spcAft>
                <a:spcPts val="0"/>
              </a:spcAft>
              <a:buSzPts val="1100"/>
              <a:buFont typeface="Urbanist Medium"/>
              <a:buNone/>
              <a:defRPr sz="1100">
                <a:latin typeface="Urbanist Medium"/>
                <a:ea typeface="Urbanist Medium"/>
                <a:cs typeface="Urbanist Medium"/>
                <a:sym typeface="Urbanist Medium"/>
              </a:defRPr>
            </a:lvl3pPr>
            <a:lvl4pPr lvl="3">
              <a:spcBef>
                <a:spcPts val="0"/>
              </a:spcBef>
              <a:spcAft>
                <a:spcPts val="0"/>
              </a:spcAft>
              <a:buSzPts val="1100"/>
              <a:buFont typeface="Urbanist Medium"/>
              <a:buNone/>
              <a:defRPr sz="1100">
                <a:latin typeface="Urbanist Medium"/>
                <a:ea typeface="Urbanist Medium"/>
                <a:cs typeface="Urbanist Medium"/>
                <a:sym typeface="Urbanist Medium"/>
              </a:defRPr>
            </a:lvl4pPr>
            <a:lvl5pPr lvl="4">
              <a:spcBef>
                <a:spcPts val="0"/>
              </a:spcBef>
              <a:spcAft>
                <a:spcPts val="0"/>
              </a:spcAft>
              <a:buSzPts val="1100"/>
              <a:buFont typeface="Urbanist Medium"/>
              <a:buNone/>
              <a:defRPr sz="1100">
                <a:latin typeface="Urbanist Medium"/>
                <a:ea typeface="Urbanist Medium"/>
                <a:cs typeface="Urbanist Medium"/>
                <a:sym typeface="Urbanist Medium"/>
              </a:defRPr>
            </a:lvl5pPr>
            <a:lvl6pPr lvl="5">
              <a:spcBef>
                <a:spcPts val="0"/>
              </a:spcBef>
              <a:spcAft>
                <a:spcPts val="0"/>
              </a:spcAft>
              <a:buSzPts val="1100"/>
              <a:buFont typeface="Urbanist Medium"/>
              <a:buNone/>
              <a:defRPr sz="1100">
                <a:latin typeface="Urbanist Medium"/>
                <a:ea typeface="Urbanist Medium"/>
                <a:cs typeface="Urbanist Medium"/>
                <a:sym typeface="Urbanist Medium"/>
              </a:defRPr>
            </a:lvl6pPr>
            <a:lvl7pPr lvl="6">
              <a:spcBef>
                <a:spcPts val="0"/>
              </a:spcBef>
              <a:spcAft>
                <a:spcPts val="0"/>
              </a:spcAft>
              <a:buSzPts val="1100"/>
              <a:buFont typeface="Urbanist Medium"/>
              <a:buNone/>
              <a:defRPr sz="1100">
                <a:latin typeface="Urbanist Medium"/>
                <a:ea typeface="Urbanist Medium"/>
                <a:cs typeface="Urbanist Medium"/>
                <a:sym typeface="Urbanist Medium"/>
              </a:defRPr>
            </a:lvl7pPr>
            <a:lvl8pPr lvl="7">
              <a:spcBef>
                <a:spcPts val="0"/>
              </a:spcBef>
              <a:spcAft>
                <a:spcPts val="0"/>
              </a:spcAft>
              <a:buSzPts val="1100"/>
              <a:buFont typeface="Urbanist Medium"/>
              <a:buNone/>
              <a:defRPr sz="1100">
                <a:latin typeface="Urbanist Medium"/>
                <a:ea typeface="Urbanist Medium"/>
                <a:cs typeface="Urbanist Medium"/>
                <a:sym typeface="Urbanist Medium"/>
              </a:defRPr>
            </a:lvl8pPr>
            <a:lvl9pPr lvl="8">
              <a:spcBef>
                <a:spcPts val="0"/>
              </a:spcBef>
              <a:spcAft>
                <a:spcPts val="0"/>
              </a:spcAft>
              <a:buSzPts val="1100"/>
              <a:buFont typeface="Urbanist Medium"/>
              <a:buNone/>
              <a:defRPr sz="1100">
                <a:latin typeface="Urbanist Medium"/>
                <a:ea typeface="Urbanist Medium"/>
                <a:cs typeface="Urbanist Medium"/>
                <a:sym typeface="Urbanist Medium"/>
              </a:defRPr>
            </a:lvl9pPr>
          </a:lstStyle>
          <a:p>
            <a:endParaRPr/>
          </a:p>
        </p:txBody>
      </p:sp>
      <p:sp>
        <p:nvSpPr>
          <p:cNvPr id="570" name="Google Shape;570;p68"/>
          <p:cNvSpPr txBox="1">
            <a:spLocks noGrp="1"/>
          </p:cNvSpPr>
          <p:nvPr>
            <p:ph type="subTitle" idx="7"/>
          </p:nvPr>
        </p:nvSpPr>
        <p:spPr>
          <a:xfrm>
            <a:off x="4086325" y="3165225"/>
            <a:ext cx="1514700" cy="190200"/>
          </a:xfrm>
          <a:prstGeom prst="rect">
            <a:avLst/>
          </a:prstGeom>
        </p:spPr>
        <p:txBody>
          <a:bodyPr spcFirstLastPara="1" wrap="square" lIns="0" tIns="0" rIns="91425" bIns="91425" anchor="t" anchorCtr="0">
            <a:spAutoFit/>
          </a:bodyPr>
          <a:lstStyle>
            <a:lvl1pPr lvl="0">
              <a:spcBef>
                <a:spcPts val="0"/>
              </a:spcBef>
              <a:spcAft>
                <a:spcPts val="0"/>
              </a:spcAft>
              <a:buSzPts val="1100"/>
              <a:buFont typeface="Urbanist Medium"/>
              <a:buNone/>
              <a:defRPr sz="1100"/>
            </a:lvl1pPr>
            <a:lvl2pPr lvl="1">
              <a:spcBef>
                <a:spcPts val="0"/>
              </a:spcBef>
              <a:spcAft>
                <a:spcPts val="0"/>
              </a:spcAft>
              <a:buSzPts val="1100"/>
              <a:buFont typeface="Urbanist Medium"/>
              <a:buNone/>
              <a:defRPr sz="1100">
                <a:latin typeface="Urbanist Medium"/>
                <a:ea typeface="Urbanist Medium"/>
                <a:cs typeface="Urbanist Medium"/>
                <a:sym typeface="Urbanist Medium"/>
              </a:defRPr>
            </a:lvl2pPr>
            <a:lvl3pPr lvl="2">
              <a:spcBef>
                <a:spcPts val="0"/>
              </a:spcBef>
              <a:spcAft>
                <a:spcPts val="0"/>
              </a:spcAft>
              <a:buSzPts val="1100"/>
              <a:buFont typeface="Urbanist Medium"/>
              <a:buNone/>
              <a:defRPr sz="1100">
                <a:latin typeface="Urbanist Medium"/>
                <a:ea typeface="Urbanist Medium"/>
                <a:cs typeface="Urbanist Medium"/>
                <a:sym typeface="Urbanist Medium"/>
              </a:defRPr>
            </a:lvl3pPr>
            <a:lvl4pPr lvl="3">
              <a:spcBef>
                <a:spcPts val="0"/>
              </a:spcBef>
              <a:spcAft>
                <a:spcPts val="0"/>
              </a:spcAft>
              <a:buSzPts val="1100"/>
              <a:buFont typeface="Urbanist Medium"/>
              <a:buNone/>
              <a:defRPr sz="1100">
                <a:latin typeface="Urbanist Medium"/>
                <a:ea typeface="Urbanist Medium"/>
                <a:cs typeface="Urbanist Medium"/>
                <a:sym typeface="Urbanist Medium"/>
              </a:defRPr>
            </a:lvl4pPr>
            <a:lvl5pPr lvl="4">
              <a:spcBef>
                <a:spcPts val="0"/>
              </a:spcBef>
              <a:spcAft>
                <a:spcPts val="0"/>
              </a:spcAft>
              <a:buSzPts val="1100"/>
              <a:buFont typeface="Urbanist Medium"/>
              <a:buNone/>
              <a:defRPr sz="1100">
                <a:latin typeface="Urbanist Medium"/>
                <a:ea typeface="Urbanist Medium"/>
                <a:cs typeface="Urbanist Medium"/>
                <a:sym typeface="Urbanist Medium"/>
              </a:defRPr>
            </a:lvl5pPr>
            <a:lvl6pPr lvl="5">
              <a:spcBef>
                <a:spcPts val="0"/>
              </a:spcBef>
              <a:spcAft>
                <a:spcPts val="0"/>
              </a:spcAft>
              <a:buSzPts val="1100"/>
              <a:buFont typeface="Urbanist Medium"/>
              <a:buNone/>
              <a:defRPr sz="1100">
                <a:latin typeface="Urbanist Medium"/>
                <a:ea typeface="Urbanist Medium"/>
                <a:cs typeface="Urbanist Medium"/>
                <a:sym typeface="Urbanist Medium"/>
              </a:defRPr>
            </a:lvl6pPr>
            <a:lvl7pPr lvl="6">
              <a:spcBef>
                <a:spcPts val="0"/>
              </a:spcBef>
              <a:spcAft>
                <a:spcPts val="0"/>
              </a:spcAft>
              <a:buSzPts val="1100"/>
              <a:buFont typeface="Urbanist Medium"/>
              <a:buNone/>
              <a:defRPr sz="1100">
                <a:latin typeface="Urbanist Medium"/>
                <a:ea typeface="Urbanist Medium"/>
                <a:cs typeface="Urbanist Medium"/>
                <a:sym typeface="Urbanist Medium"/>
              </a:defRPr>
            </a:lvl7pPr>
            <a:lvl8pPr lvl="7">
              <a:spcBef>
                <a:spcPts val="0"/>
              </a:spcBef>
              <a:spcAft>
                <a:spcPts val="0"/>
              </a:spcAft>
              <a:buSzPts val="1100"/>
              <a:buFont typeface="Urbanist Medium"/>
              <a:buNone/>
              <a:defRPr sz="1100">
                <a:latin typeface="Urbanist Medium"/>
                <a:ea typeface="Urbanist Medium"/>
                <a:cs typeface="Urbanist Medium"/>
                <a:sym typeface="Urbanist Medium"/>
              </a:defRPr>
            </a:lvl8pPr>
            <a:lvl9pPr lvl="8">
              <a:spcBef>
                <a:spcPts val="0"/>
              </a:spcBef>
              <a:spcAft>
                <a:spcPts val="0"/>
              </a:spcAft>
              <a:buSzPts val="1100"/>
              <a:buFont typeface="Urbanist Medium"/>
              <a:buNone/>
              <a:defRPr sz="1100">
                <a:latin typeface="Urbanist Medium"/>
                <a:ea typeface="Urbanist Medium"/>
                <a:cs typeface="Urbanist Medium"/>
                <a:sym typeface="Urbanist Medium"/>
              </a:defRPr>
            </a:lvl9pPr>
          </a:lstStyle>
          <a:p>
            <a:endParaRPr/>
          </a:p>
        </p:txBody>
      </p:sp>
      <p:sp>
        <p:nvSpPr>
          <p:cNvPr id="571" name="Google Shape;571;p68"/>
          <p:cNvSpPr txBox="1">
            <a:spLocks noGrp="1"/>
          </p:cNvSpPr>
          <p:nvPr>
            <p:ph type="subTitle" idx="8"/>
          </p:nvPr>
        </p:nvSpPr>
        <p:spPr>
          <a:xfrm>
            <a:off x="5960425" y="3165225"/>
            <a:ext cx="1514700" cy="190200"/>
          </a:xfrm>
          <a:prstGeom prst="rect">
            <a:avLst/>
          </a:prstGeom>
        </p:spPr>
        <p:txBody>
          <a:bodyPr spcFirstLastPara="1" wrap="square" lIns="0" tIns="0" rIns="91425" bIns="91425" anchor="t" anchorCtr="0">
            <a:spAutoFit/>
          </a:bodyPr>
          <a:lstStyle>
            <a:lvl1pPr lvl="0">
              <a:spcBef>
                <a:spcPts val="0"/>
              </a:spcBef>
              <a:spcAft>
                <a:spcPts val="0"/>
              </a:spcAft>
              <a:buSzPts val="1100"/>
              <a:buFont typeface="Urbanist Medium"/>
              <a:buNone/>
              <a:defRPr sz="1100"/>
            </a:lvl1pPr>
            <a:lvl2pPr lvl="1">
              <a:spcBef>
                <a:spcPts val="0"/>
              </a:spcBef>
              <a:spcAft>
                <a:spcPts val="0"/>
              </a:spcAft>
              <a:buSzPts val="1100"/>
              <a:buFont typeface="Urbanist Medium"/>
              <a:buNone/>
              <a:defRPr sz="1100">
                <a:latin typeface="Urbanist Medium"/>
                <a:ea typeface="Urbanist Medium"/>
                <a:cs typeface="Urbanist Medium"/>
                <a:sym typeface="Urbanist Medium"/>
              </a:defRPr>
            </a:lvl2pPr>
            <a:lvl3pPr lvl="2">
              <a:spcBef>
                <a:spcPts val="0"/>
              </a:spcBef>
              <a:spcAft>
                <a:spcPts val="0"/>
              </a:spcAft>
              <a:buSzPts val="1100"/>
              <a:buFont typeface="Urbanist Medium"/>
              <a:buNone/>
              <a:defRPr sz="1100">
                <a:latin typeface="Urbanist Medium"/>
                <a:ea typeface="Urbanist Medium"/>
                <a:cs typeface="Urbanist Medium"/>
                <a:sym typeface="Urbanist Medium"/>
              </a:defRPr>
            </a:lvl3pPr>
            <a:lvl4pPr lvl="3">
              <a:spcBef>
                <a:spcPts val="0"/>
              </a:spcBef>
              <a:spcAft>
                <a:spcPts val="0"/>
              </a:spcAft>
              <a:buSzPts val="1100"/>
              <a:buFont typeface="Urbanist Medium"/>
              <a:buNone/>
              <a:defRPr sz="1100">
                <a:latin typeface="Urbanist Medium"/>
                <a:ea typeface="Urbanist Medium"/>
                <a:cs typeface="Urbanist Medium"/>
                <a:sym typeface="Urbanist Medium"/>
              </a:defRPr>
            </a:lvl4pPr>
            <a:lvl5pPr lvl="4">
              <a:spcBef>
                <a:spcPts val="0"/>
              </a:spcBef>
              <a:spcAft>
                <a:spcPts val="0"/>
              </a:spcAft>
              <a:buSzPts val="1100"/>
              <a:buFont typeface="Urbanist Medium"/>
              <a:buNone/>
              <a:defRPr sz="1100">
                <a:latin typeface="Urbanist Medium"/>
                <a:ea typeface="Urbanist Medium"/>
                <a:cs typeface="Urbanist Medium"/>
                <a:sym typeface="Urbanist Medium"/>
              </a:defRPr>
            </a:lvl5pPr>
            <a:lvl6pPr lvl="5">
              <a:spcBef>
                <a:spcPts val="0"/>
              </a:spcBef>
              <a:spcAft>
                <a:spcPts val="0"/>
              </a:spcAft>
              <a:buSzPts val="1100"/>
              <a:buFont typeface="Urbanist Medium"/>
              <a:buNone/>
              <a:defRPr sz="1100">
                <a:latin typeface="Urbanist Medium"/>
                <a:ea typeface="Urbanist Medium"/>
                <a:cs typeface="Urbanist Medium"/>
                <a:sym typeface="Urbanist Medium"/>
              </a:defRPr>
            </a:lvl6pPr>
            <a:lvl7pPr lvl="6">
              <a:spcBef>
                <a:spcPts val="0"/>
              </a:spcBef>
              <a:spcAft>
                <a:spcPts val="0"/>
              </a:spcAft>
              <a:buSzPts val="1100"/>
              <a:buFont typeface="Urbanist Medium"/>
              <a:buNone/>
              <a:defRPr sz="1100">
                <a:latin typeface="Urbanist Medium"/>
                <a:ea typeface="Urbanist Medium"/>
                <a:cs typeface="Urbanist Medium"/>
                <a:sym typeface="Urbanist Medium"/>
              </a:defRPr>
            </a:lvl7pPr>
            <a:lvl8pPr lvl="7">
              <a:spcBef>
                <a:spcPts val="0"/>
              </a:spcBef>
              <a:spcAft>
                <a:spcPts val="0"/>
              </a:spcAft>
              <a:buSzPts val="1100"/>
              <a:buFont typeface="Urbanist Medium"/>
              <a:buNone/>
              <a:defRPr sz="1100">
                <a:latin typeface="Urbanist Medium"/>
                <a:ea typeface="Urbanist Medium"/>
                <a:cs typeface="Urbanist Medium"/>
                <a:sym typeface="Urbanist Medium"/>
              </a:defRPr>
            </a:lvl8pPr>
            <a:lvl9pPr lvl="8">
              <a:spcBef>
                <a:spcPts val="0"/>
              </a:spcBef>
              <a:spcAft>
                <a:spcPts val="0"/>
              </a:spcAft>
              <a:buSzPts val="1100"/>
              <a:buFont typeface="Urbanist Medium"/>
              <a:buNone/>
              <a:defRPr sz="1100">
                <a:latin typeface="Urbanist Medium"/>
                <a:ea typeface="Urbanist Medium"/>
                <a:cs typeface="Urbanist Medium"/>
                <a:sym typeface="Urbanist Medium"/>
              </a:defRPr>
            </a:lvl9pPr>
          </a:lstStyle>
          <a:p>
            <a:endParaRPr/>
          </a:p>
        </p:txBody>
      </p:sp>
      <p:sp>
        <p:nvSpPr>
          <p:cNvPr id="572" name="Google Shape;572;p68"/>
          <p:cNvSpPr txBox="1">
            <a:spLocks noGrp="1"/>
          </p:cNvSpPr>
          <p:nvPr>
            <p:ph type="body" idx="9"/>
          </p:nvPr>
        </p:nvSpPr>
        <p:spPr>
          <a:xfrm>
            <a:off x="285350" y="3443925"/>
            <a:ext cx="1514700" cy="1413300"/>
          </a:xfrm>
          <a:prstGeom prst="rect">
            <a:avLst/>
          </a:prstGeom>
        </p:spPr>
        <p:txBody>
          <a:bodyPr spcFirstLastPara="1" wrap="square" lIns="0" tIns="91425" rIns="91425" bIns="91425" anchor="t" anchorCtr="0">
            <a:noAutofit/>
          </a:bodyPr>
          <a:lstStyle>
            <a:lvl1pPr marL="457200" lvl="0"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1pPr>
            <a:lvl2pPr marL="914400" lvl="1"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2pPr>
            <a:lvl3pPr marL="1371600" lvl="2"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3pPr>
            <a:lvl4pPr marL="1828800" lvl="3"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4pPr>
            <a:lvl5pPr marL="2286000" lvl="4"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5pPr>
            <a:lvl6pPr marL="2743200" lvl="5"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6pPr>
            <a:lvl7pPr marL="3200400" lvl="6"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7pPr>
            <a:lvl8pPr marL="3657600" lvl="7"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8pPr>
            <a:lvl9pPr marL="4114800" lvl="8"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9pPr>
          </a:lstStyle>
          <a:p>
            <a:endParaRPr/>
          </a:p>
        </p:txBody>
      </p:sp>
      <p:sp>
        <p:nvSpPr>
          <p:cNvPr id="573" name="Google Shape;573;p68"/>
          <p:cNvSpPr txBox="1">
            <a:spLocks noGrp="1"/>
          </p:cNvSpPr>
          <p:nvPr>
            <p:ph type="body" idx="13"/>
          </p:nvPr>
        </p:nvSpPr>
        <p:spPr>
          <a:xfrm>
            <a:off x="2162975" y="3443925"/>
            <a:ext cx="1514700" cy="1413300"/>
          </a:xfrm>
          <a:prstGeom prst="rect">
            <a:avLst/>
          </a:prstGeom>
        </p:spPr>
        <p:txBody>
          <a:bodyPr spcFirstLastPara="1" wrap="square" lIns="0" tIns="91425" rIns="91425" bIns="91425" anchor="t" anchorCtr="0">
            <a:noAutofit/>
          </a:bodyPr>
          <a:lstStyle>
            <a:lvl1pPr marL="457200" lvl="0"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1pPr>
            <a:lvl2pPr marL="914400" lvl="1"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2pPr>
            <a:lvl3pPr marL="1371600" lvl="2"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3pPr>
            <a:lvl4pPr marL="1828800" lvl="3"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4pPr>
            <a:lvl5pPr marL="2286000" lvl="4"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5pPr>
            <a:lvl6pPr marL="2743200" lvl="5"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6pPr>
            <a:lvl7pPr marL="3200400" lvl="6"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7pPr>
            <a:lvl8pPr marL="3657600" lvl="7"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8pPr>
            <a:lvl9pPr marL="4114800" lvl="8"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9pPr>
          </a:lstStyle>
          <a:p>
            <a:endParaRPr/>
          </a:p>
        </p:txBody>
      </p:sp>
      <p:sp>
        <p:nvSpPr>
          <p:cNvPr id="574" name="Google Shape;574;p68"/>
          <p:cNvSpPr txBox="1">
            <a:spLocks noGrp="1"/>
          </p:cNvSpPr>
          <p:nvPr>
            <p:ph type="body" idx="14"/>
          </p:nvPr>
        </p:nvSpPr>
        <p:spPr>
          <a:xfrm>
            <a:off x="4087000" y="3443925"/>
            <a:ext cx="1514700" cy="1413300"/>
          </a:xfrm>
          <a:prstGeom prst="rect">
            <a:avLst/>
          </a:prstGeom>
        </p:spPr>
        <p:txBody>
          <a:bodyPr spcFirstLastPara="1" wrap="square" lIns="0" tIns="91425" rIns="91425" bIns="91425" anchor="t" anchorCtr="0">
            <a:noAutofit/>
          </a:bodyPr>
          <a:lstStyle>
            <a:lvl1pPr marL="457200" lvl="0"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1pPr>
            <a:lvl2pPr marL="914400" lvl="1"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2pPr>
            <a:lvl3pPr marL="1371600" lvl="2"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3pPr>
            <a:lvl4pPr marL="1828800" lvl="3"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4pPr>
            <a:lvl5pPr marL="2286000" lvl="4"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5pPr>
            <a:lvl6pPr marL="2743200" lvl="5"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6pPr>
            <a:lvl7pPr marL="3200400" lvl="6"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7pPr>
            <a:lvl8pPr marL="3657600" lvl="7"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8pPr>
            <a:lvl9pPr marL="4114800" lvl="8"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9pPr>
          </a:lstStyle>
          <a:p>
            <a:endParaRPr/>
          </a:p>
        </p:txBody>
      </p:sp>
      <p:sp>
        <p:nvSpPr>
          <p:cNvPr id="575" name="Google Shape;575;p68"/>
          <p:cNvSpPr txBox="1">
            <a:spLocks noGrp="1"/>
          </p:cNvSpPr>
          <p:nvPr>
            <p:ph type="body" idx="15"/>
          </p:nvPr>
        </p:nvSpPr>
        <p:spPr>
          <a:xfrm>
            <a:off x="5960425" y="3443925"/>
            <a:ext cx="1514700" cy="1413300"/>
          </a:xfrm>
          <a:prstGeom prst="rect">
            <a:avLst/>
          </a:prstGeom>
        </p:spPr>
        <p:txBody>
          <a:bodyPr spcFirstLastPara="1" wrap="square" lIns="0" tIns="91425" rIns="91425" bIns="91425" anchor="t" anchorCtr="0">
            <a:noAutofit/>
          </a:bodyPr>
          <a:lstStyle>
            <a:lvl1pPr marL="457200" lvl="0"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1pPr>
            <a:lvl2pPr marL="914400" lvl="1"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2pPr>
            <a:lvl3pPr marL="1371600" lvl="2"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3pPr>
            <a:lvl4pPr marL="1828800" lvl="3"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4pPr>
            <a:lvl5pPr marL="2286000" lvl="4"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5pPr>
            <a:lvl6pPr marL="2743200" lvl="5"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6pPr>
            <a:lvl7pPr marL="3200400" lvl="6"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7pPr>
            <a:lvl8pPr marL="3657600" lvl="7"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8pPr>
            <a:lvl9pPr marL="4114800" lvl="8"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9pPr>
          </a:lstStyle>
          <a:p>
            <a:endParaRPr/>
          </a:p>
        </p:txBody>
      </p:sp>
      <p:sp>
        <p:nvSpPr>
          <p:cNvPr id="576" name="Google Shape;576;p68"/>
          <p:cNvSpPr txBox="1">
            <a:spLocks noGrp="1"/>
          </p:cNvSpPr>
          <p:nvPr>
            <p:ph type="subTitle" idx="16"/>
          </p:nvPr>
        </p:nvSpPr>
        <p:spPr>
          <a:xfrm>
            <a:off x="283475" y="2950825"/>
            <a:ext cx="1514700" cy="190200"/>
          </a:xfrm>
          <a:prstGeom prst="rect">
            <a:avLst/>
          </a:prstGeom>
        </p:spPr>
        <p:txBody>
          <a:bodyPr spcFirstLastPara="1" wrap="square" lIns="0" tIns="0" rIns="91425" bIns="0" anchor="b" anchorCtr="0">
            <a:noAutofit/>
          </a:bodyPr>
          <a:lstStyle>
            <a:lvl1pPr lvl="0">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1pPr>
            <a:lvl2pPr lvl="1">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2pPr>
            <a:lvl3pPr lvl="2">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3pPr>
            <a:lvl4pPr lvl="3">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4pPr>
            <a:lvl5pPr lvl="4">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5pPr>
            <a:lvl6pPr lvl="5">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6pPr>
            <a:lvl7pPr lvl="6">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7pPr>
            <a:lvl8pPr lvl="7">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8pPr>
            <a:lvl9pPr lvl="8">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9pPr>
          </a:lstStyle>
          <a:p>
            <a:endParaRPr/>
          </a:p>
        </p:txBody>
      </p:sp>
      <p:sp>
        <p:nvSpPr>
          <p:cNvPr id="577" name="Google Shape;577;p68"/>
          <p:cNvSpPr txBox="1">
            <a:spLocks noGrp="1"/>
          </p:cNvSpPr>
          <p:nvPr>
            <p:ph type="subTitle" idx="17"/>
          </p:nvPr>
        </p:nvSpPr>
        <p:spPr>
          <a:xfrm>
            <a:off x="2162975" y="2950825"/>
            <a:ext cx="1514700" cy="190200"/>
          </a:xfrm>
          <a:prstGeom prst="rect">
            <a:avLst/>
          </a:prstGeom>
        </p:spPr>
        <p:txBody>
          <a:bodyPr spcFirstLastPara="1" wrap="square" lIns="0" tIns="0" rIns="91425" bIns="0" anchor="b" anchorCtr="0">
            <a:noAutofit/>
          </a:bodyPr>
          <a:lstStyle>
            <a:lvl1pPr lvl="0">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1pPr>
            <a:lvl2pPr lvl="1">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2pPr>
            <a:lvl3pPr lvl="2">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3pPr>
            <a:lvl4pPr lvl="3">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4pPr>
            <a:lvl5pPr lvl="4">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5pPr>
            <a:lvl6pPr lvl="5">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6pPr>
            <a:lvl7pPr lvl="6">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7pPr>
            <a:lvl8pPr lvl="7">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8pPr>
            <a:lvl9pPr lvl="8">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9pPr>
          </a:lstStyle>
          <a:p>
            <a:endParaRPr/>
          </a:p>
        </p:txBody>
      </p:sp>
      <p:sp>
        <p:nvSpPr>
          <p:cNvPr id="578" name="Google Shape;578;p68"/>
          <p:cNvSpPr txBox="1">
            <a:spLocks noGrp="1"/>
          </p:cNvSpPr>
          <p:nvPr>
            <p:ph type="subTitle" idx="18"/>
          </p:nvPr>
        </p:nvSpPr>
        <p:spPr>
          <a:xfrm>
            <a:off x="4086325" y="2950825"/>
            <a:ext cx="1514700" cy="190200"/>
          </a:xfrm>
          <a:prstGeom prst="rect">
            <a:avLst/>
          </a:prstGeom>
        </p:spPr>
        <p:txBody>
          <a:bodyPr spcFirstLastPara="1" wrap="square" lIns="0" tIns="0" rIns="91425" bIns="0" anchor="b" anchorCtr="0">
            <a:noAutofit/>
          </a:bodyPr>
          <a:lstStyle>
            <a:lvl1pPr lvl="0">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1pPr>
            <a:lvl2pPr lvl="1">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2pPr>
            <a:lvl3pPr lvl="2">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3pPr>
            <a:lvl4pPr lvl="3">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4pPr>
            <a:lvl5pPr lvl="4">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5pPr>
            <a:lvl6pPr lvl="5">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6pPr>
            <a:lvl7pPr lvl="6">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7pPr>
            <a:lvl8pPr lvl="7">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8pPr>
            <a:lvl9pPr lvl="8">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9pPr>
          </a:lstStyle>
          <a:p>
            <a:endParaRPr/>
          </a:p>
        </p:txBody>
      </p:sp>
      <p:sp>
        <p:nvSpPr>
          <p:cNvPr id="579" name="Google Shape;579;p68"/>
          <p:cNvSpPr txBox="1">
            <a:spLocks noGrp="1"/>
          </p:cNvSpPr>
          <p:nvPr>
            <p:ph type="subTitle" idx="19"/>
          </p:nvPr>
        </p:nvSpPr>
        <p:spPr>
          <a:xfrm>
            <a:off x="5960425" y="2950825"/>
            <a:ext cx="1514700" cy="190200"/>
          </a:xfrm>
          <a:prstGeom prst="rect">
            <a:avLst/>
          </a:prstGeom>
        </p:spPr>
        <p:txBody>
          <a:bodyPr spcFirstLastPara="1" wrap="square" lIns="0" tIns="0" rIns="91425" bIns="0" anchor="b" anchorCtr="0">
            <a:noAutofit/>
          </a:bodyPr>
          <a:lstStyle>
            <a:lvl1pPr lvl="0">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1pPr>
            <a:lvl2pPr lvl="1">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2pPr>
            <a:lvl3pPr lvl="2">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3pPr>
            <a:lvl4pPr lvl="3">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4pPr>
            <a:lvl5pPr lvl="4">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5pPr>
            <a:lvl6pPr lvl="5">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6pPr>
            <a:lvl7pPr lvl="6">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7pPr>
            <a:lvl8pPr lvl="7">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8pPr>
            <a:lvl9pPr lvl="8">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9pPr>
          </a:lstStyle>
          <a:p>
            <a:endParaRPr/>
          </a:p>
        </p:txBody>
      </p:sp>
      <p:sp>
        <p:nvSpPr>
          <p:cNvPr id="580" name="Google Shape;580;p68"/>
          <p:cNvSpPr txBox="1">
            <a:spLocks noGrp="1"/>
          </p:cNvSpPr>
          <p:nvPr>
            <p:ph type="title"/>
          </p:nvPr>
        </p:nvSpPr>
        <p:spPr>
          <a:xfrm>
            <a:off x="283475" y="433737"/>
            <a:ext cx="4382400" cy="433800"/>
          </a:xfrm>
          <a:prstGeom prst="rect">
            <a:avLst/>
          </a:prstGeom>
        </p:spPr>
        <p:txBody>
          <a:bodyPr spcFirstLastPara="1" wrap="square" lIns="0" tIns="0" rIns="91425" bIns="0" anchor="t" anchorCtr="0">
            <a:noAutofit/>
          </a:bodyPr>
          <a:lstStyle>
            <a:lvl1pPr lvl="0">
              <a:lnSpc>
                <a:spcPct val="90000"/>
              </a:lnSpc>
              <a:spcBef>
                <a:spcPts val="0"/>
              </a:spcBef>
              <a:spcAft>
                <a:spcPts val="0"/>
              </a:spcAft>
              <a:buSzPts val="2400"/>
              <a:buNone/>
              <a:defRPr sz="2400"/>
            </a:lvl1pPr>
            <a:lvl2pPr lvl="1">
              <a:lnSpc>
                <a:spcPct val="90000"/>
              </a:lnSpc>
              <a:spcBef>
                <a:spcPts val="0"/>
              </a:spcBef>
              <a:spcAft>
                <a:spcPts val="0"/>
              </a:spcAft>
              <a:buClr>
                <a:schemeClr val="lt1"/>
              </a:buClr>
              <a:buSzPts val="2400"/>
              <a:buNone/>
              <a:defRPr sz="2400"/>
            </a:lvl2pPr>
            <a:lvl3pPr lvl="2">
              <a:lnSpc>
                <a:spcPct val="90000"/>
              </a:lnSpc>
              <a:spcBef>
                <a:spcPts val="0"/>
              </a:spcBef>
              <a:spcAft>
                <a:spcPts val="0"/>
              </a:spcAft>
              <a:buClr>
                <a:schemeClr val="lt1"/>
              </a:buClr>
              <a:buSzPts val="2400"/>
              <a:buNone/>
              <a:defRPr sz="2400"/>
            </a:lvl3pPr>
            <a:lvl4pPr lvl="3">
              <a:lnSpc>
                <a:spcPct val="90000"/>
              </a:lnSpc>
              <a:spcBef>
                <a:spcPts val="0"/>
              </a:spcBef>
              <a:spcAft>
                <a:spcPts val="0"/>
              </a:spcAft>
              <a:buClr>
                <a:schemeClr val="lt1"/>
              </a:buClr>
              <a:buSzPts val="2400"/>
              <a:buNone/>
              <a:defRPr sz="2400"/>
            </a:lvl4pPr>
            <a:lvl5pPr lvl="4">
              <a:lnSpc>
                <a:spcPct val="90000"/>
              </a:lnSpc>
              <a:spcBef>
                <a:spcPts val="0"/>
              </a:spcBef>
              <a:spcAft>
                <a:spcPts val="0"/>
              </a:spcAft>
              <a:buClr>
                <a:schemeClr val="lt1"/>
              </a:buClr>
              <a:buSzPts val="2400"/>
              <a:buNone/>
              <a:defRPr sz="2400"/>
            </a:lvl5pPr>
            <a:lvl6pPr lvl="5">
              <a:lnSpc>
                <a:spcPct val="90000"/>
              </a:lnSpc>
              <a:spcBef>
                <a:spcPts val="0"/>
              </a:spcBef>
              <a:spcAft>
                <a:spcPts val="0"/>
              </a:spcAft>
              <a:buClr>
                <a:schemeClr val="lt1"/>
              </a:buClr>
              <a:buSzPts val="2400"/>
              <a:buNone/>
              <a:defRPr sz="2400"/>
            </a:lvl6pPr>
            <a:lvl7pPr lvl="6">
              <a:lnSpc>
                <a:spcPct val="90000"/>
              </a:lnSpc>
              <a:spcBef>
                <a:spcPts val="0"/>
              </a:spcBef>
              <a:spcAft>
                <a:spcPts val="0"/>
              </a:spcAft>
              <a:buClr>
                <a:schemeClr val="lt1"/>
              </a:buClr>
              <a:buSzPts val="2400"/>
              <a:buNone/>
              <a:defRPr sz="2400"/>
            </a:lvl7pPr>
            <a:lvl8pPr lvl="7">
              <a:lnSpc>
                <a:spcPct val="90000"/>
              </a:lnSpc>
              <a:spcBef>
                <a:spcPts val="0"/>
              </a:spcBef>
              <a:spcAft>
                <a:spcPts val="0"/>
              </a:spcAft>
              <a:buClr>
                <a:schemeClr val="lt1"/>
              </a:buClr>
              <a:buSzPts val="2400"/>
              <a:buNone/>
              <a:defRPr sz="2400"/>
            </a:lvl8pPr>
            <a:lvl9pPr lvl="8">
              <a:lnSpc>
                <a:spcPct val="90000"/>
              </a:lnSpc>
              <a:spcBef>
                <a:spcPts val="0"/>
              </a:spcBef>
              <a:spcAft>
                <a:spcPts val="0"/>
              </a:spcAft>
              <a:buClr>
                <a:schemeClr val="lt1"/>
              </a:buClr>
              <a:buSzPts val="2400"/>
              <a:buNone/>
              <a:defRPr sz="2400"/>
            </a:lvl9pPr>
          </a:lstStyle>
          <a:p>
            <a:endParaRPr/>
          </a:p>
        </p:txBody>
      </p:sp>
      <p:sp>
        <p:nvSpPr>
          <p:cNvPr id="581" name="Google Shape;581;p68"/>
          <p:cNvSpPr txBox="1">
            <a:spLocks noGrp="1"/>
          </p:cNvSpPr>
          <p:nvPr>
            <p:ph type="subTitle" idx="20"/>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582" name="Google Shape;582;p68"/>
          <p:cNvSpPr txBox="1">
            <a:spLocks noGrp="1"/>
          </p:cNvSpPr>
          <p:nvPr>
            <p:ph type="subTitle" idx="21"/>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583" name="Google Shape;583;p68"/>
          <p:cNvSpPr txBox="1">
            <a:spLocks noGrp="1"/>
          </p:cNvSpPr>
          <p:nvPr>
            <p:ph type="subTitle" idx="22"/>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584" name="Google Shape;584;p68"/>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eam cards">
  <p:cSld name="CUSTOM_5">
    <p:spTree>
      <p:nvGrpSpPr>
        <p:cNvPr id="1" name="Shape 585"/>
        <p:cNvGrpSpPr/>
        <p:nvPr/>
      </p:nvGrpSpPr>
      <p:grpSpPr>
        <a:xfrm>
          <a:off x="0" y="0"/>
          <a:ext cx="0" cy="0"/>
          <a:chOff x="0" y="0"/>
          <a:chExt cx="0" cy="0"/>
        </a:xfrm>
      </p:grpSpPr>
      <p:sp>
        <p:nvSpPr>
          <p:cNvPr id="586" name="Google Shape;586;p69"/>
          <p:cNvSpPr>
            <a:spLocks noGrp="1"/>
          </p:cNvSpPr>
          <p:nvPr>
            <p:ph type="pic" idx="2"/>
          </p:nvPr>
        </p:nvSpPr>
        <p:spPr>
          <a:xfrm>
            <a:off x="469875" y="1995075"/>
            <a:ext cx="418800" cy="418800"/>
          </a:xfrm>
          <a:prstGeom prst="ellipse">
            <a:avLst/>
          </a:prstGeom>
          <a:noFill/>
          <a:ln>
            <a:noFill/>
          </a:ln>
        </p:spPr>
      </p:sp>
      <p:sp>
        <p:nvSpPr>
          <p:cNvPr id="587" name="Google Shape;587;p69"/>
          <p:cNvSpPr>
            <a:spLocks noGrp="1"/>
          </p:cNvSpPr>
          <p:nvPr>
            <p:ph type="pic" idx="3"/>
          </p:nvPr>
        </p:nvSpPr>
        <p:spPr>
          <a:xfrm>
            <a:off x="888450" y="1995075"/>
            <a:ext cx="418800" cy="418800"/>
          </a:xfrm>
          <a:prstGeom prst="ellipse">
            <a:avLst/>
          </a:prstGeom>
          <a:noFill/>
          <a:ln>
            <a:noFill/>
          </a:ln>
        </p:spPr>
      </p:sp>
      <p:sp>
        <p:nvSpPr>
          <p:cNvPr id="588" name="Google Shape;588;p69"/>
          <p:cNvSpPr>
            <a:spLocks noGrp="1"/>
          </p:cNvSpPr>
          <p:nvPr>
            <p:ph type="pic" idx="4"/>
          </p:nvPr>
        </p:nvSpPr>
        <p:spPr>
          <a:xfrm>
            <a:off x="1307025" y="1995075"/>
            <a:ext cx="418800" cy="418800"/>
          </a:xfrm>
          <a:prstGeom prst="ellipse">
            <a:avLst/>
          </a:prstGeom>
          <a:noFill/>
          <a:ln>
            <a:noFill/>
          </a:ln>
        </p:spPr>
      </p:sp>
      <p:sp>
        <p:nvSpPr>
          <p:cNvPr id="589" name="Google Shape;589;p69"/>
          <p:cNvSpPr>
            <a:spLocks noGrp="1"/>
          </p:cNvSpPr>
          <p:nvPr>
            <p:ph type="pic" idx="5"/>
          </p:nvPr>
        </p:nvSpPr>
        <p:spPr>
          <a:xfrm>
            <a:off x="469875" y="2413650"/>
            <a:ext cx="418800" cy="418800"/>
          </a:xfrm>
          <a:prstGeom prst="ellipse">
            <a:avLst/>
          </a:prstGeom>
          <a:noFill/>
          <a:ln>
            <a:noFill/>
          </a:ln>
        </p:spPr>
      </p:sp>
      <p:sp>
        <p:nvSpPr>
          <p:cNvPr id="590" name="Google Shape;590;p69"/>
          <p:cNvSpPr>
            <a:spLocks noGrp="1"/>
          </p:cNvSpPr>
          <p:nvPr>
            <p:ph type="pic" idx="6"/>
          </p:nvPr>
        </p:nvSpPr>
        <p:spPr>
          <a:xfrm>
            <a:off x="888450" y="2413650"/>
            <a:ext cx="418800" cy="418800"/>
          </a:xfrm>
          <a:prstGeom prst="ellipse">
            <a:avLst/>
          </a:prstGeom>
          <a:noFill/>
          <a:ln>
            <a:noFill/>
          </a:ln>
        </p:spPr>
      </p:sp>
      <p:sp>
        <p:nvSpPr>
          <p:cNvPr id="591" name="Google Shape;591;p69"/>
          <p:cNvSpPr>
            <a:spLocks noGrp="1"/>
          </p:cNvSpPr>
          <p:nvPr>
            <p:ph type="pic" idx="7"/>
          </p:nvPr>
        </p:nvSpPr>
        <p:spPr>
          <a:xfrm>
            <a:off x="1307025" y="2413650"/>
            <a:ext cx="418800" cy="418800"/>
          </a:xfrm>
          <a:prstGeom prst="ellipse">
            <a:avLst/>
          </a:prstGeom>
          <a:noFill/>
          <a:ln>
            <a:noFill/>
          </a:ln>
        </p:spPr>
      </p:sp>
      <p:sp>
        <p:nvSpPr>
          <p:cNvPr id="592" name="Google Shape;592;p69"/>
          <p:cNvSpPr>
            <a:spLocks noGrp="1"/>
          </p:cNvSpPr>
          <p:nvPr>
            <p:ph type="pic" idx="8"/>
          </p:nvPr>
        </p:nvSpPr>
        <p:spPr>
          <a:xfrm>
            <a:off x="3330700" y="1995075"/>
            <a:ext cx="418800" cy="418800"/>
          </a:xfrm>
          <a:prstGeom prst="ellipse">
            <a:avLst/>
          </a:prstGeom>
          <a:noFill/>
          <a:ln>
            <a:noFill/>
          </a:ln>
        </p:spPr>
      </p:sp>
      <p:sp>
        <p:nvSpPr>
          <p:cNvPr id="593" name="Google Shape;593;p69"/>
          <p:cNvSpPr>
            <a:spLocks noGrp="1"/>
          </p:cNvSpPr>
          <p:nvPr>
            <p:ph type="pic" idx="9"/>
          </p:nvPr>
        </p:nvSpPr>
        <p:spPr>
          <a:xfrm>
            <a:off x="3749275" y="1995075"/>
            <a:ext cx="418800" cy="418800"/>
          </a:xfrm>
          <a:prstGeom prst="ellipse">
            <a:avLst/>
          </a:prstGeom>
          <a:noFill/>
          <a:ln>
            <a:noFill/>
          </a:ln>
        </p:spPr>
      </p:sp>
      <p:sp>
        <p:nvSpPr>
          <p:cNvPr id="594" name="Google Shape;594;p69"/>
          <p:cNvSpPr>
            <a:spLocks noGrp="1"/>
          </p:cNvSpPr>
          <p:nvPr>
            <p:ph type="pic" idx="13"/>
          </p:nvPr>
        </p:nvSpPr>
        <p:spPr>
          <a:xfrm>
            <a:off x="4167850" y="1995075"/>
            <a:ext cx="418800" cy="418800"/>
          </a:xfrm>
          <a:prstGeom prst="ellipse">
            <a:avLst/>
          </a:prstGeom>
          <a:noFill/>
          <a:ln>
            <a:noFill/>
          </a:ln>
        </p:spPr>
      </p:sp>
      <p:sp>
        <p:nvSpPr>
          <p:cNvPr id="595" name="Google Shape;595;p69"/>
          <p:cNvSpPr>
            <a:spLocks noGrp="1"/>
          </p:cNvSpPr>
          <p:nvPr>
            <p:ph type="pic" idx="14"/>
          </p:nvPr>
        </p:nvSpPr>
        <p:spPr>
          <a:xfrm>
            <a:off x="3330700" y="2413650"/>
            <a:ext cx="418800" cy="418800"/>
          </a:xfrm>
          <a:prstGeom prst="ellipse">
            <a:avLst/>
          </a:prstGeom>
          <a:noFill/>
          <a:ln>
            <a:noFill/>
          </a:ln>
        </p:spPr>
      </p:sp>
      <p:sp>
        <p:nvSpPr>
          <p:cNvPr id="596" name="Google Shape;596;p69"/>
          <p:cNvSpPr>
            <a:spLocks noGrp="1"/>
          </p:cNvSpPr>
          <p:nvPr>
            <p:ph type="pic" idx="15"/>
          </p:nvPr>
        </p:nvSpPr>
        <p:spPr>
          <a:xfrm>
            <a:off x="3749275" y="2413650"/>
            <a:ext cx="418800" cy="418800"/>
          </a:xfrm>
          <a:prstGeom prst="ellipse">
            <a:avLst/>
          </a:prstGeom>
          <a:noFill/>
          <a:ln>
            <a:noFill/>
          </a:ln>
        </p:spPr>
      </p:sp>
      <p:sp>
        <p:nvSpPr>
          <p:cNvPr id="597" name="Google Shape;597;p69"/>
          <p:cNvSpPr>
            <a:spLocks noGrp="1"/>
          </p:cNvSpPr>
          <p:nvPr>
            <p:ph type="pic" idx="16"/>
          </p:nvPr>
        </p:nvSpPr>
        <p:spPr>
          <a:xfrm>
            <a:off x="4167850" y="2413650"/>
            <a:ext cx="418800" cy="418800"/>
          </a:xfrm>
          <a:prstGeom prst="ellipse">
            <a:avLst/>
          </a:prstGeom>
          <a:noFill/>
          <a:ln>
            <a:noFill/>
          </a:ln>
        </p:spPr>
      </p:sp>
      <p:sp>
        <p:nvSpPr>
          <p:cNvPr id="598" name="Google Shape;598;p69"/>
          <p:cNvSpPr>
            <a:spLocks noGrp="1"/>
          </p:cNvSpPr>
          <p:nvPr>
            <p:ph type="pic" idx="17"/>
          </p:nvPr>
        </p:nvSpPr>
        <p:spPr>
          <a:xfrm>
            <a:off x="469875" y="3832025"/>
            <a:ext cx="418800" cy="418800"/>
          </a:xfrm>
          <a:prstGeom prst="ellipse">
            <a:avLst/>
          </a:prstGeom>
          <a:noFill/>
          <a:ln>
            <a:noFill/>
          </a:ln>
        </p:spPr>
      </p:sp>
      <p:sp>
        <p:nvSpPr>
          <p:cNvPr id="599" name="Google Shape;599;p69"/>
          <p:cNvSpPr>
            <a:spLocks noGrp="1"/>
          </p:cNvSpPr>
          <p:nvPr>
            <p:ph type="pic" idx="18"/>
          </p:nvPr>
        </p:nvSpPr>
        <p:spPr>
          <a:xfrm>
            <a:off x="888450" y="3832025"/>
            <a:ext cx="418800" cy="418800"/>
          </a:xfrm>
          <a:prstGeom prst="ellipse">
            <a:avLst/>
          </a:prstGeom>
          <a:noFill/>
          <a:ln>
            <a:noFill/>
          </a:ln>
        </p:spPr>
      </p:sp>
      <p:sp>
        <p:nvSpPr>
          <p:cNvPr id="600" name="Google Shape;600;p69"/>
          <p:cNvSpPr>
            <a:spLocks noGrp="1"/>
          </p:cNvSpPr>
          <p:nvPr>
            <p:ph type="pic" idx="19"/>
          </p:nvPr>
        </p:nvSpPr>
        <p:spPr>
          <a:xfrm>
            <a:off x="1307025" y="3832025"/>
            <a:ext cx="418800" cy="418800"/>
          </a:xfrm>
          <a:prstGeom prst="ellipse">
            <a:avLst/>
          </a:prstGeom>
          <a:noFill/>
          <a:ln>
            <a:noFill/>
          </a:ln>
        </p:spPr>
      </p:sp>
      <p:sp>
        <p:nvSpPr>
          <p:cNvPr id="601" name="Google Shape;601;p69"/>
          <p:cNvSpPr>
            <a:spLocks noGrp="1"/>
          </p:cNvSpPr>
          <p:nvPr>
            <p:ph type="pic" idx="20"/>
          </p:nvPr>
        </p:nvSpPr>
        <p:spPr>
          <a:xfrm>
            <a:off x="469875" y="4250600"/>
            <a:ext cx="418800" cy="418800"/>
          </a:xfrm>
          <a:prstGeom prst="ellipse">
            <a:avLst/>
          </a:prstGeom>
          <a:noFill/>
          <a:ln>
            <a:noFill/>
          </a:ln>
        </p:spPr>
      </p:sp>
      <p:sp>
        <p:nvSpPr>
          <p:cNvPr id="602" name="Google Shape;602;p69"/>
          <p:cNvSpPr>
            <a:spLocks noGrp="1"/>
          </p:cNvSpPr>
          <p:nvPr>
            <p:ph type="pic" idx="21"/>
          </p:nvPr>
        </p:nvSpPr>
        <p:spPr>
          <a:xfrm>
            <a:off x="888450" y="4250600"/>
            <a:ext cx="418800" cy="418800"/>
          </a:xfrm>
          <a:prstGeom prst="ellipse">
            <a:avLst/>
          </a:prstGeom>
          <a:noFill/>
          <a:ln>
            <a:noFill/>
          </a:ln>
        </p:spPr>
      </p:sp>
      <p:sp>
        <p:nvSpPr>
          <p:cNvPr id="603" name="Google Shape;603;p69"/>
          <p:cNvSpPr>
            <a:spLocks noGrp="1"/>
          </p:cNvSpPr>
          <p:nvPr>
            <p:ph type="pic" idx="22"/>
          </p:nvPr>
        </p:nvSpPr>
        <p:spPr>
          <a:xfrm>
            <a:off x="1307025" y="4250600"/>
            <a:ext cx="418800" cy="418800"/>
          </a:xfrm>
          <a:prstGeom prst="ellipse">
            <a:avLst/>
          </a:prstGeom>
          <a:noFill/>
          <a:ln>
            <a:noFill/>
          </a:ln>
        </p:spPr>
      </p:sp>
      <p:sp>
        <p:nvSpPr>
          <p:cNvPr id="604" name="Google Shape;604;p69"/>
          <p:cNvSpPr>
            <a:spLocks noGrp="1"/>
          </p:cNvSpPr>
          <p:nvPr>
            <p:ph type="pic" idx="23"/>
          </p:nvPr>
        </p:nvSpPr>
        <p:spPr>
          <a:xfrm>
            <a:off x="3330700" y="3832025"/>
            <a:ext cx="418800" cy="418800"/>
          </a:xfrm>
          <a:prstGeom prst="ellipse">
            <a:avLst/>
          </a:prstGeom>
          <a:noFill/>
          <a:ln>
            <a:noFill/>
          </a:ln>
        </p:spPr>
      </p:sp>
      <p:sp>
        <p:nvSpPr>
          <p:cNvPr id="605" name="Google Shape;605;p69"/>
          <p:cNvSpPr>
            <a:spLocks noGrp="1"/>
          </p:cNvSpPr>
          <p:nvPr>
            <p:ph type="pic" idx="24"/>
          </p:nvPr>
        </p:nvSpPr>
        <p:spPr>
          <a:xfrm>
            <a:off x="3749275" y="3832025"/>
            <a:ext cx="418800" cy="418800"/>
          </a:xfrm>
          <a:prstGeom prst="ellipse">
            <a:avLst/>
          </a:prstGeom>
          <a:noFill/>
          <a:ln>
            <a:noFill/>
          </a:ln>
        </p:spPr>
      </p:sp>
      <p:sp>
        <p:nvSpPr>
          <p:cNvPr id="606" name="Google Shape;606;p69"/>
          <p:cNvSpPr>
            <a:spLocks noGrp="1"/>
          </p:cNvSpPr>
          <p:nvPr>
            <p:ph type="pic" idx="25"/>
          </p:nvPr>
        </p:nvSpPr>
        <p:spPr>
          <a:xfrm>
            <a:off x="4167850" y="3832025"/>
            <a:ext cx="418800" cy="418800"/>
          </a:xfrm>
          <a:prstGeom prst="ellipse">
            <a:avLst/>
          </a:prstGeom>
          <a:noFill/>
          <a:ln>
            <a:noFill/>
          </a:ln>
        </p:spPr>
      </p:sp>
      <p:sp>
        <p:nvSpPr>
          <p:cNvPr id="607" name="Google Shape;607;p69"/>
          <p:cNvSpPr>
            <a:spLocks noGrp="1"/>
          </p:cNvSpPr>
          <p:nvPr>
            <p:ph type="pic" idx="26"/>
          </p:nvPr>
        </p:nvSpPr>
        <p:spPr>
          <a:xfrm>
            <a:off x="3330700" y="4250600"/>
            <a:ext cx="418800" cy="418800"/>
          </a:xfrm>
          <a:prstGeom prst="ellipse">
            <a:avLst/>
          </a:prstGeom>
          <a:noFill/>
          <a:ln>
            <a:noFill/>
          </a:ln>
        </p:spPr>
      </p:sp>
      <p:sp>
        <p:nvSpPr>
          <p:cNvPr id="608" name="Google Shape;608;p69"/>
          <p:cNvSpPr>
            <a:spLocks noGrp="1"/>
          </p:cNvSpPr>
          <p:nvPr>
            <p:ph type="pic" idx="27"/>
          </p:nvPr>
        </p:nvSpPr>
        <p:spPr>
          <a:xfrm>
            <a:off x="3749275" y="4250600"/>
            <a:ext cx="418800" cy="418800"/>
          </a:xfrm>
          <a:prstGeom prst="ellipse">
            <a:avLst/>
          </a:prstGeom>
          <a:noFill/>
          <a:ln>
            <a:noFill/>
          </a:ln>
        </p:spPr>
      </p:sp>
      <p:sp>
        <p:nvSpPr>
          <p:cNvPr id="609" name="Google Shape;609;p69"/>
          <p:cNvSpPr>
            <a:spLocks noGrp="1"/>
          </p:cNvSpPr>
          <p:nvPr>
            <p:ph type="pic" idx="28"/>
          </p:nvPr>
        </p:nvSpPr>
        <p:spPr>
          <a:xfrm>
            <a:off x="4167850" y="4250600"/>
            <a:ext cx="418800" cy="418800"/>
          </a:xfrm>
          <a:prstGeom prst="ellipse">
            <a:avLst/>
          </a:prstGeom>
          <a:noFill/>
          <a:ln>
            <a:noFill/>
          </a:ln>
        </p:spPr>
      </p:sp>
      <p:sp>
        <p:nvSpPr>
          <p:cNvPr id="610" name="Google Shape;610;p69"/>
          <p:cNvSpPr txBox="1">
            <a:spLocks noGrp="1"/>
          </p:cNvSpPr>
          <p:nvPr>
            <p:ph type="title"/>
          </p:nvPr>
        </p:nvSpPr>
        <p:spPr>
          <a:xfrm>
            <a:off x="469875" y="1570725"/>
            <a:ext cx="2229000" cy="293100"/>
          </a:xfrm>
          <a:prstGeom prst="rect">
            <a:avLst/>
          </a:prstGeom>
        </p:spPr>
        <p:txBody>
          <a:bodyPr spcFirstLastPara="1" wrap="square" lIns="0" tIns="0" rIns="91425" bIns="0" anchor="t" anchorCtr="0">
            <a:noAutofit/>
          </a:bodyPr>
          <a:lstStyle>
            <a:lvl1pPr lvl="0">
              <a:spcBef>
                <a:spcPts val="0"/>
              </a:spcBef>
              <a:spcAft>
                <a:spcPts val="0"/>
              </a:spcAft>
              <a:buSzPts val="1800"/>
              <a:buFont typeface="Poppins"/>
              <a:buNone/>
              <a:defRPr sz="1800" b="1">
                <a:latin typeface="Poppins"/>
                <a:ea typeface="Poppins"/>
                <a:cs typeface="Poppins"/>
                <a:sym typeface="Poppins"/>
              </a:defRPr>
            </a:lvl1pPr>
            <a:lvl2pPr lvl="1">
              <a:spcBef>
                <a:spcPts val="0"/>
              </a:spcBef>
              <a:spcAft>
                <a:spcPts val="0"/>
              </a:spcAft>
              <a:buClr>
                <a:schemeClr val="lt1"/>
              </a:buClr>
              <a:buSzPts val="2400"/>
              <a:buFont typeface="Poppins"/>
              <a:buNone/>
              <a:defRPr sz="2400" b="1">
                <a:latin typeface="Poppins"/>
                <a:ea typeface="Poppins"/>
                <a:cs typeface="Poppins"/>
                <a:sym typeface="Poppins"/>
              </a:defRPr>
            </a:lvl2pPr>
            <a:lvl3pPr lvl="2">
              <a:spcBef>
                <a:spcPts val="0"/>
              </a:spcBef>
              <a:spcAft>
                <a:spcPts val="0"/>
              </a:spcAft>
              <a:buClr>
                <a:schemeClr val="lt1"/>
              </a:buClr>
              <a:buSzPts val="2400"/>
              <a:buFont typeface="Poppins"/>
              <a:buNone/>
              <a:defRPr sz="2400" b="1">
                <a:latin typeface="Poppins"/>
                <a:ea typeface="Poppins"/>
                <a:cs typeface="Poppins"/>
                <a:sym typeface="Poppins"/>
              </a:defRPr>
            </a:lvl3pPr>
            <a:lvl4pPr lvl="3">
              <a:spcBef>
                <a:spcPts val="0"/>
              </a:spcBef>
              <a:spcAft>
                <a:spcPts val="0"/>
              </a:spcAft>
              <a:buClr>
                <a:schemeClr val="lt1"/>
              </a:buClr>
              <a:buSzPts val="2400"/>
              <a:buFont typeface="Poppins"/>
              <a:buNone/>
              <a:defRPr sz="2400" b="1">
                <a:latin typeface="Poppins"/>
                <a:ea typeface="Poppins"/>
                <a:cs typeface="Poppins"/>
                <a:sym typeface="Poppins"/>
              </a:defRPr>
            </a:lvl4pPr>
            <a:lvl5pPr lvl="4">
              <a:spcBef>
                <a:spcPts val="0"/>
              </a:spcBef>
              <a:spcAft>
                <a:spcPts val="0"/>
              </a:spcAft>
              <a:buClr>
                <a:schemeClr val="lt1"/>
              </a:buClr>
              <a:buSzPts val="2400"/>
              <a:buFont typeface="Poppins"/>
              <a:buNone/>
              <a:defRPr sz="2400" b="1">
                <a:latin typeface="Poppins"/>
                <a:ea typeface="Poppins"/>
                <a:cs typeface="Poppins"/>
                <a:sym typeface="Poppins"/>
              </a:defRPr>
            </a:lvl5pPr>
            <a:lvl6pPr lvl="5">
              <a:spcBef>
                <a:spcPts val="0"/>
              </a:spcBef>
              <a:spcAft>
                <a:spcPts val="0"/>
              </a:spcAft>
              <a:buClr>
                <a:schemeClr val="lt1"/>
              </a:buClr>
              <a:buSzPts val="2400"/>
              <a:buFont typeface="Poppins"/>
              <a:buNone/>
              <a:defRPr sz="2400" b="1">
                <a:latin typeface="Poppins"/>
                <a:ea typeface="Poppins"/>
                <a:cs typeface="Poppins"/>
                <a:sym typeface="Poppins"/>
              </a:defRPr>
            </a:lvl6pPr>
            <a:lvl7pPr lvl="6">
              <a:spcBef>
                <a:spcPts val="0"/>
              </a:spcBef>
              <a:spcAft>
                <a:spcPts val="0"/>
              </a:spcAft>
              <a:buClr>
                <a:schemeClr val="lt1"/>
              </a:buClr>
              <a:buSzPts val="2400"/>
              <a:buFont typeface="Poppins"/>
              <a:buNone/>
              <a:defRPr sz="2400" b="1">
                <a:latin typeface="Poppins"/>
                <a:ea typeface="Poppins"/>
                <a:cs typeface="Poppins"/>
                <a:sym typeface="Poppins"/>
              </a:defRPr>
            </a:lvl7pPr>
            <a:lvl8pPr lvl="7">
              <a:spcBef>
                <a:spcPts val="0"/>
              </a:spcBef>
              <a:spcAft>
                <a:spcPts val="0"/>
              </a:spcAft>
              <a:buClr>
                <a:schemeClr val="lt1"/>
              </a:buClr>
              <a:buSzPts val="2400"/>
              <a:buFont typeface="Poppins"/>
              <a:buNone/>
              <a:defRPr sz="2400" b="1">
                <a:latin typeface="Poppins"/>
                <a:ea typeface="Poppins"/>
                <a:cs typeface="Poppins"/>
                <a:sym typeface="Poppins"/>
              </a:defRPr>
            </a:lvl8pPr>
            <a:lvl9pPr lvl="8">
              <a:spcBef>
                <a:spcPts val="0"/>
              </a:spcBef>
              <a:spcAft>
                <a:spcPts val="0"/>
              </a:spcAft>
              <a:buClr>
                <a:schemeClr val="lt1"/>
              </a:buClr>
              <a:buSzPts val="2400"/>
              <a:buFont typeface="Poppins"/>
              <a:buNone/>
              <a:defRPr sz="2400" b="1">
                <a:latin typeface="Poppins"/>
                <a:ea typeface="Poppins"/>
                <a:cs typeface="Poppins"/>
                <a:sym typeface="Poppins"/>
              </a:defRPr>
            </a:lvl9pPr>
          </a:lstStyle>
          <a:p>
            <a:endParaRPr/>
          </a:p>
        </p:txBody>
      </p:sp>
      <p:sp>
        <p:nvSpPr>
          <p:cNvPr id="611" name="Google Shape;611;p69"/>
          <p:cNvSpPr txBox="1">
            <a:spLocks noGrp="1"/>
          </p:cNvSpPr>
          <p:nvPr>
            <p:ph type="title" idx="29"/>
          </p:nvPr>
        </p:nvSpPr>
        <p:spPr>
          <a:xfrm>
            <a:off x="469875" y="3406431"/>
            <a:ext cx="2229000" cy="293100"/>
          </a:xfrm>
          <a:prstGeom prst="rect">
            <a:avLst/>
          </a:prstGeom>
        </p:spPr>
        <p:txBody>
          <a:bodyPr spcFirstLastPara="1" wrap="square" lIns="0" tIns="0" rIns="91425" bIns="0" anchor="t" anchorCtr="0">
            <a:noAutofit/>
          </a:bodyPr>
          <a:lstStyle>
            <a:lvl1pPr lvl="0">
              <a:spcBef>
                <a:spcPts val="0"/>
              </a:spcBef>
              <a:spcAft>
                <a:spcPts val="0"/>
              </a:spcAft>
              <a:buSzPts val="1800"/>
              <a:buFont typeface="Poppins"/>
              <a:buNone/>
              <a:defRPr sz="1800" b="1">
                <a:latin typeface="Poppins"/>
                <a:ea typeface="Poppins"/>
                <a:cs typeface="Poppins"/>
                <a:sym typeface="Poppins"/>
              </a:defRPr>
            </a:lvl1pPr>
            <a:lvl2pPr lvl="1">
              <a:spcBef>
                <a:spcPts val="0"/>
              </a:spcBef>
              <a:spcAft>
                <a:spcPts val="0"/>
              </a:spcAft>
              <a:buClr>
                <a:schemeClr val="lt1"/>
              </a:buClr>
              <a:buSzPts val="2400"/>
              <a:buFont typeface="Poppins"/>
              <a:buNone/>
              <a:defRPr sz="2400" b="1">
                <a:latin typeface="Poppins"/>
                <a:ea typeface="Poppins"/>
                <a:cs typeface="Poppins"/>
                <a:sym typeface="Poppins"/>
              </a:defRPr>
            </a:lvl2pPr>
            <a:lvl3pPr lvl="2">
              <a:spcBef>
                <a:spcPts val="0"/>
              </a:spcBef>
              <a:spcAft>
                <a:spcPts val="0"/>
              </a:spcAft>
              <a:buClr>
                <a:schemeClr val="lt1"/>
              </a:buClr>
              <a:buSzPts val="2400"/>
              <a:buFont typeface="Poppins"/>
              <a:buNone/>
              <a:defRPr sz="2400" b="1">
                <a:latin typeface="Poppins"/>
                <a:ea typeface="Poppins"/>
                <a:cs typeface="Poppins"/>
                <a:sym typeface="Poppins"/>
              </a:defRPr>
            </a:lvl3pPr>
            <a:lvl4pPr lvl="3">
              <a:spcBef>
                <a:spcPts val="0"/>
              </a:spcBef>
              <a:spcAft>
                <a:spcPts val="0"/>
              </a:spcAft>
              <a:buClr>
                <a:schemeClr val="lt1"/>
              </a:buClr>
              <a:buSzPts val="2400"/>
              <a:buFont typeface="Poppins"/>
              <a:buNone/>
              <a:defRPr sz="2400" b="1">
                <a:latin typeface="Poppins"/>
                <a:ea typeface="Poppins"/>
                <a:cs typeface="Poppins"/>
                <a:sym typeface="Poppins"/>
              </a:defRPr>
            </a:lvl4pPr>
            <a:lvl5pPr lvl="4">
              <a:spcBef>
                <a:spcPts val="0"/>
              </a:spcBef>
              <a:spcAft>
                <a:spcPts val="0"/>
              </a:spcAft>
              <a:buClr>
                <a:schemeClr val="lt1"/>
              </a:buClr>
              <a:buSzPts val="2400"/>
              <a:buFont typeface="Poppins"/>
              <a:buNone/>
              <a:defRPr sz="2400" b="1">
                <a:latin typeface="Poppins"/>
                <a:ea typeface="Poppins"/>
                <a:cs typeface="Poppins"/>
                <a:sym typeface="Poppins"/>
              </a:defRPr>
            </a:lvl5pPr>
            <a:lvl6pPr lvl="5">
              <a:spcBef>
                <a:spcPts val="0"/>
              </a:spcBef>
              <a:spcAft>
                <a:spcPts val="0"/>
              </a:spcAft>
              <a:buClr>
                <a:schemeClr val="lt1"/>
              </a:buClr>
              <a:buSzPts val="2400"/>
              <a:buFont typeface="Poppins"/>
              <a:buNone/>
              <a:defRPr sz="2400" b="1">
                <a:latin typeface="Poppins"/>
                <a:ea typeface="Poppins"/>
                <a:cs typeface="Poppins"/>
                <a:sym typeface="Poppins"/>
              </a:defRPr>
            </a:lvl6pPr>
            <a:lvl7pPr lvl="6">
              <a:spcBef>
                <a:spcPts val="0"/>
              </a:spcBef>
              <a:spcAft>
                <a:spcPts val="0"/>
              </a:spcAft>
              <a:buClr>
                <a:schemeClr val="lt1"/>
              </a:buClr>
              <a:buSzPts val="2400"/>
              <a:buFont typeface="Poppins"/>
              <a:buNone/>
              <a:defRPr sz="2400" b="1">
                <a:latin typeface="Poppins"/>
                <a:ea typeface="Poppins"/>
                <a:cs typeface="Poppins"/>
                <a:sym typeface="Poppins"/>
              </a:defRPr>
            </a:lvl7pPr>
            <a:lvl8pPr lvl="7">
              <a:spcBef>
                <a:spcPts val="0"/>
              </a:spcBef>
              <a:spcAft>
                <a:spcPts val="0"/>
              </a:spcAft>
              <a:buClr>
                <a:schemeClr val="lt1"/>
              </a:buClr>
              <a:buSzPts val="2400"/>
              <a:buFont typeface="Poppins"/>
              <a:buNone/>
              <a:defRPr sz="2400" b="1">
                <a:latin typeface="Poppins"/>
                <a:ea typeface="Poppins"/>
                <a:cs typeface="Poppins"/>
                <a:sym typeface="Poppins"/>
              </a:defRPr>
            </a:lvl8pPr>
            <a:lvl9pPr lvl="8">
              <a:spcBef>
                <a:spcPts val="0"/>
              </a:spcBef>
              <a:spcAft>
                <a:spcPts val="0"/>
              </a:spcAft>
              <a:buClr>
                <a:schemeClr val="lt1"/>
              </a:buClr>
              <a:buSzPts val="2400"/>
              <a:buFont typeface="Poppins"/>
              <a:buNone/>
              <a:defRPr sz="2400" b="1">
                <a:latin typeface="Poppins"/>
                <a:ea typeface="Poppins"/>
                <a:cs typeface="Poppins"/>
                <a:sym typeface="Poppins"/>
              </a:defRPr>
            </a:lvl9pPr>
          </a:lstStyle>
          <a:p>
            <a:endParaRPr/>
          </a:p>
        </p:txBody>
      </p:sp>
      <p:sp>
        <p:nvSpPr>
          <p:cNvPr id="612" name="Google Shape;612;p69"/>
          <p:cNvSpPr txBox="1">
            <a:spLocks noGrp="1"/>
          </p:cNvSpPr>
          <p:nvPr>
            <p:ph type="title" idx="30"/>
          </p:nvPr>
        </p:nvSpPr>
        <p:spPr>
          <a:xfrm>
            <a:off x="3330700" y="3406431"/>
            <a:ext cx="2229000" cy="293100"/>
          </a:xfrm>
          <a:prstGeom prst="rect">
            <a:avLst/>
          </a:prstGeom>
        </p:spPr>
        <p:txBody>
          <a:bodyPr spcFirstLastPara="1" wrap="square" lIns="0" tIns="0" rIns="91425" bIns="0" anchor="t" anchorCtr="0">
            <a:noAutofit/>
          </a:bodyPr>
          <a:lstStyle>
            <a:lvl1pPr lvl="0">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1pPr>
            <a:lvl2pPr lvl="1">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2pPr>
            <a:lvl3pPr lvl="2">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3pPr>
            <a:lvl4pPr lvl="3">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4pPr>
            <a:lvl5pPr lvl="4">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5pPr>
            <a:lvl6pPr lvl="5">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6pPr>
            <a:lvl7pPr lvl="6">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7pPr>
            <a:lvl8pPr lvl="7">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8pPr>
            <a:lvl9pPr lvl="8">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9pPr>
          </a:lstStyle>
          <a:p>
            <a:endParaRPr/>
          </a:p>
        </p:txBody>
      </p:sp>
      <p:sp>
        <p:nvSpPr>
          <p:cNvPr id="613" name="Google Shape;613;p69"/>
          <p:cNvSpPr txBox="1">
            <a:spLocks noGrp="1"/>
          </p:cNvSpPr>
          <p:nvPr>
            <p:ph type="title" idx="31"/>
          </p:nvPr>
        </p:nvSpPr>
        <p:spPr>
          <a:xfrm>
            <a:off x="3330700" y="1570725"/>
            <a:ext cx="2229000" cy="293100"/>
          </a:xfrm>
          <a:prstGeom prst="rect">
            <a:avLst/>
          </a:prstGeom>
        </p:spPr>
        <p:txBody>
          <a:bodyPr spcFirstLastPara="1" wrap="square" lIns="0" tIns="0" rIns="91425" bIns="0" anchor="t" anchorCtr="0">
            <a:noAutofit/>
          </a:bodyPr>
          <a:lstStyle>
            <a:lvl1pPr lvl="0">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1pPr>
            <a:lvl2pPr lvl="1">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2pPr>
            <a:lvl3pPr lvl="2">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3pPr>
            <a:lvl4pPr lvl="3">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4pPr>
            <a:lvl5pPr lvl="4">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5pPr>
            <a:lvl6pPr lvl="5">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6pPr>
            <a:lvl7pPr lvl="6">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7pPr>
            <a:lvl8pPr lvl="7">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8pPr>
            <a:lvl9pPr lvl="8">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9pPr>
          </a:lstStyle>
          <a:p>
            <a:endParaRPr/>
          </a:p>
        </p:txBody>
      </p:sp>
      <p:sp>
        <p:nvSpPr>
          <p:cNvPr id="614" name="Google Shape;614;p69"/>
          <p:cNvSpPr txBox="1">
            <a:spLocks noGrp="1"/>
          </p:cNvSpPr>
          <p:nvPr>
            <p:ph type="title" idx="32"/>
          </p:nvPr>
        </p:nvSpPr>
        <p:spPr>
          <a:xfrm>
            <a:off x="283475" y="433737"/>
            <a:ext cx="4382400" cy="433800"/>
          </a:xfrm>
          <a:prstGeom prst="rect">
            <a:avLst/>
          </a:prstGeom>
        </p:spPr>
        <p:txBody>
          <a:bodyPr spcFirstLastPara="1" wrap="square" lIns="0" tIns="0" rIns="91425" bIns="0" anchor="t" anchorCtr="0">
            <a:noAutofit/>
          </a:bodyPr>
          <a:lstStyle>
            <a:lvl1pPr lvl="0">
              <a:lnSpc>
                <a:spcPct val="90000"/>
              </a:lnSpc>
              <a:spcBef>
                <a:spcPts val="0"/>
              </a:spcBef>
              <a:spcAft>
                <a:spcPts val="0"/>
              </a:spcAft>
              <a:buSzPts val="2400"/>
              <a:buNone/>
              <a:defRPr sz="2400"/>
            </a:lvl1pPr>
            <a:lvl2pPr lvl="1">
              <a:lnSpc>
                <a:spcPct val="90000"/>
              </a:lnSpc>
              <a:spcBef>
                <a:spcPts val="0"/>
              </a:spcBef>
              <a:spcAft>
                <a:spcPts val="0"/>
              </a:spcAft>
              <a:buClr>
                <a:schemeClr val="lt1"/>
              </a:buClr>
              <a:buSzPts val="2400"/>
              <a:buNone/>
              <a:defRPr sz="2400"/>
            </a:lvl2pPr>
            <a:lvl3pPr lvl="2">
              <a:lnSpc>
                <a:spcPct val="90000"/>
              </a:lnSpc>
              <a:spcBef>
                <a:spcPts val="0"/>
              </a:spcBef>
              <a:spcAft>
                <a:spcPts val="0"/>
              </a:spcAft>
              <a:buClr>
                <a:schemeClr val="lt1"/>
              </a:buClr>
              <a:buSzPts val="2400"/>
              <a:buNone/>
              <a:defRPr sz="2400"/>
            </a:lvl3pPr>
            <a:lvl4pPr lvl="3">
              <a:lnSpc>
                <a:spcPct val="90000"/>
              </a:lnSpc>
              <a:spcBef>
                <a:spcPts val="0"/>
              </a:spcBef>
              <a:spcAft>
                <a:spcPts val="0"/>
              </a:spcAft>
              <a:buClr>
                <a:schemeClr val="lt1"/>
              </a:buClr>
              <a:buSzPts val="2400"/>
              <a:buNone/>
              <a:defRPr sz="2400"/>
            </a:lvl4pPr>
            <a:lvl5pPr lvl="4">
              <a:lnSpc>
                <a:spcPct val="90000"/>
              </a:lnSpc>
              <a:spcBef>
                <a:spcPts val="0"/>
              </a:spcBef>
              <a:spcAft>
                <a:spcPts val="0"/>
              </a:spcAft>
              <a:buClr>
                <a:schemeClr val="lt1"/>
              </a:buClr>
              <a:buSzPts val="2400"/>
              <a:buNone/>
              <a:defRPr sz="2400"/>
            </a:lvl5pPr>
            <a:lvl6pPr lvl="5">
              <a:lnSpc>
                <a:spcPct val="90000"/>
              </a:lnSpc>
              <a:spcBef>
                <a:spcPts val="0"/>
              </a:spcBef>
              <a:spcAft>
                <a:spcPts val="0"/>
              </a:spcAft>
              <a:buClr>
                <a:schemeClr val="lt1"/>
              </a:buClr>
              <a:buSzPts val="2400"/>
              <a:buNone/>
              <a:defRPr sz="2400"/>
            </a:lvl6pPr>
            <a:lvl7pPr lvl="6">
              <a:lnSpc>
                <a:spcPct val="90000"/>
              </a:lnSpc>
              <a:spcBef>
                <a:spcPts val="0"/>
              </a:spcBef>
              <a:spcAft>
                <a:spcPts val="0"/>
              </a:spcAft>
              <a:buClr>
                <a:schemeClr val="lt1"/>
              </a:buClr>
              <a:buSzPts val="2400"/>
              <a:buNone/>
              <a:defRPr sz="2400"/>
            </a:lvl7pPr>
            <a:lvl8pPr lvl="7">
              <a:lnSpc>
                <a:spcPct val="90000"/>
              </a:lnSpc>
              <a:spcBef>
                <a:spcPts val="0"/>
              </a:spcBef>
              <a:spcAft>
                <a:spcPts val="0"/>
              </a:spcAft>
              <a:buClr>
                <a:schemeClr val="lt1"/>
              </a:buClr>
              <a:buSzPts val="2400"/>
              <a:buNone/>
              <a:defRPr sz="2400"/>
            </a:lvl8pPr>
            <a:lvl9pPr lvl="8">
              <a:lnSpc>
                <a:spcPct val="90000"/>
              </a:lnSpc>
              <a:spcBef>
                <a:spcPts val="0"/>
              </a:spcBef>
              <a:spcAft>
                <a:spcPts val="0"/>
              </a:spcAft>
              <a:buClr>
                <a:schemeClr val="lt1"/>
              </a:buClr>
              <a:buSzPts val="2400"/>
              <a:buNone/>
              <a:defRPr sz="2400"/>
            </a:lvl9pPr>
          </a:lstStyle>
          <a:p>
            <a:endParaRPr/>
          </a:p>
        </p:txBody>
      </p:sp>
      <p:sp>
        <p:nvSpPr>
          <p:cNvPr id="615" name="Google Shape;615;p69"/>
          <p:cNvSpPr txBox="1">
            <a:spLocks noGrp="1"/>
          </p:cNvSpPr>
          <p:nvPr>
            <p:ph type="subTitle" idx="1"/>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616" name="Google Shape;616;p69"/>
          <p:cNvSpPr txBox="1">
            <a:spLocks noGrp="1"/>
          </p:cNvSpPr>
          <p:nvPr>
            <p:ph type="subTitle" idx="33"/>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617" name="Google Shape;617;p69"/>
          <p:cNvSpPr txBox="1">
            <a:spLocks noGrp="1"/>
          </p:cNvSpPr>
          <p:nvPr>
            <p:ph type="subTitle" idx="34"/>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618" name="Google Shape;618;p69"/>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eam cards - Alt 1">
  <p:cSld name="CUSTOM_6">
    <p:spTree>
      <p:nvGrpSpPr>
        <p:cNvPr id="1" name="Shape 619"/>
        <p:cNvGrpSpPr/>
        <p:nvPr/>
      </p:nvGrpSpPr>
      <p:grpSpPr>
        <a:xfrm>
          <a:off x="0" y="0"/>
          <a:ext cx="0" cy="0"/>
          <a:chOff x="0" y="0"/>
          <a:chExt cx="0" cy="0"/>
        </a:xfrm>
      </p:grpSpPr>
      <p:pic>
        <p:nvPicPr>
          <p:cNvPr id="620" name="Google Shape;620;p70"/>
          <p:cNvPicPr preferRelativeResize="0"/>
          <p:nvPr/>
        </p:nvPicPr>
        <p:blipFill rotWithShape="1">
          <a:blip r:embed="rId2">
            <a:alphaModFix/>
          </a:blip>
          <a:srcRect l="32510" r="27293" b="39660"/>
          <a:stretch/>
        </p:blipFill>
        <p:spPr>
          <a:xfrm>
            <a:off x="1701300" y="1641428"/>
            <a:ext cx="653100" cy="653400"/>
          </a:xfrm>
          <a:prstGeom prst="ellipse">
            <a:avLst/>
          </a:prstGeom>
          <a:noFill/>
          <a:ln>
            <a:noFill/>
          </a:ln>
        </p:spPr>
      </p:pic>
      <p:sp>
        <p:nvSpPr>
          <p:cNvPr id="621" name="Google Shape;621;p70"/>
          <p:cNvSpPr>
            <a:spLocks noGrp="1"/>
          </p:cNvSpPr>
          <p:nvPr>
            <p:ph type="pic" idx="2"/>
          </p:nvPr>
        </p:nvSpPr>
        <p:spPr>
          <a:xfrm>
            <a:off x="1701300" y="1641575"/>
            <a:ext cx="653100" cy="653100"/>
          </a:xfrm>
          <a:prstGeom prst="ellipse">
            <a:avLst/>
          </a:prstGeom>
          <a:noFill/>
          <a:ln>
            <a:noFill/>
          </a:ln>
        </p:spPr>
      </p:sp>
      <p:sp>
        <p:nvSpPr>
          <p:cNvPr id="622" name="Google Shape;622;p70"/>
          <p:cNvSpPr txBox="1">
            <a:spLocks noGrp="1"/>
          </p:cNvSpPr>
          <p:nvPr>
            <p:ph type="subTitle" idx="1"/>
          </p:nvPr>
        </p:nvSpPr>
        <p:spPr>
          <a:xfrm>
            <a:off x="425050" y="1713878"/>
            <a:ext cx="1514700" cy="288300"/>
          </a:xfrm>
          <a:prstGeom prst="rect">
            <a:avLst/>
          </a:prstGeom>
        </p:spPr>
        <p:txBody>
          <a:bodyPr spcFirstLastPara="1" wrap="square" lIns="0" tIns="91425" rIns="91425" bIns="0" anchor="b" anchorCtr="0">
            <a:no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623" name="Google Shape;623;p70"/>
          <p:cNvSpPr txBox="1">
            <a:spLocks noGrp="1"/>
          </p:cNvSpPr>
          <p:nvPr>
            <p:ph type="subTitle" idx="3"/>
          </p:nvPr>
        </p:nvSpPr>
        <p:spPr>
          <a:xfrm>
            <a:off x="425050" y="2028155"/>
            <a:ext cx="1230000" cy="369300"/>
          </a:xfrm>
          <a:prstGeom prst="rect">
            <a:avLst/>
          </a:prstGeom>
        </p:spPr>
        <p:txBody>
          <a:bodyPr spcFirstLastPara="1" wrap="square" lIns="0" tIns="0" rIns="91425" bIns="91425" anchor="t" anchorCtr="0">
            <a:noAutofit/>
          </a:bodyPr>
          <a:lstStyle>
            <a:lvl1pPr lvl="0">
              <a:spcBef>
                <a:spcPts val="0"/>
              </a:spcBef>
              <a:spcAft>
                <a:spcPts val="0"/>
              </a:spcAft>
              <a:buSzPts val="900"/>
              <a:buFont typeface="Urbanist Medium"/>
              <a:buNone/>
              <a:defRPr sz="900"/>
            </a:lvl1pPr>
            <a:lvl2pPr lvl="1">
              <a:spcBef>
                <a:spcPts val="0"/>
              </a:spcBef>
              <a:spcAft>
                <a:spcPts val="0"/>
              </a:spcAft>
              <a:buSzPts val="900"/>
              <a:buFont typeface="Urbanist Medium"/>
              <a:buNone/>
              <a:defRPr sz="900">
                <a:latin typeface="Urbanist Medium"/>
                <a:ea typeface="Urbanist Medium"/>
                <a:cs typeface="Urbanist Medium"/>
                <a:sym typeface="Urbanist Medium"/>
              </a:defRPr>
            </a:lvl2pPr>
            <a:lvl3pPr lvl="2">
              <a:spcBef>
                <a:spcPts val="0"/>
              </a:spcBef>
              <a:spcAft>
                <a:spcPts val="0"/>
              </a:spcAft>
              <a:buSzPts val="900"/>
              <a:buFont typeface="Urbanist Medium"/>
              <a:buNone/>
              <a:defRPr sz="900">
                <a:latin typeface="Urbanist Medium"/>
                <a:ea typeface="Urbanist Medium"/>
                <a:cs typeface="Urbanist Medium"/>
                <a:sym typeface="Urbanist Medium"/>
              </a:defRPr>
            </a:lvl3pPr>
            <a:lvl4pPr lvl="3">
              <a:spcBef>
                <a:spcPts val="0"/>
              </a:spcBef>
              <a:spcAft>
                <a:spcPts val="0"/>
              </a:spcAft>
              <a:buSzPts val="900"/>
              <a:buFont typeface="Urbanist Medium"/>
              <a:buNone/>
              <a:defRPr sz="900">
                <a:latin typeface="Urbanist Medium"/>
                <a:ea typeface="Urbanist Medium"/>
                <a:cs typeface="Urbanist Medium"/>
                <a:sym typeface="Urbanist Medium"/>
              </a:defRPr>
            </a:lvl4pPr>
            <a:lvl5pPr lvl="4">
              <a:spcBef>
                <a:spcPts val="0"/>
              </a:spcBef>
              <a:spcAft>
                <a:spcPts val="0"/>
              </a:spcAft>
              <a:buSzPts val="900"/>
              <a:buFont typeface="Urbanist Medium"/>
              <a:buNone/>
              <a:defRPr sz="900">
                <a:latin typeface="Urbanist Medium"/>
                <a:ea typeface="Urbanist Medium"/>
                <a:cs typeface="Urbanist Medium"/>
                <a:sym typeface="Urbanist Medium"/>
              </a:defRPr>
            </a:lvl5pPr>
            <a:lvl6pPr lvl="5">
              <a:spcBef>
                <a:spcPts val="0"/>
              </a:spcBef>
              <a:spcAft>
                <a:spcPts val="0"/>
              </a:spcAft>
              <a:buSzPts val="900"/>
              <a:buFont typeface="Urbanist Medium"/>
              <a:buNone/>
              <a:defRPr sz="900">
                <a:latin typeface="Urbanist Medium"/>
                <a:ea typeface="Urbanist Medium"/>
                <a:cs typeface="Urbanist Medium"/>
                <a:sym typeface="Urbanist Medium"/>
              </a:defRPr>
            </a:lvl6pPr>
            <a:lvl7pPr lvl="6">
              <a:spcBef>
                <a:spcPts val="0"/>
              </a:spcBef>
              <a:spcAft>
                <a:spcPts val="0"/>
              </a:spcAft>
              <a:buSzPts val="900"/>
              <a:buFont typeface="Urbanist Medium"/>
              <a:buNone/>
              <a:defRPr sz="900">
                <a:latin typeface="Urbanist Medium"/>
                <a:ea typeface="Urbanist Medium"/>
                <a:cs typeface="Urbanist Medium"/>
                <a:sym typeface="Urbanist Medium"/>
              </a:defRPr>
            </a:lvl7pPr>
            <a:lvl8pPr lvl="7">
              <a:spcBef>
                <a:spcPts val="0"/>
              </a:spcBef>
              <a:spcAft>
                <a:spcPts val="0"/>
              </a:spcAft>
              <a:buSzPts val="900"/>
              <a:buFont typeface="Urbanist Medium"/>
              <a:buNone/>
              <a:defRPr sz="900">
                <a:latin typeface="Urbanist Medium"/>
                <a:ea typeface="Urbanist Medium"/>
                <a:cs typeface="Urbanist Medium"/>
                <a:sym typeface="Urbanist Medium"/>
              </a:defRPr>
            </a:lvl8pPr>
            <a:lvl9pPr lvl="8">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pic>
        <p:nvPicPr>
          <p:cNvPr id="624" name="Google Shape;624;p70"/>
          <p:cNvPicPr preferRelativeResize="0"/>
          <p:nvPr/>
        </p:nvPicPr>
        <p:blipFill rotWithShape="1">
          <a:blip r:embed="rId2">
            <a:alphaModFix/>
          </a:blip>
          <a:srcRect l="32510" r="27293" b="39660"/>
          <a:stretch/>
        </p:blipFill>
        <p:spPr>
          <a:xfrm>
            <a:off x="4206300" y="1641428"/>
            <a:ext cx="653100" cy="653400"/>
          </a:xfrm>
          <a:prstGeom prst="ellipse">
            <a:avLst/>
          </a:prstGeom>
          <a:noFill/>
          <a:ln>
            <a:noFill/>
          </a:ln>
        </p:spPr>
      </p:pic>
      <p:sp>
        <p:nvSpPr>
          <p:cNvPr id="625" name="Google Shape;625;p70"/>
          <p:cNvSpPr>
            <a:spLocks noGrp="1"/>
          </p:cNvSpPr>
          <p:nvPr>
            <p:ph type="pic" idx="4"/>
          </p:nvPr>
        </p:nvSpPr>
        <p:spPr>
          <a:xfrm>
            <a:off x="4206300" y="1641575"/>
            <a:ext cx="653100" cy="653100"/>
          </a:xfrm>
          <a:prstGeom prst="ellipse">
            <a:avLst/>
          </a:prstGeom>
          <a:noFill/>
          <a:ln>
            <a:noFill/>
          </a:ln>
        </p:spPr>
      </p:sp>
      <p:sp>
        <p:nvSpPr>
          <p:cNvPr id="626" name="Google Shape;626;p70"/>
          <p:cNvSpPr txBox="1">
            <a:spLocks noGrp="1"/>
          </p:cNvSpPr>
          <p:nvPr>
            <p:ph type="subTitle" idx="5"/>
          </p:nvPr>
        </p:nvSpPr>
        <p:spPr>
          <a:xfrm>
            <a:off x="2930050" y="1713878"/>
            <a:ext cx="1514700" cy="288300"/>
          </a:xfrm>
          <a:prstGeom prst="rect">
            <a:avLst/>
          </a:prstGeom>
        </p:spPr>
        <p:txBody>
          <a:bodyPr spcFirstLastPara="1" wrap="square" lIns="0" tIns="91425" rIns="91425" bIns="0" anchor="b" anchorCtr="0">
            <a:noAutofit/>
          </a:bodyPr>
          <a:lstStyle>
            <a:lvl1pPr lvl="0">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1pPr>
            <a:lvl2pPr lvl="1">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2pPr>
            <a:lvl3pPr lvl="2">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3pPr>
            <a:lvl4pPr lvl="3">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4pPr>
            <a:lvl5pPr lvl="4">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5pPr>
            <a:lvl6pPr lvl="5">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6pPr>
            <a:lvl7pPr lvl="6">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7pPr>
            <a:lvl8pPr lvl="7">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8pPr>
            <a:lvl9pPr lvl="8">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9pPr>
          </a:lstStyle>
          <a:p>
            <a:endParaRPr/>
          </a:p>
        </p:txBody>
      </p:sp>
      <p:sp>
        <p:nvSpPr>
          <p:cNvPr id="627" name="Google Shape;627;p70"/>
          <p:cNvSpPr txBox="1">
            <a:spLocks noGrp="1"/>
          </p:cNvSpPr>
          <p:nvPr>
            <p:ph type="subTitle" idx="6"/>
          </p:nvPr>
        </p:nvSpPr>
        <p:spPr>
          <a:xfrm>
            <a:off x="2930050" y="2028155"/>
            <a:ext cx="1230000" cy="3693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900"/>
              <a:buFont typeface="Urbanist Medium"/>
              <a:buNone/>
              <a:defRPr sz="900">
                <a:solidFill>
                  <a:schemeClr val="dk1"/>
                </a:solidFill>
              </a:defRPr>
            </a:lvl1pPr>
            <a:lvl2pPr lvl="1">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2pPr>
            <a:lvl3pPr lvl="2">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3pPr>
            <a:lvl4pPr lvl="3">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4pPr>
            <a:lvl5pPr lvl="4">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5pPr>
            <a:lvl6pPr lvl="5">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6pPr>
            <a:lvl7pPr lvl="6">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7pPr>
            <a:lvl8pPr lvl="7">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8pPr>
            <a:lvl9pPr lvl="8">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9pPr>
          </a:lstStyle>
          <a:p>
            <a:endParaRPr/>
          </a:p>
        </p:txBody>
      </p:sp>
      <p:pic>
        <p:nvPicPr>
          <p:cNvPr id="628" name="Google Shape;628;p70"/>
          <p:cNvPicPr preferRelativeResize="0"/>
          <p:nvPr/>
        </p:nvPicPr>
        <p:blipFill rotWithShape="1">
          <a:blip r:embed="rId2">
            <a:alphaModFix/>
          </a:blip>
          <a:srcRect l="32510" r="27293" b="39660"/>
          <a:stretch/>
        </p:blipFill>
        <p:spPr>
          <a:xfrm>
            <a:off x="6711300" y="1641428"/>
            <a:ext cx="653100" cy="653400"/>
          </a:xfrm>
          <a:prstGeom prst="ellipse">
            <a:avLst/>
          </a:prstGeom>
          <a:noFill/>
          <a:ln>
            <a:noFill/>
          </a:ln>
        </p:spPr>
      </p:pic>
      <p:sp>
        <p:nvSpPr>
          <p:cNvPr id="629" name="Google Shape;629;p70"/>
          <p:cNvSpPr>
            <a:spLocks noGrp="1"/>
          </p:cNvSpPr>
          <p:nvPr>
            <p:ph type="pic" idx="7"/>
          </p:nvPr>
        </p:nvSpPr>
        <p:spPr>
          <a:xfrm>
            <a:off x="6711300" y="1641575"/>
            <a:ext cx="653100" cy="653100"/>
          </a:xfrm>
          <a:prstGeom prst="ellipse">
            <a:avLst/>
          </a:prstGeom>
          <a:noFill/>
          <a:ln>
            <a:noFill/>
          </a:ln>
        </p:spPr>
      </p:sp>
      <p:sp>
        <p:nvSpPr>
          <p:cNvPr id="630" name="Google Shape;630;p70"/>
          <p:cNvSpPr txBox="1">
            <a:spLocks noGrp="1"/>
          </p:cNvSpPr>
          <p:nvPr>
            <p:ph type="subTitle" idx="8"/>
          </p:nvPr>
        </p:nvSpPr>
        <p:spPr>
          <a:xfrm>
            <a:off x="5435050" y="1713878"/>
            <a:ext cx="1514700" cy="288300"/>
          </a:xfrm>
          <a:prstGeom prst="rect">
            <a:avLst/>
          </a:prstGeom>
        </p:spPr>
        <p:txBody>
          <a:bodyPr spcFirstLastPara="1" wrap="square" lIns="0" tIns="91425" rIns="91425" bIns="0" anchor="b" anchorCtr="0">
            <a:no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631" name="Google Shape;631;p70"/>
          <p:cNvSpPr txBox="1">
            <a:spLocks noGrp="1"/>
          </p:cNvSpPr>
          <p:nvPr>
            <p:ph type="subTitle" idx="9"/>
          </p:nvPr>
        </p:nvSpPr>
        <p:spPr>
          <a:xfrm>
            <a:off x="5435050" y="2028155"/>
            <a:ext cx="1230000" cy="369300"/>
          </a:xfrm>
          <a:prstGeom prst="rect">
            <a:avLst/>
          </a:prstGeom>
        </p:spPr>
        <p:txBody>
          <a:bodyPr spcFirstLastPara="1" wrap="square" lIns="0" tIns="0" rIns="91425" bIns="91425" anchor="t" anchorCtr="0">
            <a:noAutofit/>
          </a:bodyPr>
          <a:lstStyle>
            <a:lvl1pPr lvl="0">
              <a:spcBef>
                <a:spcPts val="0"/>
              </a:spcBef>
              <a:spcAft>
                <a:spcPts val="0"/>
              </a:spcAft>
              <a:buSzPts val="900"/>
              <a:buFont typeface="Urbanist Medium"/>
              <a:buNone/>
              <a:defRPr sz="900"/>
            </a:lvl1pPr>
            <a:lvl2pPr lvl="1">
              <a:spcBef>
                <a:spcPts val="0"/>
              </a:spcBef>
              <a:spcAft>
                <a:spcPts val="0"/>
              </a:spcAft>
              <a:buSzPts val="900"/>
              <a:buFont typeface="Urbanist Medium"/>
              <a:buNone/>
              <a:defRPr sz="900">
                <a:latin typeface="Urbanist Medium"/>
                <a:ea typeface="Urbanist Medium"/>
                <a:cs typeface="Urbanist Medium"/>
                <a:sym typeface="Urbanist Medium"/>
              </a:defRPr>
            </a:lvl2pPr>
            <a:lvl3pPr lvl="2">
              <a:spcBef>
                <a:spcPts val="0"/>
              </a:spcBef>
              <a:spcAft>
                <a:spcPts val="0"/>
              </a:spcAft>
              <a:buSzPts val="900"/>
              <a:buFont typeface="Urbanist Medium"/>
              <a:buNone/>
              <a:defRPr sz="900">
                <a:latin typeface="Urbanist Medium"/>
                <a:ea typeface="Urbanist Medium"/>
                <a:cs typeface="Urbanist Medium"/>
                <a:sym typeface="Urbanist Medium"/>
              </a:defRPr>
            </a:lvl3pPr>
            <a:lvl4pPr lvl="3">
              <a:spcBef>
                <a:spcPts val="0"/>
              </a:spcBef>
              <a:spcAft>
                <a:spcPts val="0"/>
              </a:spcAft>
              <a:buSzPts val="900"/>
              <a:buFont typeface="Urbanist Medium"/>
              <a:buNone/>
              <a:defRPr sz="900">
                <a:latin typeface="Urbanist Medium"/>
                <a:ea typeface="Urbanist Medium"/>
                <a:cs typeface="Urbanist Medium"/>
                <a:sym typeface="Urbanist Medium"/>
              </a:defRPr>
            </a:lvl4pPr>
            <a:lvl5pPr lvl="4">
              <a:spcBef>
                <a:spcPts val="0"/>
              </a:spcBef>
              <a:spcAft>
                <a:spcPts val="0"/>
              </a:spcAft>
              <a:buSzPts val="900"/>
              <a:buFont typeface="Urbanist Medium"/>
              <a:buNone/>
              <a:defRPr sz="900">
                <a:latin typeface="Urbanist Medium"/>
                <a:ea typeface="Urbanist Medium"/>
                <a:cs typeface="Urbanist Medium"/>
                <a:sym typeface="Urbanist Medium"/>
              </a:defRPr>
            </a:lvl5pPr>
            <a:lvl6pPr lvl="5">
              <a:spcBef>
                <a:spcPts val="0"/>
              </a:spcBef>
              <a:spcAft>
                <a:spcPts val="0"/>
              </a:spcAft>
              <a:buSzPts val="900"/>
              <a:buFont typeface="Urbanist Medium"/>
              <a:buNone/>
              <a:defRPr sz="900">
                <a:latin typeface="Urbanist Medium"/>
                <a:ea typeface="Urbanist Medium"/>
                <a:cs typeface="Urbanist Medium"/>
                <a:sym typeface="Urbanist Medium"/>
              </a:defRPr>
            </a:lvl6pPr>
            <a:lvl7pPr lvl="6">
              <a:spcBef>
                <a:spcPts val="0"/>
              </a:spcBef>
              <a:spcAft>
                <a:spcPts val="0"/>
              </a:spcAft>
              <a:buSzPts val="900"/>
              <a:buFont typeface="Urbanist Medium"/>
              <a:buNone/>
              <a:defRPr sz="900">
                <a:latin typeface="Urbanist Medium"/>
                <a:ea typeface="Urbanist Medium"/>
                <a:cs typeface="Urbanist Medium"/>
                <a:sym typeface="Urbanist Medium"/>
              </a:defRPr>
            </a:lvl7pPr>
            <a:lvl8pPr lvl="7">
              <a:spcBef>
                <a:spcPts val="0"/>
              </a:spcBef>
              <a:spcAft>
                <a:spcPts val="0"/>
              </a:spcAft>
              <a:buSzPts val="900"/>
              <a:buFont typeface="Urbanist Medium"/>
              <a:buNone/>
              <a:defRPr sz="900">
                <a:latin typeface="Urbanist Medium"/>
                <a:ea typeface="Urbanist Medium"/>
                <a:cs typeface="Urbanist Medium"/>
                <a:sym typeface="Urbanist Medium"/>
              </a:defRPr>
            </a:lvl8pPr>
            <a:lvl9pPr lvl="8">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pic>
        <p:nvPicPr>
          <p:cNvPr id="632" name="Google Shape;632;p70"/>
          <p:cNvPicPr preferRelativeResize="0"/>
          <p:nvPr/>
        </p:nvPicPr>
        <p:blipFill rotWithShape="1">
          <a:blip r:embed="rId2">
            <a:alphaModFix/>
          </a:blip>
          <a:srcRect l="32510" r="27293" b="39660"/>
          <a:stretch/>
        </p:blipFill>
        <p:spPr>
          <a:xfrm>
            <a:off x="1701300" y="2749328"/>
            <a:ext cx="653100" cy="653400"/>
          </a:xfrm>
          <a:prstGeom prst="ellipse">
            <a:avLst/>
          </a:prstGeom>
          <a:noFill/>
          <a:ln>
            <a:noFill/>
          </a:ln>
        </p:spPr>
      </p:pic>
      <p:sp>
        <p:nvSpPr>
          <p:cNvPr id="633" name="Google Shape;633;p70"/>
          <p:cNvSpPr>
            <a:spLocks noGrp="1"/>
          </p:cNvSpPr>
          <p:nvPr>
            <p:ph type="pic" idx="13"/>
          </p:nvPr>
        </p:nvSpPr>
        <p:spPr>
          <a:xfrm>
            <a:off x="1701300" y="2749475"/>
            <a:ext cx="653100" cy="653100"/>
          </a:xfrm>
          <a:prstGeom prst="ellipse">
            <a:avLst/>
          </a:prstGeom>
          <a:noFill/>
          <a:ln>
            <a:noFill/>
          </a:ln>
        </p:spPr>
      </p:sp>
      <p:sp>
        <p:nvSpPr>
          <p:cNvPr id="634" name="Google Shape;634;p70"/>
          <p:cNvSpPr txBox="1">
            <a:spLocks noGrp="1"/>
          </p:cNvSpPr>
          <p:nvPr>
            <p:ph type="subTitle" idx="14"/>
          </p:nvPr>
        </p:nvSpPr>
        <p:spPr>
          <a:xfrm>
            <a:off x="425050" y="2821778"/>
            <a:ext cx="1514700" cy="288300"/>
          </a:xfrm>
          <a:prstGeom prst="rect">
            <a:avLst/>
          </a:prstGeom>
        </p:spPr>
        <p:txBody>
          <a:bodyPr spcFirstLastPara="1" wrap="square" lIns="0" tIns="91425" rIns="91425" bIns="0" anchor="b" anchorCtr="0">
            <a:noAutofit/>
          </a:bodyPr>
          <a:lstStyle>
            <a:lvl1pPr lvl="0">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1pPr>
            <a:lvl2pPr lvl="1">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2pPr>
            <a:lvl3pPr lvl="2">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3pPr>
            <a:lvl4pPr lvl="3">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4pPr>
            <a:lvl5pPr lvl="4">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5pPr>
            <a:lvl6pPr lvl="5">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6pPr>
            <a:lvl7pPr lvl="6">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7pPr>
            <a:lvl8pPr lvl="7">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8pPr>
            <a:lvl9pPr lvl="8">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9pPr>
          </a:lstStyle>
          <a:p>
            <a:endParaRPr/>
          </a:p>
        </p:txBody>
      </p:sp>
      <p:sp>
        <p:nvSpPr>
          <p:cNvPr id="635" name="Google Shape;635;p70"/>
          <p:cNvSpPr txBox="1">
            <a:spLocks noGrp="1"/>
          </p:cNvSpPr>
          <p:nvPr>
            <p:ph type="subTitle" idx="15"/>
          </p:nvPr>
        </p:nvSpPr>
        <p:spPr>
          <a:xfrm>
            <a:off x="425050" y="3136055"/>
            <a:ext cx="1230000" cy="3693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900"/>
              <a:buFont typeface="Urbanist Medium"/>
              <a:buNone/>
              <a:defRPr sz="900">
                <a:solidFill>
                  <a:schemeClr val="dk1"/>
                </a:solidFill>
              </a:defRPr>
            </a:lvl1pPr>
            <a:lvl2pPr lvl="1">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2pPr>
            <a:lvl3pPr lvl="2">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3pPr>
            <a:lvl4pPr lvl="3">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4pPr>
            <a:lvl5pPr lvl="4">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5pPr>
            <a:lvl6pPr lvl="5">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6pPr>
            <a:lvl7pPr lvl="6">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7pPr>
            <a:lvl8pPr lvl="7">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8pPr>
            <a:lvl9pPr lvl="8">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9pPr>
          </a:lstStyle>
          <a:p>
            <a:endParaRPr/>
          </a:p>
        </p:txBody>
      </p:sp>
      <p:pic>
        <p:nvPicPr>
          <p:cNvPr id="636" name="Google Shape;636;p70"/>
          <p:cNvPicPr preferRelativeResize="0"/>
          <p:nvPr/>
        </p:nvPicPr>
        <p:blipFill rotWithShape="1">
          <a:blip r:embed="rId2">
            <a:alphaModFix/>
          </a:blip>
          <a:srcRect l="32510" r="27293" b="39660"/>
          <a:stretch/>
        </p:blipFill>
        <p:spPr>
          <a:xfrm>
            <a:off x="4206300" y="2749328"/>
            <a:ext cx="653100" cy="653400"/>
          </a:xfrm>
          <a:prstGeom prst="ellipse">
            <a:avLst/>
          </a:prstGeom>
          <a:noFill/>
          <a:ln>
            <a:noFill/>
          </a:ln>
        </p:spPr>
      </p:pic>
      <p:sp>
        <p:nvSpPr>
          <p:cNvPr id="637" name="Google Shape;637;p70"/>
          <p:cNvSpPr>
            <a:spLocks noGrp="1"/>
          </p:cNvSpPr>
          <p:nvPr>
            <p:ph type="pic" idx="16"/>
          </p:nvPr>
        </p:nvSpPr>
        <p:spPr>
          <a:xfrm>
            <a:off x="4206300" y="2749475"/>
            <a:ext cx="653100" cy="653100"/>
          </a:xfrm>
          <a:prstGeom prst="ellipse">
            <a:avLst/>
          </a:prstGeom>
          <a:noFill/>
          <a:ln>
            <a:noFill/>
          </a:ln>
        </p:spPr>
      </p:sp>
      <p:sp>
        <p:nvSpPr>
          <p:cNvPr id="638" name="Google Shape;638;p70"/>
          <p:cNvSpPr txBox="1">
            <a:spLocks noGrp="1"/>
          </p:cNvSpPr>
          <p:nvPr>
            <p:ph type="subTitle" idx="17"/>
          </p:nvPr>
        </p:nvSpPr>
        <p:spPr>
          <a:xfrm>
            <a:off x="2930050" y="2821778"/>
            <a:ext cx="1514700" cy="288300"/>
          </a:xfrm>
          <a:prstGeom prst="rect">
            <a:avLst/>
          </a:prstGeom>
        </p:spPr>
        <p:txBody>
          <a:bodyPr spcFirstLastPara="1" wrap="square" lIns="0" tIns="91425" rIns="91425" bIns="0" anchor="b" anchorCtr="0">
            <a:no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639" name="Google Shape;639;p70"/>
          <p:cNvSpPr txBox="1">
            <a:spLocks noGrp="1"/>
          </p:cNvSpPr>
          <p:nvPr>
            <p:ph type="subTitle" idx="18"/>
          </p:nvPr>
        </p:nvSpPr>
        <p:spPr>
          <a:xfrm>
            <a:off x="2930050" y="3136055"/>
            <a:ext cx="1230000" cy="369300"/>
          </a:xfrm>
          <a:prstGeom prst="rect">
            <a:avLst/>
          </a:prstGeom>
        </p:spPr>
        <p:txBody>
          <a:bodyPr spcFirstLastPara="1" wrap="square" lIns="0" tIns="0" rIns="91425" bIns="91425" anchor="t" anchorCtr="0">
            <a:noAutofit/>
          </a:bodyPr>
          <a:lstStyle>
            <a:lvl1pPr lvl="0">
              <a:spcBef>
                <a:spcPts val="0"/>
              </a:spcBef>
              <a:spcAft>
                <a:spcPts val="0"/>
              </a:spcAft>
              <a:buSzPts val="900"/>
              <a:buFont typeface="Urbanist Medium"/>
              <a:buNone/>
              <a:defRPr sz="900"/>
            </a:lvl1pPr>
            <a:lvl2pPr lvl="1">
              <a:spcBef>
                <a:spcPts val="0"/>
              </a:spcBef>
              <a:spcAft>
                <a:spcPts val="0"/>
              </a:spcAft>
              <a:buSzPts val="900"/>
              <a:buFont typeface="Urbanist Medium"/>
              <a:buNone/>
              <a:defRPr sz="900">
                <a:latin typeface="Urbanist Medium"/>
                <a:ea typeface="Urbanist Medium"/>
                <a:cs typeface="Urbanist Medium"/>
                <a:sym typeface="Urbanist Medium"/>
              </a:defRPr>
            </a:lvl2pPr>
            <a:lvl3pPr lvl="2">
              <a:spcBef>
                <a:spcPts val="0"/>
              </a:spcBef>
              <a:spcAft>
                <a:spcPts val="0"/>
              </a:spcAft>
              <a:buSzPts val="900"/>
              <a:buFont typeface="Urbanist Medium"/>
              <a:buNone/>
              <a:defRPr sz="900">
                <a:latin typeface="Urbanist Medium"/>
                <a:ea typeface="Urbanist Medium"/>
                <a:cs typeface="Urbanist Medium"/>
                <a:sym typeface="Urbanist Medium"/>
              </a:defRPr>
            </a:lvl3pPr>
            <a:lvl4pPr lvl="3">
              <a:spcBef>
                <a:spcPts val="0"/>
              </a:spcBef>
              <a:spcAft>
                <a:spcPts val="0"/>
              </a:spcAft>
              <a:buSzPts val="900"/>
              <a:buFont typeface="Urbanist Medium"/>
              <a:buNone/>
              <a:defRPr sz="900">
                <a:latin typeface="Urbanist Medium"/>
                <a:ea typeface="Urbanist Medium"/>
                <a:cs typeface="Urbanist Medium"/>
                <a:sym typeface="Urbanist Medium"/>
              </a:defRPr>
            </a:lvl4pPr>
            <a:lvl5pPr lvl="4">
              <a:spcBef>
                <a:spcPts val="0"/>
              </a:spcBef>
              <a:spcAft>
                <a:spcPts val="0"/>
              </a:spcAft>
              <a:buSzPts val="900"/>
              <a:buFont typeface="Urbanist Medium"/>
              <a:buNone/>
              <a:defRPr sz="900">
                <a:latin typeface="Urbanist Medium"/>
                <a:ea typeface="Urbanist Medium"/>
                <a:cs typeface="Urbanist Medium"/>
                <a:sym typeface="Urbanist Medium"/>
              </a:defRPr>
            </a:lvl5pPr>
            <a:lvl6pPr lvl="5">
              <a:spcBef>
                <a:spcPts val="0"/>
              </a:spcBef>
              <a:spcAft>
                <a:spcPts val="0"/>
              </a:spcAft>
              <a:buSzPts val="900"/>
              <a:buFont typeface="Urbanist Medium"/>
              <a:buNone/>
              <a:defRPr sz="900">
                <a:latin typeface="Urbanist Medium"/>
                <a:ea typeface="Urbanist Medium"/>
                <a:cs typeface="Urbanist Medium"/>
                <a:sym typeface="Urbanist Medium"/>
              </a:defRPr>
            </a:lvl6pPr>
            <a:lvl7pPr lvl="6">
              <a:spcBef>
                <a:spcPts val="0"/>
              </a:spcBef>
              <a:spcAft>
                <a:spcPts val="0"/>
              </a:spcAft>
              <a:buSzPts val="900"/>
              <a:buFont typeface="Urbanist Medium"/>
              <a:buNone/>
              <a:defRPr sz="900">
                <a:latin typeface="Urbanist Medium"/>
                <a:ea typeface="Urbanist Medium"/>
                <a:cs typeface="Urbanist Medium"/>
                <a:sym typeface="Urbanist Medium"/>
              </a:defRPr>
            </a:lvl7pPr>
            <a:lvl8pPr lvl="7">
              <a:spcBef>
                <a:spcPts val="0"/>
              </a:spcBef>
              <a:spcAft>
                <a:spcPts val="0"/>
              </a:spcAft>
              <a:buSzPts val="900"/>
              <a:buFont typeface="Urbanist Medium"/>
              <a:buNone/>
              <a:defRPr sz="900">
                <a:latin typeface="Urbanist Medium"/>
                <a:ea typeface="Urbanist Medium"/>
                <a:cs typeface="Urbanist Medium"/>
                <a:sym typeface="Urbanist Medium"/>
              </a:defRPr>
            </a:lvl8pPr>
            <a:lvl9pPr lvl="8">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pic>
        <p:nvPicPr>
          <p:cNvPr id="640" name="Google Shape;640;p70"/>
          <p:cNvPicPr preferRelativeResize="0"/>
          <p:nvPr/>
        </p:nvPicPr>
        <p:blipFill rotWithShape="1">
          <a:blip r:embed="rId2">
            <a:alphaModFix/>
          </a:blip>
          <a:srcRect l="32510" r="27293" b="39660"/>
          <a:stretch/>
        </p:blipFill>
        <p:spPr>
          <a:xfrm>
            <a:off x="6711300" y="2749328"/>
            <a:ext cx="653100" cy="653400"/>
          </a:xfrm>
          <a:prstGeom prst="ellipse">
            <a:avLst/>
          </a:prstGeom>
          <a:noFill/>
          <a:ln>
            <a:noFill/>
          </a:ln>
        </p:spPr>
      </p:pic>
      <p:sp>
        <p:nvSpPr>
          <p:cNvPr id="641" name="Google Shape;641;p70"/>
          <p:cNvSpPr>
            <a:spLocks noGrp="1"/>
          </p:cNvSpPr>
          <p:nvPr>
            <p:ph type="pic" idx="19"/>
          </p:nvPr>
        </p:nvSpPr>
        <p:spPr>
          <a:xfrm>
            <a:off x="6711300" y="2749475"/>
            <a:ext cx="653100" cy="653100"/>
          </a:xfrm>
          <a:prstGeom prst="ellipse">
            <a:avLst/>
          </a:prstGeom>
          <a:noFill/>
          <a:ln>
            <a:noFill/>
          </a:ln>
        </p:spPr>
      </p:sp>
      <p:sp>
        <p:nvSpPr>
          <p:cNvPr id="642" name="Google Shape;642;p70"/>
          <p:cNvSpPr txBox="1">
            <a:spLocks noGrp="1"/>
          </p:cNvSpPr>
          <p:nvPr>
            <p:ph type="subTitle" idx="20"/>
          </p:nvPr>
        </p:nvSpPr>
        <p:spPr>
          <a:xfrm>
            <a:off x="5435050" y="2821778"/>
            <a:ext cx="1514700" cy="288300"/>
          </a:xfrm>
          <a:prstGeom prst="rect">
            <a:avLst/>
          </a:prstGeom>
        </p:spPr>
        <p:txBody>
          <a:bodyPr spcFirstLastPara="1" wrap="square" lIns="0" tIns="91425" rIns="91425" bIns="0" anchor="b" anchorCtr="0">
            <a:noAutofit/>
          </a:bodyPr>
          <a:lstStyle>
            <a:lvl1pPr lvl="0">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1pPr>
            <a:lvl2pPr lvl="1">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2pPr>
            <a:lvl3pPr lvl="2">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3pPr>
            <a:lvl4pPr lvl="3">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4pPr>
            <a:lvl5pPr lvl="4">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5pPr>
            <a:lvl6pPr lvl="5">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6pPr>
            <a:lvl7pPr lvl="6">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7pPr>
            <a:lvl8pPr lvl="7">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8pPr>
            <a:lvl9pPr lvl="8">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9pPr>
          </a:lstStyle>
          <a:p>
            <a:endParaRPr/>
          </a:p>
        </p:txBody>
      </p:sp>
      <p:sp>
        <p:nvSpPr>
          <p:cNvPr id="643" name="Google Shape;643;p70"/>
          <p:cNvSpPr txBox="1">
            <a:spLocks noGrp="1"/>
          </p:cNvSpPr>
          <p:nvPr>
            <p:ph type="subTitle" idx="21"/>
          </p:nvPr>
        </p:nvSpPr>
        <p:spPr>
          <a:xfrm>
            <a:off x="5435050" y="3136055"/>
            <a:ext cx="1230000" cy="3693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900"/>
              <a:buFont typeface="Urbanist Medium"/>
              <a:buNone/>
              <a:defRPr sz="900">
                <a:solidFill>
                  <a:schemeClr val="dk1"/>
                </a:solidFill>
              </a:defRPr>
            </a:lvl1pPr>
            <a:lvl2pPr lvl="1">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2pPr>
            <a:lvl3pPr lvl="2">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3pPr>
            <a:lvl4pPr lvl="3">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4pPr>
            <a:lvl5pPr lvl="4">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5pPr>
            <a:lvl6pPr lvl="5">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6pPr>
            <a:lvl7pPr lvl="6">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7pPr>
            <a:lvl8pPr lvl="7">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8pPr>
            <a:lvl9pPr lvl="8">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9pPr>
          </a:lstStyle>
          <a:p>
            <a:endParaRPr/>
          </a:p>
        </p:txBody>
      </p:sp>
      <p:pic>
        <p:nvPicPr>
          <p:cNvPr id="644" name="Google Shape;644;p70"/>
          <p:cNvPicPr preferRelativeResize="0"/>
          <p:nvPr/>
        </p:nvPicPr>
        <p:blipFill rotWithShape="1">
          <a:blip r:embed="rId2">
            <a:alphaModFix/>
          </a:blip>
          <a:srcRect l="32510" r="27293" b="39660"/>
          <a:stretch/>
        </p:blipFill>
        <p:spPr>
          <a:xfrm>
            <a:off x="1701300" y="3857228"/>
            <a:ext cx="653100" cy="653400"/>
          </a:xfrm>
          <a:prstGeom prst="ellipse">
            <a:avLst/>
          </a:prstGeom>
          <a:noFill/>
          <a:ln>
            <a:noFill/>
          </a:ln>
        </p:spPr>
      </p:pic>
      <p:sp>
        <p:nvSpPr>
          <p:cNvPr id="645" name="Google Shape;645;p70"/>
          <p:cNvSpPr>
            <a:spLocks noGrp="1"/>
          </p:cNvSpPr>
          <p:nvPr>
            <p:ph type="pic" idx="22"/>
          </p:nvPr>
        </p:nvSpPr>
        <p:spPr>
          <a:xfrm>
            <a:off x="1701300" y="3857375"/>
            <a:ext cx="653100" cy="653100"/>
          </a:xfrm>
          <a:prstGeom prst="ellipse">
            <a:avLst/>
          </a:prstGeom>
          <a:noFill/>
          <a:ln>
            <a:noFill/>
          </a:ln>
        </p:spPr>
      </p:sp>
      <p:sp>
        <p:nvSpPr>
          <p:cNvPr id="646" name="Google Shape;646;p70"/>
          <p:cNvSpPr txBox="1">
            <a:spLocks noGrp="1"/>
          </p:cNvSpPr>
          <p:nvPr>
            <p:ph type="subTitle" idx="23"/>
          </p:nvPr>
        </p:nvSpPr>
        <p:spPr>
          <a:xfrm>
            <a:off x="425050" y="3929678"/>
            <a:ext cx="1514700" cy="288300"/>
          </a:xfrm>
          <a:prstGeom prst="rect">
            <a:avLst/>
          </a:prstGeom>
        </p:spPr>
        <p:txBody>
          <a:bodyPr spcFirstLastPara="1" wrap="square" lIns="0" tIns="91425" rIns="91425" bIns="0" anchor="b" anchorCtr="0">
            <a:no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647" name="Google Shape;647;p70"/>
          <p:cNvSpPr txBox="1">
            <a:spLocks noGrp="1"/>
          </p:cNvSpPr>
          <p:nvPr>
            <p:ph type="subTitle" idx="24"/>
          </p:nvPr>
        </p:nvSpPr>
        <p:spPr>
          <a:xfrm>
            <a:off x="425050" y="4243955"/>
            <a:ext cx="1230000" cy="369300"/>
          </a:xfrm>
          <a:prstGeom prst="rect">
            <a:avLst/>
          </a:prstGeom>
        </p:spPr>
        <p:txBody>
          <a:bodyPr spcFirstLastPara="1" wrap="square" lIns="0" tIns="0" rIns="91425" bIns="91425" anchor="t" anchorCtr="0">
            <a:noAutofit/>
          </a:bodyPr>
          <a:lstStyle>
            <a:lvl1pPr lvl="0">
              <a:spcBef>
                <a:spcPts val="0"/>
              </a:spcBef>
              <a:spcAft>
                <a:spcPts val="0"/>
              </a:spcAft>
              <a:buSzPts val="900"/>
              <a:buFont typeface="Urbanist Medium"/>
              <a:buNone/>
              <a:defRPr sz="900"/>
            </a:lvl1pPr>
            <a:lvl2pPr lvl="1">
              <a:spcBef>
                <a:spcPts val="0"/>
              </a:spcBef>
              <a:spcAft>
                <a:spcPts val="0"/>
              </a:spcAft>
              <a:buSzPts val="900"/>
              <a:buFont typeface="Urbanist Medium"/>
              <a:buNone/>
              <a:defRPr sz="900">
                <a:latin typeface="Urbanist Medium"/>
                <a:ea typeface="Urbanist Medium"/>
                <a:cs typeface="Urbanist Medium"/>
                <a:sym typeface="Urbanist Medium"/>
              </a:defRPr>
            </a:lvl2pPr>
            <a:lvl3pPr lvl="2">
              <a:spcBef>
                <a:spcPts val="0"/>
              </a:spcBef>
              <a:spcAft>
                <a:spcPts val="0"/>
              </a:spcAft>
              <a:buSzPts val="900"/>
              <a:buFont typeface="Urbanist Medium"/>
              <a:buNone/>
              <a:defRPr sz="900">
                <a:latin typeface="Urbanist Medium"/>
                <a:ea typeface="Urbanist Medium"/>
                <a:cs typeface="Urbanist Medium"/>
                <a:sym typeface="Urbanist Medium"/>
              </a:defRPr>
            </a:lvl3pPr>
            <a:lvl4pPr lvl="3">
              <a:spcBef>
                <a:spcPts val="0"/>
              </a:spcBef>
              <a:spcAft>
                <a:spcPts val="0"/>
              </a:spcAft>
              <a:buSzPts val="900"/>
              <a:buFont typeface="Urbanist Medium"/>
              <a:buNone/>
              <a:defRPr sz="900">
                <a:latin typeface="Urbanist Medium"/>
                <a:ea typeface="Urbanist Medium"/>
                <a:cs typeface="Urbanist Medium"/>
                <a:sym typeface="Urbanist Medium"/>
              </a:defRPr>
            </a:lvl4pPr>
            <a:lvl5pPr lvl="4">
              <a:spcBef>
                <a:spcPts val="0"/>
              </a:spcBef>
              <a:spcAft>
                <a:spcPts val="0"/>
              </a:spcAft>
              <a:buSzPts val="900"/>
              <a:buFont typeface="Urbanist Medium"/>
              <a:buNone/>
              <a:defRPr sz="900">
                <a:latin typeface="Urbanist Medium"/>
                <a:ea typeface="Urbanist Medium"/>
                <a:cs typeface="Urbanist Medium"/>
                <a:sym typeface="Urbanist Medium"/>
              </a:defRPr>
            </a:lvl5pPr>
            <a:lvl6pPr lvl="5">
              <a:spcBef>
                <a:spcPts val="0"/>
              </a:spcBef>
              <a:spcAft>
                <a:spcPts val="0"/>
              </a:spcAft>
              <a:buSzPts val="900"/>
              <a:buFont typeface="Urbanist Medium"/>
              <a:buNone/>
              <a:defRPr sz="900">
                <a:latin typeface="Urbanist Medium"/>
                <a:ea typeface="Urbanist Medium"/>
                <a:cs typeface="Urbanist Medium"/>
                <a:sym typeface="Urbanist Medium"/>
              </a:defRPr>
            </a:lvl6pPr>
            <a:lvl7pPr lvl="6">
              <a:spcBef>
                <a:spcPts val="0"/>
              </a:spcBef>
              <a:spcAft>
                <a:spcPts val="0"/>
              </a:spcAft>
              <a:buSzPts val="900"/>
              <a:buFont typeface="Urbanist Medium"/>
              <a:buNone/>
              <a:defRPr sz="900">
                <a:latin typeface="Urbanist Medium"/>
                <a:ea typeface="Urbanist Medium"/>
                <a:cs typeface="Urbanist Medium"/>
                <a:sym typeface="Urbanist Medium"/>
              </a:defRPr>
            </a:lvl7pPr>
            <a:lvl8pPr lvl="7">
              <a:spcBef>
                <a:spcPts val="0"/>
              </a:spcBef>
              <a:spcAft>
                <a:spcPts val="0"/>
              </a:spcAft>
              <a:buSzPts val="900"/>
              <a:buFont typeface="Urbanist Medium"/>
              <a:buNone/>
              <a:defRPr sz="900">
                <a:latin typeface="Urbanist Medium"/>
                <a:ea typeface="Urbanist Medium"/>
                <a:cs typeface="Urbanist Medium"/>
                <a:sym typeface="Urbanist Medium"/>
              </a:defRPr>
            </a:lvl8pPr>
            <a:lvl9pPr lvl="8">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pic>
        <p:nvPicPr>
          <p:cNvPr id="648" name="Google Shape;648;p70"/>
          <p:cNvPicPr preferRelativeResize="0"/>
          <p:nvPr/>
        </p:nvPicPr>
        <p:blipFill rotWithShape="1">
          <a:blip r:embed="rId2">
            <a:alphaModFix/>
          </a:blip>
          <a:srcRect l="32510" r="27293" b="39660"/>
          <a:stretch/>
        </p:blipFill>
        <p:spPr>
          <a:xfrm>
            <a:off x="4214044" y="3857228"/>
            <a:ext cx="653100" cy="653400"/>
          </a:xfrm>
          <a:prstGeom prst="ellipse">
            <a:avLst/>
          </a:prstGeom>
          <a:noFill/>
          <a:ln>
            <a:noFill/>
          </a:ln>
        </p:spPr>
      </p:pic>
      <p:sp>
        <p:nvSpPr>
          <p:cNvPr id="649" name="Google Shape;649;p70"/>
          <p:cNvSpPr>
            <a:spLocks noGrp="1"/>
          </p:cNvSpPr>
          <p:nvPr>
            <p:ph type="pic" idx="25"/>
          </p:nvPr>
        </p:nvSpPr>
        <p:spPr>
          <a:xfrm>
            <a:off x="4214044" y="3857375"/>
            <a:ext cx="653100" cy="653100"/>
          </a:xfrm>
          <a:prstGeom prst="ellipse">
            <a:avLst/>
          </a:prstGeom>
          <a:noFill/>
          <a:ln>
            <a:noFill/>
          </a:ln>
        </p:spPr>
      </p:sp>
      <p:sp>
        <p:nvSpPr>
          <p:cNvPr id="650" name="Google Shape;650;p70"/>
          <p:cNvSpPr txBox="1">
            <a:spLocks noGrp="1"/>
          </p:cNvSpPr>
          <p:nvPr>
            <p:ph type="subTitle" idx="26"/>
          </p:nvPr>
        </p:nvSpPr>
        <p:spPr>
          <a:xfrm>
            <a:off x="2937794" y="3929678"/>
            <a:ext cx="1514700" cy="288300"/>
          </a:xfrm>
          <a:prstGeom prst="rect">
            <a:avLst/>
          </a:prstGeom>
        </p:spPr>
        <p:txBody>
          <a:bodyPr spcFirstLastPara="1" wrap="square" lIns="0" tIns="91425" rIns="91425" bIns="0" anchor="b" anchorCtr="0">
            <a:noAutofit/>
          </a:bodyPr>
          <a:lstStyle>
            <a:lvl1pPr lvl="0">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1pPr>
            <a:lvl2pPr lvl="1">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2pPr>
            <a:lvl3pPr lvl="2">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3pPr>
            <a:lvl4pPr lvl="3">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4pPr>
            <a:lvl5pPr lvl="4">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5pPr>
            <a:lvl6pPr lvl="5">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6pPr>
            <a:lvl7pPr lvl="6">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7pPr>
            <a:lvl8pPr lvl="7">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8pPr>
            <a:lvl9pPr lvl="8">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9pPr>
          </a:lstStyle>
          <a:p>
            <a:endParaRPr/>
          </a:p>
        </p:txBody>
      </p:sp>
      <p:sp>
        <p:nvSpPr>
          <p:cNvPr id="651" name="Google Shape;651;p70"/>
          <p:cNvSpPr txBox="1">
            <a:spLocks noGrp="1"/>
          </p:cNvSpPr>
          <p:nvPr>
            <p:ph type="subTitle" idx="27"/>
          </p:nvPr>
        </p:nvSpPr>
        <p:spPr>
          <a:xfrm>
            <a:off x="2937794" y="4243955"/>
            <a:ext cx="1230000" cy="3693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900"/>
              <a:buFont typeface="Urbanist Medium"/>
              <a:buNone/>
              <a:defRPr sz="900">
                <a:solidFill>
                  <a:schemeClr val="dk1"/>
                </a:solidFill>
              </a:defRPr>
            </a:lvl1pPr>
            <a:lvl2pPr lvl="1">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2pPr>
            <a:lvl3pPr lvl="2">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3pPr>
            <a:lvl4pPr lvl="3">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4pPr>
            <a:lvl5pPr lvl="4">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5pPr>
            <a:lvl6pPr lvl="5">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6pPr>
            <a:lvl7pPr lvl="6">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7pPr>
            <a:lvl8pPr lvl="7">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8pPr>
            <a:lvl9pPr lvl="8">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9pPr>
          </a:lstStyle>
          <a:p>
            <a:endParaRPr/>
          </a:p>
        </p:txBody>
      </p:sp>
      <p:pic>
        <p:nvPicPr>
          <p:cNvPr id="652" name="Google Shape;652;p70"/>
          <p:cNvPicPr preferRelativeResize="0"/>
          <p:nvPr/>
        </p:nvPicPr>
        <p:blipFill rotWithShape="1">
          <a:blip r:embed="rId2">
            <a:alphaModFix/>
          </a:blip>
          <a:srcRect l="32510" r="27293" b="39660"/>
          <a:stretch/>
        </p:blipFill>
        <p:spPr>
          <a:xfrm>
            <a:off x="6719044" y="3857228"/>
            <a:ext cx="653100" cy="653400"/>
          </a:xfrm>
          <a:prstGeom prst="ellipse">
            <a:avLst/>
          </a:prstGeom>
          <a:noFill/>
          <a:ln>
            <a:noFill/>
          </a:ln>
        </p:spPr>
      </p:pic>
      <p:sp>
        <p:nvSpPr>
          <p:cNvPr id="653" name="Google Shape;653;p70"/>
          <p:cNvSpPr>
            <a:spLocks noGrp="1"/>
          </p:cNvSpPr>
          <p:nvPr>
            <p:ph type="pic" idx="28"/>
          </p:nvPr>
        </p:nvSpPr>
        <p:spPr>
          <a:xfrm>
            <a:off x="6719044" y="3857375"/>
            <a:ext cx="653100" cy="653100"/>
          </a:xfrm>
          <a:prstGeom prst="ellipse">
            <a:avLst/>
          </a:prstGeom>
          <a:noFill/>
          <a:ln>
            <a:noFill/>
          </a:ln>
        </p:spPr>
      </p:sp>
      <p:sp>
        <p:nvSpPr>
          <p:cNvPr id="654" name="Google Shape;654;p70"/>
          <p:cNvSpPr txBox="1">
            <a:spLocks noGrp="1"/>
          </p:cNvSpPr>
          <p:nvPr>
            <p:ph type="subTitle" idx="29"/>
          </p:nvPr>
        </p:nvSpPr>
        <p:spPr>
          <a:xfrm>
            <a:off x="5442794" y="3929678"/>
            <a:ext cx="1514700" cy="288300"/>
          </a:xfrm>
          <a:prstGeom prst="rect">
            <a:avLst/>
          </a:prstGeom>
        </p:spPr>
        <p:txBody>
          <a:bodyPr spcFirstLastPara="1" wrap="square" lIns="0" tIns="91425" rIns="91425" bIns="0" anchor="b" anchorCtr="0">
            <a:no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655" name="Google Shape;655;p70"/>
          <p:cNvSpPr txBox="1">
            <a:spLocks noGrp="1"/>
          </p:cNvSpPr>
          <p:nvPr>
            <p:ph type="subTitle" idx="30"/>
          </p:nvPr>
        </p:nvSpPr>
        <p:spPr>
          <a:xfrm>
            <a:off x="5442794" y="4243955"/>
            <a:ext cx="1230000" cy="369300"/>
          </a:xfrm>
          <a:prstGeom prst="rect">
            <a:avLst/>
          </a:prstGeom>
        </p:spPr>
        <p:txBody>
          <a:bodyPr spcFirstLastPara="1" wrap="square" lIns="0" tIns="0" rIns="91425" bIns="91425" anchor="t" anchorCtr="0">
            <a:noAutofit/>
          </a:bodyPr>
          <a:lstStyle>
            <a:lvl1pPr lvl="0">
              <a:spcBef>
                <a:spcPts val="0"/>
              </a:spcBef>
              <a:spcAft>
                <a:spcPts val="0"/>
              </a:spcAft>
              <a:buSzPts val="900"/>
              <a:buFont typeface="Urbanist Medium"/>
              <a:buNone/>
              <a:defRPr sz="900"/>
            </a:lvl1pPr>
            <a:lvl2pPr lvl="1">
              <a:spcBef>
                <a:spcPts val="0"/>
              </a:spcBef>
              <a:spcAft>
                <a:spcPts val="0"/>
              </a:spcAft>
              <a:buSzPts val="900"/>
              <a:buFont typeface="Urbanist Medium"/>
              <a:buNone/>
              <a:defRPr sz="900">
                <a:latin typeface="Urbanist Medium"/>
                <a:ea typeface="Urbanist Medium"/>
                <a:cs typeface="Urbanist Medium"/>
                <a:sym typeface="Urbanist Medium"/>
              </a:defRPr>
            </a:lvl2pPr>
            <a:lvl3pPr lvl="2">
              <a:spcBef>
                <a:spcPts val="0"/>
              </a:spcBef>
              <a:spcAft>
                <a:spcPts val="0"/>
              </a:spcAft>
              <a:buSzPts val="900"/>
              <a:buFont typeface="Urbanist Medium"/>
              <a:buNone/>
              <a:defRPr sz="900">
                <a:latin typeface="Urbanist Medium"/>
                <a:ea typeface="Urbanist Medium"/>
                <a:cs typeface="Urbanist Medium"/>
                <a:sym typeface="Urbanist Medium"/>
              </a:defRPr>
            </a:lvl3pPr>
            <a:lvl4pPr lvl="3">
              <a:spcBef>
                <a:spcPts val="0"/>
              </a:spcBef>
              <a:spcAft>
                <a:spcPts val="0"/>
              </a:spcAft>
              <a:buSzPts val="900"/>
              <a:buFont typeface="Urbanist Medium"/>
              <a:buNone/>
              <a:defRPr sz="900">
                <a:latin typeface="Urbanist Medium"/>
                <a:ea typeface="Urbanist Medium"/>
                <a:cs typeface="Urbanist Medium"/>
                <a:sym typeface="Urbanist Medium"/>
              </a:defRPr>
            </a:lvl4pPr>
            <a:lvl5pPr lvl="4">
              <a:spcBef>
                <a:spcPts val="0"/>
              </a:spcBef>
              <a:spcAft>
                <a:spcPts val="0"/>
              </a:spcAft>
              <a:buSzPts val="900"/>
              <a:buFont typeface="Urbanist Medium"/>
              <a:buNone/>
              <a:defRPr sz="900">
                <a:latin typeface="Urbanist Medium"/>
                <a:ea typeface="Urbanist Medium"/>
                <a:cs typeface="Urbanist Medium"/>
                <a:sym typeface="Urbanist Medium"/>
              </a:defRPr>
            </a:lvl5pPr>
            <a:lvl6pPr lvl="5">
              <a:spcBef>
                <a:spcPts val="0"/>
              </a:spcBef>
              <a:spcAft>
                <a:spcPts val="0"/>
              </a:spcAft>
              <a:buSzPts val="900"/>
              <a:buFont typeface="Urbanist Medium"/>
              <a:buNone/>
              <a:defRPr sz="900">
                <a:latin typeface="Urbanist Medium"/>
                <a:ea typeface="Urbanist Medium"/>
                <a:cs typeface="Urbanist Medium"/>
                <a:sym typeface="Urbanist Medium"/>
              </a:defRPr>
            </a:lvl6pPr>
            <a:lvl7pPr lvl="6">
              <a:spcBef>
                <a:spcPts val="0"/>
              </a:spcBef>
              <a:spcAft>
                <a:spcPts val="0"/>
              </a:spcAft>
              <a:buSzPts val="900"/>
              <a:buFont typeface="Urbanist Medium"/>
              <a:buNone/>
              <a:defRPr sz="900">
                <a:latin typeface="Urbanist Medium"/>
                <a:ea typeface="Urbanist Medium"/>
                <a:cs typeface="Urbanist Medium"/>
                <a:sym typeface="Urbanist Medium"/>
              </a:defRPr>
            </a:lvl7pPr>
            <a:lvl8pPr lvl="7">
              <a:spcBef>
                <a:spcPts val="0"/>
              </a:spcBef>
              <a:spcAft>
                <a:spcPts val="0"/>
              </a:spcAft>
              <a:buSzPts val="900"/>
              <a:buFont typeface="Urbanist Medium"/>
              <a:buNone/>
              <a:defRPr sz="900">
                <a:latin typeface="Urbanist Medium"/>
                <a:ea typeface="Urbanist Medium"/>
                <a:cs typeface="Urbanist Medium"/>
                <a:sym typeface="Urbanist Medium"/>
              </a:defRPr>
            </a:lvl8pPr>
            <a:lvl9pPr lvl="8">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656" name="Google Shape;656;p70"/>
          <p:cNvSpPr txBox="1">
            <a:spLocks noGrp="1"/>
          </p:cNvSpPr>
          <p:nvPr>
            <p:ph type="title"/>
          </p:nvPr>
        </p:nvSpPr>
        <p:spPr>
          <a:xfrm>
            <a:off x="283475" y="433737"/>
            <a:ext cx="4382400" cy="433800"/>
          </a:xfrm>
          <a:prstGeom prst="rect">
            <a:avLst/>
          </a:prstGeom>
        </p:spPr>
        <p:txBody>
          <a:bodyPr spcFirstLastPara="1" wrap="square" lIns="0" tIns="0" rIns="91425" bIns="0" anchor="t" anchorCtr="0">
            <a:noAutofit/>
          </a:bodyPr>
          <a:lstStyle>
            <a:lvl1pPr lvl="0">
              <a:lnSpc>
                <a:spcPct val="90000"/>
              </a:lnSpc>
              <a:spcBef>
                <a:spcPts val="0"/>
              </a:spcBef>
              <a:spcAft>
                <a:spcPts val="0"/>
              </a:spcAft>
              <a:buClr>
                <a:schemeClr val="lt1"/>
              </a:buClr>
              <a:buSzPts val="2400"/>
              <a:buNone/>
              <a:defRPr sz="2400"/>
            </a:lvl1pPr>
            <a:lvl2pPr lvl="1">
              <a:lnSpc>
                <a:spcPct val="90000"/>
              </a:lnSpc>
              <a:spcBef>
                <a:spcPts val="0"/>
              </a:spcBef>
              <a:spcAft>
                <a:spcPts val="0"/>
              </a:spcAft>
              <a:buSzPts val="2400"/>
              <a:buNone/>
              <a:defRPr sz="2400"/>
            </a:lvl2pPr>
            <a:lvl3pPr lvl="2">
              <a:lnSpc>
                <a:spcPct val="90000"/>
              </a:lnSpc>
              <a:spcBef>
                <a:spcPts val="0"/>
              </a:spcBef>
              <a:spcAft>
                <a:spcPts val="0"/>
              </a:spcAft>
              <a:buSzPts val="2400"/>
              <a:buNone/>
              <a:defRPr sz="2400"/>
            </a:lvl3pPr>
            <a:lvl4pPr lvl="3">
              <a:lnSpc>
                <a:spcPct val="90000"/>
              </a:lnSpc>
              <a:spcBef>
                <a:spcPts val="0"/>
              </a:spcBef>
              <a:spcAft>
                <a:spcPts val="0"/>
              </a:spcAft>
              <a:buSzPts val="2400"/>
              <a:buNone/>
              <a:defRPr sz="2400"/>
            </a:lvl4pPr>
            <a:lvl5pPr lvl="4">
              <a:lnSpc>
                <a:spcPct val="90000"/>
              </a:lnSpc>
              <a:spcBef>
                <a:spcPts val="0"/>
              </a:spcBef>
              <a:spcAft>
                <a:spcPts val="0"/>
              </a:spcAft>
              <a:buSzPts val="2400"/>
              <a:buNone/>
              <a:defRPr sz="2400"/>
            </a:lvl5pPr>
            <a:lvl6pPr lvl="5">
              <a:lnSpc>
                <a:spcPct val="90000"/>
              </a:lnSpc>
              <a:spcBef>
                <a:spcPts val="0"/>
              </a:spcBef>
              <a:spcAft>
                <a:spcPts val="0"/>
              </a:spcAft>
              <a:buSzPts val="2400"/>
              <a:buNone/>
              <a:defRPr sz="2400"/>
            </a:lvl6pPr>
            <a:lvl7pPr lvl="6">
              <a:lnSpc>
                <a:spcPct val="90000"/>
              </a:lnSpc>
              <a:spcBef>
                <a:spcPts val="0"/>
              </a:spcBef>
              <a:spcAft>
                <a:spcPts val="0"/>
              </a:spcAft>
              <a:buSzPts val="2400"/>
              <a:buNone/>
              <a:defRPr sz="2400"/>
            </a:lvl7pPr>
            <a:lvl8pPr lvl="7">
              <a:lnSpc>
                <a:spcPct val="90000"/>
              </a:lnSpc>
              <a:spcBef>
                <a:spcPts val="0"/>
              </a:spcBef>
              <a:spcAft>
                <a:spcPts val="0"/>
              </a:spcAft>
              <a:buSzPts val="2400"/>
              <a:buNone/>
              <a:defRPr sz="2400"/>
            </a:lvl8pPr>
            <a:lvl9pPr lvl="8">
              <a:lnSpc>
                <a:spcPct val="90000"/>
              </a:lnSpc>
              <a:spcBef>
                <a:spcPts val="0"/>
              </a:spcBef>
              <a:spcAft>
                <a:spcPts val="0"/>
              </a:spcAft>
              <a:buSzPts val="2400"/>
              <a:buNone/>
              <a:defRPr sz="2400"/>
            </a:lvl9pPr>
          </a:lstStyle>
          <a:p>
            <a:endParaRPr/>
          </a:p>
        </p:txBody>
      </p:sp>
      <p:sp>
        <p:nvSpPr>
          <p:cNvPr id="657" name="Google Shape;657;p70"/>
          <p:cNvSpPr txBox="1">
            <a:spLocks noGrp="1"/>
          </p:cNvSpPr>
          <p:nvPr>
            <p:ph type="subTitle" idx="31"/>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658" name="Google Shape;658;p70"/>
          <p:cNvSpPr txBox="1">
            <a:spLocks noGrp="1"/>
          </p:cNvSpPr>
          <p:nvPr>
            <p:ph type="subTitle" idx="32"/>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659" name="Google Shape;659;p70"/>
          <p:cNvSpPr txBox="1">
            <a:spLocks noGrp="1"/>
          </p:cNvSpPr>
          <p:nvPr>
            <p:ph type="subTitle" idx="33"/>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660" name="Google Shape;660;p70"/>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eam cards - Alt 2">
  <p:cSld name="CUSTOM_6_1">
    <p:spTree>
      <p:nvGrpSpPr>
        <p:cNvPr id="1" name="Shape 661"/>
        <p:cNvGrpSpPr/>
        <p:nvPr/>
      </p:nvGrpSpPr>
      <p:grpSpPr>
        <a:xfrm>
          <a:off x="0" y="0"/>
          <a:ext cx="0" cy="0"/>
          <a:chOff x="0" y="0"/>
          <a:chExt cx="0" cy="0"/>
        </a:xfrm>
      </p:grpSpPr>
      <p:sp>
        <p:nvSpPr>
          <p:cNvPr id="662" name="Google Shape;662;p71"/>
          <p:cNvSpPr txBox="1">
            <a:spLocks noGrp="1"/>
          </p:cNvSpPr>
          <p:nvPr>
            <p:ph type="subTitle" idx="1"/>
          </p:nvPr>
        </p:nvSpPr>
        <p:spPr>
          <a:xfrm>
            <a:off x="284700" y="1013951"/>
            <a:ext cx="2508900" cy="288300"/>
          </a:xfrm>
          <a:prstGeom prst="rect">
            <a:avLst/>
          </a:prstGeom>
        </p:spPr>
        <p:txBody>
          <a:bodyPr spcFirstLastPara="1" wrap="square" lIns="0" tIns="91425" rIns="91425" bIns="91425" anchor="t" anchorCtr="0">
            <a:spAutoFit/>
          </a:bodyPr>
          <a:lstStyle>
            <a:lvl1pPr lvl="0" algn="ctr">
              <a:spcBef>
                <a:spcPts val="0"/>
              </a:spcBef>
              <a:spcAft>
                <a:spcPts val="0"/>
              </a:spcAft>
              <a:buNone/>
              <a:defRPr b="1">
                <a:latin typeface="Poppins"/>
                <a:ea typeface="Poppins"/>
                <a:cs typeface="Poppins"/>
                <a:sym typeface="Poppins"/>
              </a:defRPr>
            </a:lvl1pPr>
            <a:lvl2pPr lvl="1">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2pPr>
            <a:lvl3pPr lvl="2">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3pPr>
            <a:lvl4pPr lvl="3">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4pPr>
            <a:lvl5pPr lvl="4">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5pPr>
            <a:lvl6pPr lvl="5">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6pPr>
            <a:lvl7pPr lvl="6">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7pPr>
            <a:lvl8pPr lvl="7">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8pPr>
            <a:lvl9pPr lvl="8">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9pPr>
          </a:lstStyle>
          <a:p>
            <a:endParaRPr/>
          </a:p>
        </p:txBody>
      </p:sp>
      <p:sp>
        <p:nvSpPr>
          <p:cNvPr id="663" name="Google Shape;663;p71"/>
          <p:cNvSpPr txBox="1">
            <a:spLocks noGrp="1"/>
          </p:cNvSpPr>
          <p:nvPr>
            <p:ph type="subTitle" idx="2"/>
          </p:nvPr>
        </p:nvSpPr>
        <p:spPr>
          <a:xfrm>
            <a:off x="3375375" y="1013951"/>
            <a:ext cx="2508900" cy="288300"/>
          </a:xfrm>
          <a:prstGeom prst="rect">
            <a:avLst/>
          </a:prstGeom>
        </p:spPr>
        <p:txBody>
          <a:bodyPr spcFirstLastPara="1" wrap="square" lIns="0" tIns="91425" rIns="91425" bIns="91425" anchor="t" anchorCtr="0">
            <a:spAutoFit/>
          </a:bodyPr>
          <a:lstStyle>
            <a:lvl1pPr lvl="0" algn="ctr">
              <a:spcBef>
                <a:spcPts val="0"/>
              </a:spcBef>
              <a:spcAft>
                <a:spcPts val="0"/>
              </a:spcAft>
              <a:buNone/>
              <a:defRPr b="1">
                <a:latin typeface="Poppins"/>
                <a:ea typeface="Poppins"/>
                <a:cs typeface="Poppins"/>
                <a:sym typeface="Poppins"/>
              </a:defRPr>
            </a:lvl1pPr>
            <a:lvl2pPr lvl="1">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2pPr>
            <a:lvl3pPr lvl="2">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3pPr>
            <a:lvl4pPr lvl="3">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4pPr>
            <a:lvl5pPr lvl="4">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5pPr>
            <a:lvl6pPr lvl="5">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6pPr>
            <a:lvl7pPr lvl="6">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7pPr>
            <a:lvl8pPr lvl="7">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8pPr>
            <a:lvl9pPr lvl="8">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9pPr>
          </a:lstStyle>
          <a:p>
            <a:endParaRPr/>
          </a:p>
        </p:txBody>
      </p:sp>
      <p:sp>
        <p:nvSpPr>
          <p:cNvPr id="664" name="Google Shape;664;p71"/>
          <p:cNvSpPr txBox="1">
            <a:spLocks noGrp="1"/>
          </p:cNvSpPr>
          <p:nvPr>
            <p:ph type="subTitle" idx="3"/>
          </p:nvPr>
        </p:nvSpPr>
        <p:spPr>
          <a:xfrm>
            <a:off x="6350375" y="1013951"/>
            <a:ext cx="2508900" cy="288300"/>
          </a:xfrm>
          <a:prstGeom prst="rect">
            <a:avLst/>
          </a:prstGeom>
        </p:spPr>
        <p:txBody>
          <a:bodyPr spcFirstLastPara="1" wrap="square" lIns="0" tIns="91425" rIns="91425" bIns="91425" anchor="t" anchorCtr="0">
            <a:spAutoFit/>
          </a:bodyPr>
          <a:lstStyle>
            <a:lvl1pPr lvl="0" algn="ctr">
              <a:spcBef>
                <a:spcPts val="0"/>
              </a:spcBef>
              <a:spcAft>
                <a:spcPts val="0"/>
              </a:spcAft>
              <a:buNone/>
              <a:defRPr b="1">
                <a:latin typeface="Poppins"/>
                <a:ea typeface="Poppins"/>
                <a:cs typeface="Poppins"/>
                <a:sym typeface="Poppins"/>
              </a:defRPr>
            </a:lvl1pPr>
            <a:lvl2pPr lvl="1">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2pPr>
            <a:lvl3pPr lvl="2">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3pPr>
            <a:lvl4pPr lvl="3">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4pPr>
            <a:lvl5pPr lvl="4">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5pPr>
            <a:lvl6pPr lvl="5">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6pPr>
            <a:lvl7pPr lvl="6">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7pPr>
            <a:lvl8pPr lvl="7">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8pPr>
            <a:lvl9pPr lvl="8">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9pPr>
          </a:lstStyle>
          <a:p>
            <a:endParaRPr/>
          </a:p>
        </p:txBody>
      </p:sp>
      <p:sp>
        <p:nvSpPr>
          <p:cNvPr id="665" name="Google Shape;665;p71"/>
          <p:cNvSpPr>
            <a:spLocks noGrp="1"/>
          </p:cNvSpPr>
          <p:nvPr>
            <p:ph type="pic" idx="4"/>
          </p:nvPr>
        </p:nvSpPr>
        <p:spPr>
          <a:xfrm>
            <a:off x="1811447" y="1687497"/>
            <a:ext cx="653100" cy="653100"/>
          </a:xfrm>
          <a:prstGeom prst="ellipse">
            <a:avLst/>
          </a:prstGeom>
          <a:noFill/>
          <a:ln>
            <a:noFill/>
          </a:ln>
        </p:spPr>
      </p:sp>
      <p:sp>
        <p:nvSpPr>
          <p:cNvPr id="666" name="Google Shape;666;p71"/>
          <p:cNvSpPr txBox="1">
            <a:spLocks noGrp="1"/>
          </p:cNvSpPr>
          <p:nvPr>
            <p:ph type="subTitle" idx="5"/>
          </p:nvPr>
        </p:nvSpPr>
        <p:spPr>
          <a:xfrm>
            <a:off x="535197" y="1759801"/>
            <a:ext cx="1514700" cy="288300"/>
          </a:xfrm>
          <a:prstGeom prst="rect">
            <a:avLst/>
          </a:prstGeom>
        </p:spPr>
        <p:txBody>
          <a:bodyPr spcFirstLastPara="1" wrap="square" lIns="0" tIns="91425" rIns="91425" bIns="0" anchor="b" anchorCtr="0">
            <a:no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667" name="Google Shape;667;p71"/>
          <p:cNvSpPr txBox="1">
            <a:spLocks noGrp="1"/>
          </p:cNvSpPr>
          <p:nvPr>
            <p:ph type="subTitle" idx="6"/>
          </p:nvPr>
        </p:nvSpPr>
        <p:spPr>
          <a:xfrm>
            <a:off x="535197" y="2074078"/>
            <a:ext cx="1230000" cy="369300"/>
          </a:xfrm>
          <a:prstGeom prst="rect">
            <a:avLst/>
          </a:prstGeom>
        </p:spPr>
        <p:txBody>
          <a:bodyPr spcFirstLastPara="1" wrap="square" lIns="0" tIns="0" rIns="91425" bIns="91425" anchor="t" anchorCtr="0">
            <a:noAutofit/>
          </a:bodyPr>
          <a:lstStyle>
            <a:lvl1pPr lvl="0">
              <a:spcBef>
                <a:spcPts val="0"/>
              </a:spcBef>
              <a:spcAft>
                <a:spcPts val="0"/>
              </a:spcAft>
              <a:buSzPts val="900"/>
              <a:buFont typeface="Urbanist Medium"/>
              <a:buNone/>
              <a:defRPr sz="900"/>
            </a:lvl1pPr>
            <a:lvl2pPr lvl="1">
              <a:spcBef>
                <a:spcPts val="0"/>
              </a:spcBef>
              <a:spcAft>
                <a:spcPts val="0"/>
              </a:spcAft>
              <a:buSzPts val="900"/>
              <a:buFont typeface="Urbanist Medium"/>
              <a:buNone/>
              <a:defRPr sz="900">
                <a:latin typeface="Urbanist Medium"/>
                <a:ea typeface="Urbanist Medium"/>
                <a:cs typeface="Urbanist Medium"/>
                <a:sym typeface="Urbanist Medium"/>
              </a:defRPr>
            </a:lvl2pPr>
            <a:lvl3pPr lvl="2">
              <a:spcBef>
                <a:spcPts val="0"/>
              </a:spcBef>
              <a:spcAft>
                <a:spcPts val="0"/>
              </a:spcAft>
              <a:buSzPts val="900"/>
              <a:buFont typeface="Urbanist Medium"/>
              <a:buNone/>
              <a:defRPr sz="900">
                <a:latin typeface="Urbanist Medium"/>
                <a:ea typeface="Urbanist Medium"/>
                <a:cs typeface="Urbanist Medium"/>
                <a:sym typeface="Urbanist Medium"/>
              </a:defRPr>
            </a:lvl3pPr>
            <a:lvl4pPr lvl="3">
              <a:spcBef>
                <a:spcPts val="0"/>
              </a:spcBef>
              <a:spcAft>
                <a:spcPts val="0"/>
              </a:spcAft>
              <a:buSzPts val="900"/>
              <a:buFont typeface="Urbanist Medium"/>
              <a:buNone/>
              <a:defRPr sz="900">
                <a:latin typeface="Urbanist Medium"/>
                <a:ea typeface="Urbanist Medium"/>
                <a:cs typeface="Urbanist Medium"/>
                <a:sym typeface="Urbanist Medium"/>
              </a:defRPr>
            </a:lvl4pPr>
            <a:lvl5pPr lvl="4">
              <a:spcBef>
                <a:spcPts val="0"/>
              </a:spcBef>
              <a:spcAft>
                <a:spcPts val="0"/>
              </a:spcAft>
              <a:buSzPts val="900"/>
              <a:buFont typeface="Urbanist Medium"/>
              <a:buNone/>
              <a:defRPr sz="900">
                <a:latin typeface="Urbanist Medium"/>
                <a:ea typeface="Urbanist Medium"/>
                <a:cs typeface="Urbanist Medium"/>
                <a:sym typeface="Urbanist Medium"/>
              </a:defRPr>
            </a:lvl5pPr>
            <a:lvl6pPr lvl="5">
              <a:spcBef>
                <a:spcPts val="0"/>
              </a:spcBef>
              <a:spcAft>
                <a:spcPts val="0"/>
              </a:spcAft>
              <a:buSzPts val="900"/>
              <a:buFont typeface="Urbanist Medium"/>
              <a:buNone/>
              <a:defRPr sz="900">
                <a:latin typeface="Urbanist Medium"/>
                <a:ea typeface="Urbanist Medium"/>
                <a:cs typeface="Urbanist Medium"/>
                <a:sym typeface="Urbanist Medium"/>
              </a:defRPr>
            </a:lvl6pPr>
            <a:lvl7pPr lvl="6">
              <a:spcBef>
                <a:spcPts val="0"/>
              </a:spcBef>
              <a:spcAft>
                <a:spcPts val="0"/>
              </a:spcAft>
              <a:buSzPts val="900"/>
              <a:buFont typeface="Urbanist Medium"/>
              <a:buNone/>
              <a:defRPr sz="900">
                <a:latin typeface="Urbanist Medium"/>
                <a:ea typeface="Urbanist Medium"/>
                <a:cs typeface="Urbanist Medium"/>
                <a:sym typeface="Urbanist Medium"/>
              </a:defRPr>
            </a:lvl7pPr>
            <a:lvl8pPr lvl="7">
              <a:spcBef>
                <a:spcPts val="0"/>
              </a:spcBef>
              <a:spcAft>
                <a:spcPts val="0"/>
              </a:spcAft>
              <a:buSzPts val="900"/>
              <a:buFont typeface="Urbanist Medium"/>
              <a:buNone/>
              <a:defRPr sz="900">
                <a:latin typeface="Urbanist Medium"/>
                <a:ea typeface="Urbanist Medium"/>
                <a:cs typeface="Urbanist Medium"/>
                <a:sym typeface="Urbanist Medium"/>
              </a:defRPr>
            </a:lvl8pPr>
            <a:lvl9pPr lvl="8">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668" name="Google Shape;668;p71"/>
          <p:cNvSpPr>
            <a:spLocks noGrp="1"/>
          </p:cNvSpPr>
          <p:nvPr>
            <p:ph type="pic" idx="7"/>
          </p:nvPr>
        </p:nvSpPr>
        <p:spPr>
          <a:xfrm>
            <a:off x="1811447" y="2709697"/>
            <a:ext cx="653100" cy="653100"/>
          </a:xfrm>
          <a:prstGeom prst="ellipse">
            <a:avLst/>
          </a:prstGeom>
          <a:noFill/>
          <a:ln>
            <a:noFill/>
          </a:ln>
        </p:spPr>
      </p:sp>
      <p:sp>
        <p:nvSpPr>
          <p:cNvPr id="669" name="Google Shape;669;p71"/>
          <p:cNvSpPr txBox="1">
            <a:spLocks noGrp="1"/>
          </p:cNvSpPr>
          <p:nvPr>
            <p:ph type="subTitle" idx="8"/>
          </p:nvPr>
        </p:nvSpPr>
        <p:spPr>
          <a:xfrm>
            <a:off x="535197" y="2782001"/>
            <a:ext cx="1514700" cy="288300"/>
          </a:xfrm>
          <a:prstGeom prst="rect">
            <a:avLst/>
          </a:prstGeom>
        </p:spPr>
        <p:txBody>
          <a:bodyPr spcFirstLastPara="1" wrap="square" lIns="0" tIns="91425" rIns="91425" bIns="0" anchor="b" anchorCtr="0">
            <a:no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670" name="Google Shape;670;p71"/>
          <p:cNvSpPr txBox="1">
            <a:spLocks noGrp="1"/>
          </p:cNvSpPr>
          <p:nvPr>
            <p:ph type="subTitle" idx="9"/>
          </p:nvPr>
        </p:nvSpPr>
        <p:spPr>
          <a:xfrm>
            <a:off x="535197" y="3096278"/>
            <a:ext cx="1230000" cy="369300"/>
          </a:xfrm>
          <a:prstGeom prst="rect">
            <a:avLst/>
          </a:prstGeom>
        </p:spPr>
        <p:txBody>
          <a:bodyPr spcFirstLastPara="1" wrap="square" lIns="0" tIns="0" rIns="91425" bIns="91425" anchor="t" anchorCtr="0">
            <a:noAutofit/>
          </a:bodyPr>
          <a:lstStyle>
            <a:lvl1pPr lvl="0">
              <a:spcBef>
                <a:spcPts val="0"/>
              </a:spcBef>
              <a:spcAft>
                <a:spcPts val="0"/>
              </a:spcAft>
              <a:buSzPts val="900"/>
              <a:buFont typeface="Urbanist Medium"/>
              <a:buNone/>
              <a:defRPr sz="900"/>
            </a:lvl1pPr>
            <a:lvl2pPr lvl="1">
              <a:spcBef>
                <a:spcPts val="0"/>
              </a:spcBef>
              <a:spcAft>
                <a:spcPts val="0"/>
              </a:spcAft>
              <a:buSzPts val="900"/>
              <a:buFont typeface="Urbanist Medium"/>
              <a:buNone/>
              <a:defRPr sz="900">
                <a:latin typeface="Urbanist Medium"/>
                <a:ea typeface="Urbanist Medium"/>
                <a:cs typeface="Urbanist Medium"/>
                <a:sym typeface="Urbanist Medium"/>
              </a:defRPr>
            </a:lvl2pPr>
            <a:lvl3pPr lvl="2">
              <a:spcBef>
                <a:spcPts val="0"/>
              </a:spcBef>
              <a:spcAft>
                <a:spcPts val="0"/>
              </a:spcAft>
              <a:buSzPts val="900"/>
              <a:buFont typeface="Urbanist Medium"/>
              <a:buNone/>
              <a:defRPr sz="900">
                <a:latin typeface="Urbanist Medium"/>
                <a:ea typeface="Urbanist Medium"/>
                <a:cs typeface="Urbanist Medium"/>
                <a:sym typeface="Urbanist Medium"/>
              </a:defRPr>
            </a:lvl3pPr>
            <a:lvl4pPr lvl="3">
              <a:spcBef>
                <a:spcPts val="0"/>
              </a:spcBef>
              <a:spcAft>
                <a:spcPts val="0"/>
              </a:spcAft>
              <a:buSzPts val="900"/>
              <a:buFont typeface="Urbanist Medium"/>
              <a:buNone/>
              <a:defRPr sz="900">
                <a:latin typeface="Urbanist Medium"/>
                <a:ea typeface="Urbanist Medium"/>
                <a:cs typeface="Urbanist Medium"/>
                <a:sym typeface="Urbanist Medium"/>
              </a:defRPr>
            </a:lvl4pPr>
            <a:lvl5pPr lvl="4">
              <a:spcBef>
                <a:spcPts val="0"/>
              </a:spcBef>
              <a:spcAft>
                <a:spcPts val="0"/>
              </a:spcAft>
              <a:buSzPts val="900"/>
              <a:buFont typeface="Urbanist Medium"/>
              <a:buNone/>
              <a:defRPr sz="900">
                <a:latin typeface="Urbanist Medium"/>
                <a:ea typeface="Urbanist Medium"/>
                <a:cs typeface="Urbanist Medium"/>
                <a:sym typeface="Urbanist Medium"/>
              </a:defRPr>
            </a:lvl5pPr>
            <a:lvl6pPr lvl="5">
              <a:spcBef>
                <a:spcPts val="0"/>
              </a:spcBef>
              <a:spcAft>
                <a:spcPts val="0"/>
              </a:spcAft>
              <a:buSzPts val="900"/>
              <a:buFont typeface="Urbanist Medium"/>
              <a:buNone/>
              <a:defRPr sz="900">
                <a:latin typeface="Urbanist Medium"/>
                <a:ea typeface="Urbanist Medium"/>
                <a:cs typeface="Urbanist Medium"/>
                <a:sym typeface="Urbanist Medium"/>
              </a:defRPr>
            </a:lvl6pPr>
            <a:lvl7pPr lvl="6">
              <a:spcBef>
                <a:spcPts val="0"/>
              </a:spcBef>
              <a:spcAft>
                <a:spcPts val="0"/>
              </a:spcAft>
              <a:buSzPts val="900"/>
              <a:buFont typeface="Urbanist Medium"/>
              <a:buNone/>
              <a:defRPr sz="900">
                <a:latin typeface="Urbanist Medium"/>
                <a:ea typeface="Urbanist Medium"/>
                <a:cs typeface="Urbanist Medium"/>
                <a:sym typeface="Urbanist Medium"/>
              </a:defRPr>
            </a:lvl7pPr>
            <a:lvl8pPr lvl="7">
              <a:spcBef>
                <a:spcPts val="0"/>
              </a:spcBef>
              <a:spcAft>
                <a:spcPts val="0"/>
              </a:spcAft>
              <a:buSzPts val="900"/>
              <a:buFont typeface="Urbanist Medium"/>
              <a:buNone/>
              <a:defRPr sz="900">
                <a:latin typeface="Urbanist Medium"/>
                <a:ea typeface="Urbanist Medium"/>
                <a:cs typeface="Urbanist Medium"/>
                <a:sym typeface="Urbanist Medium"/>
              </a:defRPr>
            </a:lvl8pPr>
            <a:lvl9pPr lvl="8">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671" name="Google Shape;671;p71"/>
          <p:cNvSpPr>
            <a:spLocks noGrp="1"/>
          </p:cNvSpPr>
          <p:nvPr>
            <p:ph type="pic" idx="13"/>
          </p:nvPr>
        </p:nvSpPr>
        <p:spPr>
          <a:xfrm>
            <a:off x="1811447" y="3731897"/>
            <a:ext cx="653100" cy="653100"/>
          </a:xfrm>
          <a:prstGeom prst="ellipse">
            <a:avLst/>
          </a:prstGeom>
          <a:noFill/>
          <a:ln>
            <a:noFill/>
          </a:ln>
        </p:spPr>
      </p:sp>
      <p:sp>
        <p:nvSpPr>
          <p:cNvPr id="672" name="Google Shape;672;p71"/>
          <p:cNvSpPr txBox="1">
            <a:spLocks noGrp="1"/>
          </p:cNvSpPr>
          <p:nvPr>
            <p:ph type="subTitle" idx="14"/>
          </p:nvPr>
        </p:nvSpPr>
        <p:spPr>
          <a:xfrm>
            <a:off x="535197" y="3804201"/>
            <a:ext cx="1514700" cy="288300"/>
          </a:xfrm>
          <a:prstGeom prst="rect">
            <a:avLst/>
          </a:prstGeom>
        </p:spPr>
        <p:txBody>
          <a:bodyPr spcFirstLastPara="1" wrap="square" lIns="0" tIns="91425" rIns="91425" bIns="0" anchor="b" anchorCtr="0">
            <a:no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673" name="Google Shape;673;p71"/>
          <p:cNvSpPr txBox="1">
            <a:spLocks noGrp="1"/>
          </p:cNvSpPr>
          <p:nvPr>
            <p:ph type="subTitle" idx="15"/>
          </p:nvPr>
        </p:nvSpPr>
        <p:spPr>
          <a:xfrm>
            <a:off x="535197" y="4118478"/>
            <a:ext cx="1230000" cy="369300"/>
          </a:xfrm>
          <a:prstGeom prst="rect">
            <a:avLst/>
          </a:prstGeom>
        </p:spPr>
        <p:txBody>
          <a:bodyPr spcFirstLastPara="1" wrap="square" lIns="0" tIns="0" rIns="91425" bIns="91425" anchor="t" anchorCtr="0">
            <a:noAutofit/>
          </a:bodyPr>
          <a:lstStyle>
            <a:lvl1pPr lvl="0">
              <a:spcBef>
                <a:spcPts val="0"/>
              </a:spcBef>
              <a:spcAft>
                <a:spcPts val="0"/>
              </a:spcAft>
              <a:buSzPts val="900"/>
              <a:buFont typeface="Urbanist Medium"/>
              <a:buNone/>
              <a:defRPr sz="900"/>
            </a:lvl1pPr>
            <a:lvl2pPr lvl="1">
              <a:spcBef>
                <a:spcPts val="0"/>
              </a:spcBef>
              <a:spcAft>
                <a:spcPts val="0"/>
              </a:spcAft>
              <a:buSzPts val="900"/>
              <a:buFont typeface="Urbanist Medium"/>
              <a:buNone/>
              <a:defRPr sz="900">
                <a:latin typeface="Urbanist Medium"/>
                <a:ea typeface="Urbanist Medium"/>
                <a:cs typeface="Urbanist Medium"/>
                <a:sym typeface="Urbanist Medium"/>
              </a:defRPr>
            </a:lvl2pPr>
            <a:lvl3pPr lvl="2">
              <a:spcBef>
                <a:spcPts val="0"/>
              </a:spcBef>
              <a:spcAft>
                <a:spcPts val="0"/>
              </a:spcAft>
              <a:buSzPts val="900"/>
              <a:buFont typeface="Urbanist Medium"/>
              <a:buNone/>
              <a:defRPr sz="900">
                <a:latin typeface="Urbanist Medium"/>
                <a:ea typeface="Urbanist Medium"/>
                <a:cs typeface="Urbanist Medium"/>
                <a:sym typeface="Urbanist Medium"/>
              </a:defRPr>
            </a:lvl3pPr>
            <a:lvl4pPr lvl="3">
              <a:spcBef>
                <a:spcPts val="0"/>
              </a:spcBef>
              <a:spcAft>
                <a:spcPts val="0"/>
              </a:spcAft>
              <a:buSzPts val="900"/>
              <a:buFont typeface="Urbanist Medium"/>
              <a:buNone/>
              <a:defRPr sz="900">
                <a:latin typeface="Urbanist Medium"/>
                <a:ea typeface="Urbanist Medium"/>
                <a:cs typeface="Urbanist Medium"/>
                <a:sym typeface="Urbanist Medium"/>
              </a:defRPr>
            </a:lvl4pPr>
            <a:lvl5pPr lvl="4">
              <a:spcBef>
                <a:spcPts val="0"/>
              </a:spcBef>
              <a:spcAft>
                <a:spcPts val="0"/>
              </a:spcAft>
              <a:buSzPts val="900"/>
              <a:buFont typeface="Urbanist Medium"/>
              <a:buNone/>
              <a:defRPr sz="900">
                <a:latin typeface="Urbanist Medium"/>
                <a:ea typeface="Urbanist Medium"/>
                <a:cs typeface="Urbanist Medium"/>
                <a:sym typeface="Urbanist Medium"/>
              </a:defRPr>
            </a:lvl5pPr>
            <a:lvl6pPr lvl="5">
              <a:spcBef>
                <a:spcPts val="0"/>
              </a:spcBef>
              <a:spcAft>
                <a:spcPts val="0"/>
              </a:spcAft>
              <a:buSzPts val="900"/>
              <a:buFont typeface="Urbanist Medium"/>
              <a:buNone/>
              <a:defRPr sz="900">
                <a:latin typeface="Urbanist Medium"/>
                <a:ea typeface="Urbanist Medium"/>
                <a:cs typeface="Urbanist Medium"/>
                <a:sym typeface="Urbanist Medium"/>
              </a:defRPr>
            </a:lvl6pPr>
            <a:lvl7pPr lvl="6">
              <a:spcBef>
                <a:spcPts val="0"/>
              </a:spcBef>
              <a:spcAft>
                <a:spcPts val="0"/>
              </a:spcAft>
              <a:buSzPts val="900"/>
              <a:buFont typeface="Urbanist Medium"/>
              <a:buNone/>
              <a:defRPr sz="900">
                <a:latin typeface="Urbanist Medium"/>
                <a:ea typeface="Urbanist Medium"/>
                <a:cs typeface="Urbanist Medium"/>
                <a:sym typeface="Urbanist Medium"/>
              </a:defRPr>
            </a:lvl7pPr>
            <a:lvl8pPr lvl="7">
              <a:spcBef>
                <a:spcPts val="0"/>
              </a:spcBef>
              <a:spcAft>
                <a:spcPts val="0"/>
              </a:spcAft>
              <a:buSzPts val="900"/>
              <a:buFont typeface="Urbanist Medium"/>
              <a:buNone/>
              <a:defRPr sz="900">
                <a:latin typeface="Urbanist Medium"/>
                <a:ea typeface="Urbanist Medium"/>
                <a:cs typeface="Urbanist Medium"/>
                <a:sym typeface="Urbanist Medium"/>
              </a:defRPr>
            </a:lvl8pPr>
            <a:lvl9pPr lvl="8">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674" name="Google Shape;674;p71"/>
          <p:cNvSpPr>
            <a:spLocks noGrp="1"/>
          </p:cNvSpPr>
          <p:nvPr>
            <p:ph type="pic" idx="16"/>
          </p:nvPr>
        </p:nvSpPr>
        <p:spPr>
          <a:xfrm>
            <a:off x="4913135" y="1687497"/>
            <a:ext cx="653100" cy="653100"/>
          </a:xfrm>
          <a:prstGeom prst="ellipse">
            <a:avLst/>
          </a:prstGeom>
          <a:noFill/>
          <a:ln>
            <a:noFill/>
          </a:ln>
        </p:spPr>
      </p:sp>
      <p:sp>
        <p:nvSpPr>
          <p:cNvPr id="675" name="Google Shape;675;p71"/>
          <p:cNvSpPr txBox="1">
            <a:spLocks noGrp="1"/>
          </p:cNvSpPr>
          <p:nvPr>
            <p:ph type="subTitle" idx="17"/>
          </p:nvPr>
        </p:nvSpPr>
        <p:spPr>
          <a:xfrm>
            <a:off x="3636885" y="1759801"/>
            <a:ext cx="1514700" cy="288300"/>
          </a:xfrm>
          <a:prstGeom prst="rect">
            <a:avLst/>
          </a:prstGeom>
        </p:spPr>
        <p:txBody>
          <a:bodyPr spcFirstLastPara="1" wrap="square" lIns="0" tIns="91425" rIns="91425" bIns="0" anchor="b" anchorCtr="0">
            <a:noAutofit/>
          </a:bodyPr>
          <a:lstStyle>
            <a:lvl1pPr lvl="0">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1pPr>
            <a:lvl2pPr lvl="1">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2pPr>
            <a:lvl3pPr lvl="2">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3pPr>
            <a:lvl4pPr lvl="3">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4pPr>
            <a:lvl5pPr lvl="4">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5pPr>
            <a:lvl6pPr lvl="5">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6pPr>
            <a:lvl7pPr lvl="6">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7pPr>
            <a:lvl8pPr lvl="7">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8pPr>
            <a:lvl9pPr lvl="8">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9pPr>
          </a:lstStyle>
          <a:p>
            <a:endParaRPr/>
          </a:p>
        </p:txBody>
      </p:sp>
      <p:sp>
        <p:nvSpPr>
          <p:cNvPr id="676" name="Google Shape;676;p71"/>
          <p:cNvSpPr txBox="1">
            <a:spLocks noGrp="1"/>
          </p:cNvSpPr>
          <p:nvPr>
            <p:ph type="subTitle" idx="18"/>
          </p:nvPr>
        </p:nvSpPr>
        <p:spPr>
          <a:xfrm>
            <a:off x="3636885" y="2074078"/>
            <a:ext cx="1230000" cy="3693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900"/>
              <a:buFont typeface="Urbanist Medium"/>
              <a:buNone/>
              <a:defRPr sz="900">
                <a:solidFill>
                  <a:schemeClr val="dk1"/>
                </a:solidFill>
              </a:defRPr>
            </a:lvl1pPr>
            <a:lvl2pPr lvl="1">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2pPr>
            <a:lvl3pPr lvl="2">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3pPr>
            <a:lvl4pPr lvl="3">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4pPr>
            <a:lvl5pPr lvl="4">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5pPr>
            <a:lvl6pPr lvl="5">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6pPr>
            <a:lvl7pPr lvl="6">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7pPr>
            <a:lvl8pPr lvl="7">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8pPr>
            <a:lvl9pPr lvl="8">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9pPr>
          </a:lstStyle>
          <a:p>
            <a:endParaRPr/>
          </a:p>
        </p:txBody>
      </p:sp>
      <p:sp>
        <p:nvSpPr>
          <p:cNvPr id="677" name="Google Shape;677;p71"/>
          <p:cNvSpPr>
            <a:spLocks noGrp="1"/>
          </p:cNvSpPr>
          <p:nvPr>
            <p:ph type="pic" idx="19"/>
          </p:nvPr>
        </p:nvSpPr>
        <p:spPr>
          <a:xfrm>
            <a:off x="4913135" y="2709697"/>
            <a:ext cx="653100" cy="653100"/>
          </a:xfrm>
          <a:prstGeom prst="ellipse">
            <a:avLst/>
          </a:prstGeom>
          <a:noFill/>
          <a:ln>
            <a:noFill/>
          </a:ln>
        </p:spPr>
      </p:sp>
      <p:sp>
        <p:nvSpPr>
          <p:cNvPr id="678" name="Google Shape;678;p71"/>
          <p:cNvSpPr txBox="1">
            <a:spLocks noGrp="1"/>
          </p:cNvSpPr>
          <p:nvPr>
            <p:ph type="subTitle" idx="20"/>
          </p:nvPr>
        </p:nvSpPr>
        <p:spPr>
          <a:xfrm>
            <a:off x="3636885" y="2782001"/>
            <a:ext cx="1514700" cy="288300"/>
          </a:xfrm>
          <a:prstGeom prst="rect">
            <a:avLst/>
          </a:prstGeom>
        </p:spPr>
        <p:txBody>
          <a:bodyPr spcFirstLastPara="1" wrap="square" lIns="0" tIns="91425" rIns="91425" bIns="0" anchor="b" anchorCtr="0">
            <a:noAutofit/>
          </a:bodyPr>
          <a:lstStyle>
            <a:lvl1pPr lvl="0">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1pPr>
            <a:lvl2pPr lvl="1">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2pPr>
            <a:lvl3pPr lvl="2">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3pPr>
            <a:lvl4pPr lvl="3">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4pPr>
            <a:lvl5pPr lvl="4">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5pPr>
            <a:lvl6pPr lvl="5">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6pPr>
            <a:lvl7pPr lvl="6">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7pPr>
            <a:lvl8pPr lvl="7">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8pPr>
            <a:lvl9pPr lvl="8">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9pPr>
          </a:lstStyle>
          <a:p>
            <a:endParaRPr/>
          </a:p>
        </p:txBody>
      </p:sp>
      <p:sp>
        <p:nvSpPr>
          <p:cNvPr id="679" name="Google Shape;679;p71"/>
          <p:cNvSpPr txBox="1">
            <a:spLocks noGrp="1"/>
          </p:cNvSpPr>
          <p:nvPr>
            <p:ph type="subTitle" idx="21"/>
          </p:nvPr>
        </p:nvSpPr>
        <p:spPr>
          <a:xfrm>
            <a:off x="3636885" y="3096278"/>
            <a:ext cx="1230000" cy="3693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900"/>
              <a:buFont typeface="Urbanist Medium"/>
              <a:buNone/>
              <a:defRPr sz="900">
                <a:solidFill>
                  <a:schemeClr val="dk1"/>
                </a:solidFill>
              </a:defRPr>
            </a:lvl1pPr>
            <a:lvl2pPr lvl="1">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2pPr>
            <a:lvl3pPr lvl="2">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3pPr>
            <a:lvl4pPr lvl="3">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4pPr>
            <a:lvl5pPr lvl="4">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5pPr>
            <a:lvl6pPr lvl="5">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6pPr>
            <a:lvl7pPr lvl="6">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7pPr>
            <a:lvl8pPr lvl="7">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8pPr>
            <a:lvl9pPr lvl="8">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9pPr>
          </a:lstStyle>
          <a:p>
            <a:endParaRPr/>
          </a:p>
        </p:txBody>
      </p:sp>
      <p:sp>
        <p:nvSpPr>
          <p:cNvPr id="680" name="Google Shape;680;p71"/>
          <p:cNvSpPr>
            <a:spLocks noGrp="1"/>
          </p:cNvSpPr>
          <p:nvPr>
            <p:ph type="pic" idx="22"/>
          </p:nvPr>
        </p:nvSpPr>
        <p:spPr>
          <a:xfrm>
            <a:off x="4913135" y="3731897"/>
            <a:ext cx="653100" cy="653100"/>
          </a:xfrm>
          <a:prstGeom prst="ellipse">
            <a:avLst/>
          </a:prstGeom>
          <a:noFill/>
          <a:ln>
            <a:noFill/>
          </a:ln>
        </p:spPr>
      </p:sp>
      <p:sp>
        <p:nvSpPr>
          <p:cNvPr id="681" name="Google Shape;681;p71"/>
          <p:cNvSpPr txBox="1">
            <a:spLocks noGrp="1"/>
          </p:cNvSpPr>
          <p:nvPr>
            <p:ph type="subTitle" idx="23"/>
          </p:nvPr>
        </p:nvSpPr>
        <p:spPr>
          <a:xfrm>
            <a:off x="3636885" y="3804201"/>
            <a:ext cx="1514700" cy="288300"/>
          </a:xfrm>
          <a:prstGeom prst="rect">
            <a:avLst/>
          </a:prstGeom>
        </p:spPr>
        <p:txBody>
          <a:bodyPr spcFirstLastPara="1" wrap="square" lIns="0" tIns="91425" rIns="91425" bIns="0" anchor="b" anchorCtr="0">
            <a:noAutofit/>
          </a:bodyPr>
          <a:lstStyle>
            <a:lvl1pPr lvl="0">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1pPr>
            <a:lvl2pPr lvl="1">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2pPr>
            <a:lvl3pPr lvl="2">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3pPr>
            <a:lvl4pPr lvl="3">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4pPr>
            <a:lvl5pPr lvl="4">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5pPr>
            <a:lvl6pPr lvl="5">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6pPr>
            <a:lvl7pPr lvl="6">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7pPr>
            <a:lvl8pPr lvl="7">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8pPr>
            <a:lvl9pPr lvl="8">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9pPr>
          </a:lstStyle>
          <a:p>
            <a:endParaRPr/>
          </a:p>
        </p:txBody>
      </p:sp>
      <p:sp>
        <p:nvSpPr>
          <p:cNvPr id="682" name="Google Shape;682;p71"/>
          <p:cNvSpPr txBox="1">
            <a:spLocks noGrp="1"/>
          </p:cNvSpPr>
          <p:nvPr>
            <p:ph type="subTitle" idx="24"/>
          </p:nvPr>
        </p:nvSpPr>
        <p:spPr>
          <a:xfrm>
            <a:off x="3636885" y="4118478"/>
            <a:ext cx="1230000" cy="3693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900"/>
              <a:buFont typeface="Urbanist Medium"/>
              <a:buNone/>
              <a:defRPr sz="900">
                <a:solidFill>
                  <a:schemeClr val="dk1"/>
                </a:solidFill>
              </a:defRPr>
            </a:lvl1pPr>
            <a:lvl2pPr lvl="1">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2pPr>
            <a:lvl3pPr lvl="2">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3pPr>
            <a:lvl4pPr lvl="3">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4pPr>
            <a:lvl5pPr lvl="4">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5pPr>
            <a:lvl6pPr lvl="5">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6pPr>
            <a:lvl7pPr lvl="6">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7pPr>
            <a:lvl8pPr lvl="7">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8pPr>
            <a:lvl9pPr lvl="8">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9pPr>
          </a:lstStyle>
          <a:p>
            <a:endParaRPr/>
          </a:p>
        </p:txBody>
      </p:sp>
      <p:sp>
        <p:nvSpPr>
          <p:cNvPr id="683" name="Google Shape;683;p71"/>
          <p:cNvSpPr>
            <a:spLocks noGrp="1"/>
          </p:cNvSpPr>
          <p:nvPr>
            <p:ph type="pic" idx="25"/>
          </p:nvPr>
        </p:nvSpPr>
        <p:spPr>
          <a:xfrm>
            <a:off x="7877122" y="1687497"/>
            <a:ext cx="653100" cy="653100"/>
          </a:xfrm>
          <a:prstGeom prst="ellipse">
            <a:avLst/>
          </a:prstGeom>
          <a:noFill/>
          <a:ln>
            <a:noFill/>
          </a:ln>
        </p:spPr>
      </p:sp>
      <p:sp>
        <p:nvSpPr>
          <p:cNvPr id="684" name="Google Shape;684;p71"/>
          <p:cNvSpPr txBox="1">
            <a:spLocks noGrp="1"/>
          </p:cNvSpPr>
          <p:nvPr>
            <p:ph type="subTitle" idx="26"/>
          </p:nvPr>
        </p:nvSpPr>
        <p:spPr>
          <a:xfrm>
            <a:off x="6600872" y="1759801"/>
            <a:ext cx="1514700" cy="288300"/>
          </a:xfrm>
          <a:prstGeom prst="rect">
            <a:avLst/>
          </a:prstGeom>
        </p:spPr>
        <p:txBody>
          <a:bodyPr spcFirstLastPara="1" wrap="square" lIns="0" tIns="91425" rIns="91425" bIns="0" anchor="b" anchorCtr="0">
            <a:no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685" name="Google Shape;685;p71"/>
          <p:cNvSpPr txBox="1">
            <a:spLocks noGrp="1"/>
          </p:cNvSpPr>
          <p:nvPr>
            <p:ph type="subTitle" idx="27"/>
          </p:nvPr>
        </p:nvSpPr>
        <p:spPr>
          <a:xfrm>
            <a:off x="6600872" y="2074078"/>
            <a:ext cx="1230000" cy="369300"/>
          </a:xfrm>
          <a:prstGeom prst="rect">
            <a:avLst/>
          </a:prstGeom>
        </p:spPr>
        <p:txBody>
          <a:bodyPr spcFirstLastPara="1" wrap="square" lIns="0" tIns="0" rIns="91425" bIns="91425" anchor="t" anchorCtr="0">
            <a:noAutofit/>
          </a:bodyPr>
          <a:lstStyle>
            <a:lvl1pPr lvl="0">
              <a:spcBef>
                <a:spcPts val="0"/>
              </a:spcBef>
              <a:spcAft>
                <a:spcPts val="0"/>
              </a:spcAft>
              <a:buSzPts val="900"/>
              <a:buFont typeface="Urbanist Medium"/>
              <a:buNone/>
              <a:defRPr sz="900"/>
            </a:lvl1pPr>
            <a:lvl2pPr lvl="1">
              <a:spcBef>
                <a:spcPts val="0"/>
              </a:spcBef>
              <a:spcAft>
                <a:spcPts val="0"/>
              </a:spcAft>
              <a:buSzPts val="900"/>
              <a:buFont typeface="Urbanist Medium"/>
              <a:buNone/>
              <a:defRPr sz="900">
                <a:latin typeface="Urbanist Medium"/>
                <a:ea typeface="Urbanist Medium"/>
                <a:cs typeface="Urbanist Medium"/>
                <a:sym typeface="Urbanist Medium"/>
              </a:defRPr>
            </a:lvl2pPr>
            <a:lvl3pPr lvl="2">
              <a:spcBef>
                <a:spcPts val="0"/>
              </a:spcBef>
              <a:spcAft>
                <a:spcPts val="0"/>
              </a:spcAft>
              <a:buSzPts val="900"/>
              <a:buFont typeface="Urbanist Medium"/>
              <a:buNone/>
              <a:defRPr sz="900">
                <a:latin typeface="Urbanist Medium"/>
                <a:ea typeface="Urbanist Medium"/>
                <a:cs typeface="Urbanist Medium"/>
                <a:sym typeface="Urbanist Medium"/>
              </a:defRPr>
            </a:lvl3pPr>
            <a:lvl4pPr lvl="3">
              <a:spcBef>
                <a:spcPts val="0"/>
              </a:spcBef>
              <a:spcAft>
                <a:spcPts val="0"/>
              </a:spcAft>
              <a:buSzPts val="900"/>
              <a:buFont typeface="Urbanist Medium"/>
              <a:buNone/>
              <a:defRPr sz="900">
                <a:latin typeface="Urbanist Medium"/>
                <a:ea typeface="Urbanist Medium"/>
                <a:cs typeface="Urbanist Medium"/>
                <a:sym typeface="Urbanist Medium"/>
              </a:defRPr>
            </a:lvl4pPr>
            <a:lvl5pPr lvl="4">
              <a:spcBef>
                <a:spcPts val="0"/>
              </a:spcBef>
              <a:spcAft>
                <a:spcPts val="0"/>
              </a:spcAft>
              <a:buSzPts val="900"/>
              <a:buFont typeface="Urbanist Medium"/>
              <a:buNone/>
              <a:defRPr sz="900">
                <a:latin typeface="Urbanist Medium"/>
                <a:ea typeface="Urbanist Medium"/>
                <a:cs typeface="Urbanist Medium"/>
                <a:sym typeface="Urbanist Medium"/>
              </a:defRPr>
            </a:lvl5pPr>
            <a:lvl6pPr lvl="5">
              <a:spcBef>
                <a:spcPts val="0"/>
              </a:spcBef>
              <a:spcAft>
                <a:spcPts val="0"/>
              </a:spcAft>
              <a:buSzPts val="900"/>
              <a:buFont typeface="Urbanist Medium"/>
              <a:buNone/>
              <a:defRPr sz="900">
                <a:latin typeface="Urbanist Medium"/>
                <a:ea typeface="Urbanist Medium"/>
                <a:cs typeface="Urbanist Medium"/>
                <a:sym typeface="Urbanist Medium"/>
              </a:defRPr>
            </a:lvl6pPr>
            <a:lvl7pPr lvl="6">
              <a:spcBef>
                <a:spcPts val="0"/>
              </a:spcBef>
              <a:spcAft>
                <a:spcPts val="0"/>
              </a:spcAft>
              <a:buSzPts val="900"/>
              <a:buFont typeface="Urbanist Medium"/>
              <a:buNone/>
              <a:defRPr sz="900">
                <a:latin typeface="Urbanist Medium"/>
                <a:ea typeface="Urbanist Medium"/>
                <a:cs typeface="Urbanist Medium"/>
                <a:sym typeface="Urbanist Medium"/>
              </a:defRPr>
            </a:lvl7pPr>
            <a:lvl8pPr lvl="7">
              <a:spcBef>
                <a:spcPts val="0"/>
              </a:spcBef>
              <a:spcAft>
                <a:spcPts val="0"/>
              </a:spcAft>
              <a:buSzPts val="900"/>
              <a:buFont typeface="Urbanist Medium"/>
              <a:buNone/>
              <a:defRPr sz="900">
                <a:latin typeface="Urbanist Medium"/>
                <a:ea typeface="Urbanist Medium"/>
                <a:cs typeface="Urbanist Medium"/>
                <a:sym typeface="Urbanist Medium"/>
              </a:defRPr>
            </a:lvl8pPr>
            <a:lvl9pPr lvl="8">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686" name="Google Shape;686;p71"/>
          <p:cNvSpPr>
            <a:spLocks noGrp="1"/>
          </p:cNvSpPr>
          <p:nvPr>
            <p:ph type="pic" idx="28"/>
          </p:nvPr>
        </p:nvSpPr>
        <p:spPr>
          <a:xfrm>
            <a:off x="7877122" y="2709697"/>
            <a:ext cx="653100" cy="653100"/>
          </a:xfrm>
          <a:prstGeom prst="ellipse">
            <a:avLst/>
          </a:prstGeom>
          <a:noFill/>
          <a:ln>
            <a:noFill/>
          </a:ln>
        </p:spPr>
      </p:sp>
      <p:sp>
        <p:nvSpPr>
          <p:cNvPr id="687" name="Google Shape;687;p71"/>
          <p:cNvSpPr txBox="1">
            <a:spLocks noGrp="1"/>
          </p:cNvSpPr>
          <p:nvPr>
            <p:ph type="subTitle" idx="29"/>
          </p:nvPr>
        </p:nvSpPr>
        <p:spPr>
          <a:xfrm>
            <a:off x="6600872" y="2782001"/>
            <a:ext cx="1514700" cy="288300"/>
          </a:xfrm>
          <a:prstGeom prst="rect">
            <a:avLst/>
          </a:prstGeom>
        </p:spPr>
        <p:txBody>
          <a:bodyPr spcFirstLastPara="1" wrap="square" lIns="0" tIns="91425" rIns="91425" bIns="0" anchor="b" anchorCtr="0">
            <a:no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688" name="Google Shape;688;p71"/>
          <p:cNvSpPr txBox="1">
            <a:spLocks noGrp="1"/>
          </p:cNvSpPr>
          <p:nvPr>
            <p:ph type="subTitle" idx="30"/>
          </p:nvPr>
        </p:nvSpPr>
        <p:spPr>
          <a:xfrm>
            <a:off x="6600872" y="3096278"/>
            <a:ext cx="1230000" cy="369300"/>
          </a:xfrm>
          <a:prstGeom prst="rect">
            <a:avLst/>
          </a:prstGeom>
        </p:spPr>
        <p:txBody>
          <a:bodyPr spcFirstLastPara="1" wrap="square" lIns="0" tIns="0" rIns="91425" bIns="91425" anchor="t" anchorCtr="0">
            <a:noAutofit/>
          </a:bodyPr>
          <a:lstStyle>
            <a:lvl1pPr lvl="0">
              <a:spcBef>
                <a:spcPts val="0"/>
              </a:spcBef>
              <a:spcAft>
                <a:spcPts val="0"/>
              </a:spcAft>
              <a:buSzPts val="900"/>
              <a:buFont typeface="Urbanist Medium"/>
              <a:buNone/>
              <a:defRPr sz="900"/>
            </a:lvl1pPr>
            <a:lvl2pPr lvl="1">
              <a:spcBef>
                <a:spcPts val="0"/>
              </a:spcBef>
              <a:spcAft>
                <a:spcPts val="0"/>
              </a:spcAft>
              <a:buSzPts val="900"/>
              <a:buFont typeface="Urbanist Medium"/>
              <a:buNone/>
              <a:defRPr sz="900">
                <a:latin typeface="Urbanist Medium"/>
                <a:ea typeface="Urbanist Medium"/>
                <a:cs typeface="Urbanist Medium"/>
                <a:sym typeface="Urbanist Medium"/>
              </a:defRPr>
            </a:lvl2pPr>
            <a:lvl3pPr lvl="2">
              <a:spcBef>
                <a:spcPts val="0"/>
              </a:spcBef>
              <a:spcAft>
                <a:spcPts val="0"/>
              </a:spcAft>
              <a:buSzPts val="900"/>
              <a:buFont typeface="Urbanist Medium"/>
              <a:buNone/>
              <a:defRPr sz="900">
                <a:latin typeface="Urbanist Medium"/>
                <a:ea typeface="Urbanist Medium"/>
                <a:cs typeface="Urbanist Medium"/>
                <a:sym typeface="Urbanist Medium"/>
              </a:defRPr>
            </a:lvl3pPr>
            <a:lvl4pPr lvl="3">
              <a:spcBef>
                <a:spcPts val="0"/>
              </a:spcBef>
              <a:spcAft>
                <a:spcPts val="0"/>
              </a:spcAft>
              <a:buSzPts val="900"/>
              <a:buFont typeface="Urbanist Medium"/>
              <a:buNone/>
              <a:defRPr sz="900">
                <a:latin typeface="Urbanist Medium"/>
                <a:ea typeface="Urbanist Medium"/>
                <a:cs typeface="Urbanist Medium"/>
                <a:sym typeface="Urbanist Medium"/>
              </a:defRPr>
            </a:lvl4pPr>
            <a:lvl5pPr lvl="4">
              <a:spcBef>
                <a:spcPts val="0"/>
              </a:spcBef>
              <a:spcAft>
                <a:spcPts val="0"/>
              </a:spcAft>
              <a:buSzPts val="900"/>
              <a:buFont typeface="Urbanist Medium"/>
              <a:buNone/>
              <a:defRPr sz="900">
                <a:latin typeface="Urbanist Medium"/>
                <a:ea typeface="Urbanist Medium"/>
                <a:cs typeface="Urbanist Medium"/>
                <a:sym typeface="Urbanist Medium"/>
              </a:defRPr>
            </a:lvl5pPr>
            <a:lvl6pPr lvl="5">
              <a:spcBef>
                <a:spcPts val="0"/>
              </a:spcBef>
              <a:spcAft>
                <a:spcPts val="0"/>
              </a:spcAft>
              <a:buSzPts val="900"/>
              <a:buFont typeface="Urbanist Medium"/>
              <a:buNone/>
              <a:defRPr sz="900">
                <a:latin typeface="Urbanist Medium"/>
                <a:ea typeface="Urbanist Medium"/>
                <a:cs typeface="Urbanist Medium"/>
                <a:sym typeface="Urbanist Medium"/>
              </a:defRPr>
            </a:lvl6pPr>
            <a:lvl7pPr lvl="6">
              <a:spcBef>
                <a:spcPts val="0"/>
              </a:spcBef>
              <a:spcAft>
                <a:spcPts val="0"/>
              </a:spcAft>
              <a:buSzPts val="900"/>
              <a:buFont typeface="Urbanist Medium"/>
              <a:buNone/>
              <a:defRPr sz="900">
                <a:latin typeface="Urbanist Medium"/>
                <a:ea typeface="Urbanist Medium"/>
                <a:cs typeface="Urbanist Medium"/>
                <a:sym typeface="Urbanist Medium"/>
              </a:defRPr>
            </a:lvl7pPr>
            <a:lvl8pPr lvl="7">
              <a:spcBef>
                <a:spcPts val="0"/>
              </a:spcBef>
              <a:spcAft>
                <a:spcPts val="0"/>
              </a:spcAft>
              <a:buSzPts val="900"/>
              <a:buFont typeface="Urbanist Medium"/>
              <a:buNone/>
              <a:defRPr sz="900">
                <a:latin typeface="Urbanist Medium"/>
                <a:ea typeface="Urbanist Medium"/>
                <a:cs typeface="Urbanist Medium"/>
                <a:sym typeface="Urbanist Medium"/>
              </a:defRPr>
            </a:lvl8pPr>
            <a:lvl9pPr lvl="8">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689" name="Google Shape;689;p71"/>
          <p:cNvSpPr>
            <a:spLocks noGrp="1"/>
          </p:cNvSpPr>
          <p:nvPr>
            <p:ph type="pic" idx="31"/>
          </p:nvPr>
        </p:nvSpPr>
        <p:spPr>
          <a:xfrm>
            <a:off x="7877122" y="3731897"/>
            <a:ext cx="653100" cy="653100"/>
          </a:xfrm>
          <a:prstGeom prst="ellipse">
            <a:avLst/>
          </a:prstGeom>
          <a:noFill/>
          <a:ln>
            <a:noFill/>
          </a:ln>
        </p:spPr>
      </p:sp>
      <p:sp>
        <p:nvSpPr>
          <p:cNvPr id="690" name="Google Shape;690;p71"/>
          <p:cNvSpPr txBox="1">
            <a:spLocks noGrp="1"/>
          </p:cNvSpPr>
          <p:nvPr>
            <p:ph type="subTitle" idx="32"/>
          </p:nvPr>
        </p:nvSpPr>
        <p:spPr>
          <a:xfrm>
            <a:off x="6600872" y="3804201"/>
            <a:ext cx="1514700" cy="288300"/>
          </a:xfrm>
          <a:prstGeom prst="rect">
            <a:avLst/>
          </a:prstGeom>
        </p:spPr>
        <p:txBody>
          <a:bodyPr spcFirstLastPara="1" wrap="square" lIns="0" tIns="91425" rIns="91425" bIns="0" anchor="b" anchorCtr="0">
            <a:no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691" name="Google Shape;691;p71"/>
          <p:cNvSpPr txBox="1">
            <a:spLocks noGrp="1"/>
          </p:cNvSpPr>
          <p:nvPr>
            <p:ph type="subTitle" idx="33"/>
          </p:nvPr>
        </p:nvSpPr>
        <p:spPr>
          <a:xfrm>
            <a:off x="6600872" y="4118478"/>
            <a:ext cx="1230000" cy="369300"/>
          </a:xfrm>
          <a:prstGeom prst="rect">
            <a:avLst/>
          </a:prstGeom>
        </p:spPr>
        <p:txBody>
          <a:bodyPr spcFirstLastPara="1" wrap="square" lIns="0" tIns="0" rIns="91425" bIns="91425" anchor="t" anchorCtr="0">
            <a:noAutofit/>
          </a:bodyPr>
          <a:lstStyle>
            <a:lvl1pPr lvl="0">
              <a:spcBef>
                <a:spcPts val="0"/>
              </a:spcBef>
              <a:spcAft>
                <a:spcPts val="0"/>
              </a:spcAft>
              <a:buSzPts val="900"/>
              <a:buFont typeface="Urbanist Medium"/>
              <a:buNone/>
              <a:defRPr sz="900"/>
            </a:lvl1pPr>
            <a:lvl2pPr lvl="1">
              <a:spcBef>
                <a:spcPts val="0"/>
              </a:spcBef>
              <a:spcAft>
                <a:spcPts val="0"/>
              </a:spcAft>
              <a:buSzPts val="900"/>
              <a:buFont typeface="Urbanist Medium"/>
              <a:buNone/>
              <a:defRPr sz="900">
                <a:latin typeface="Urbanist Medium"/>
                <a:ea typeface="Urbanist Medium"/>
                <a:cs typeface="Urbanist Medium"/>
                <a:sym typeface="Urbanist Medium"/>
              </a:defRPr>
            </a:lvl2pPr>
            <a:lvl3pPr lvl="2">
              <a:spcBef>
                <a:spcPts val="0"/>
              </a:spcBef>
              <a:spcAft>
                <a:spcPts val="0"/>
              </a:spcAft>
              <a:buSzPts val="900"/>
              <a:buFont typeface="Urbanist Medium"/>
              <a:buNone/>
              <a:defRPr sz="900">
                <a:latin typeface="Urbanist Medium"/>
                <a:ea typeface="Urbanist Medium"/>
                <a:cs typeface="Urbanist Medium"/>
                <a:sym typeface="Urbanist Medium"/>
              </a:defRPr>
            </a:lvl3pPr>
            <a:lvl4pPr lvl="3">
              <a:spcBef>
                <a:spcPts val="0"/>
              </a:spcBef>
              <a:spcAft>
                <a:spcPts val="0"/>
              </a:spcAft>
              <a:buSzPts val="900"/>
              <a:buFont typeface="Urbanist Medium"/>
              <a:buNone/>
              <a:defRPr sz="900">
                <a:latin typeface="Urbanist Medium"/>
                <a:ea typeface="Urbanist Medium"/>
                <a:cs typeface="Urbanist Medium"/>
                <a:sym typeface="Urbanist Medium"/>
              </a:defRPr>
            </a:lvl4pPr>
            <a:lvl5pPr lvl="4">
              <a:spcBef>
                <a:spcPts val="0"/>
              </a:spcBef>
              <a:spcAft>
                <a:spcPts val="0"/>
              </a:spcAft>
              <a:buSzPts val="900"/>
              <a:buFont typeface="Urbanist Medium"/>
              <a:buNone/>
              <a:defRPr sz="900">
                <a:latin typeface="Urbanist Medium"/>
                <a:ea typeface="Urbanist Medium"/>
                <a:cs typeface="Urbanist Medium"/>
                <a:sym typeface="Urbanist Medium"/>
              </a:defRPr>
            </a:lvl5pPr>
            <a:lvl6pPr lvl="5">
              <a:spcBef>
                <a:spcPts val="0"/>
              </a:spcBef>
              <a:spcAft>
                <a:spcPts val="0"/>
              </a:spcAft>
              <a:buSzPts val="900"/>
              <a:buFont typeface="Urbanist Medium"/>
              <a:buNone/>
              <a:defRPr sz="900">
                <a:latin typeface="Urbanist Medium"/>
                <a:ea typeface="Urbanist Medium"/>
                <a:cs typeface="Urbanist Medium"/>
                <a:sym typeface="Urbanist Medium"/>
              </a:defRPr>
            </a:lvl6pPr>
            <a:lvl7pPr lvl="6">
              <a:spcBef>
                <a:spcPts val="0"/>
              </a:spcBef>
              <a:spcAft>
                <a:spcPts val="0"/>
              </a:spcAft>
              <a:buSzPts val="900"/>
              <a:buFont typeface="Urbanist Medium"/>
              <a:buNone/>
              <a:defRPr sz="900">
                <a:latin typeface="Urbanist Medium"/>
                <a:ea typeface="Urbanist Medium"/>
                <a:cs typeface="Urbanist Medium"/>
                <a:sym typeface="Urbanist Medium"/>
              </a:defRPr>
            </a:lvl7pPr>
            <a:lvl8pPr lvl="7">
              <a:spcBef>
                <a:spcPts val="0"/>
              </a:spcBef>
              <a:spcAft>
                <a:spcPts val="0"/>
              </a:spcAft>
              <a:buSzPts val="900"/>
              <a:buFont typeface="Urbanist Medium"/>
              <a:buNone/>
              <a:defRPr sz="900">
                <a:latin typeface="Urbanist Medium"/>
                <a:ea typeface="Urbanist Medium"/>
                <a:cs typeface="Urbanist Medium"/>
                <a:sym typeface="Urbanist Medium"/>
              </a:defRPr>
            </a:lvl8pPr>
            <a:lvl9pPr lvl="8">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692" name="Google Shape;692;p71"/>
          <p:cNvSpPr txBox="1">
            <a:spLocks noGrp="1"/>
          </p:cNvSpPr>
          <p:nvPr>
            <p:ph type="title"/>
          </p:nvPr>
        </p:nvSpPr>
        <p:spPr>
          <a:xfrm>
            <a:off x="283475" y="433737"/>
            <a:ext cx="4382400" cy="433800"/>
          </a:xfrm>
          <a:prstGeom prst="rect">
            <a:avLst/>
          </a:prstGeom>
        </p:spPr>
        <p:txBody>
          <a:bodyPr spcFirstLastPara="1" wrap="square" lIns="0" tIns="0" rIns="91425" bIns="0" anchor="t" anchorCtr="0">
            <a:noAutofit/>
          </a:bodyPr>
          <a:lstStyle>
            <a:lvl1pPr lvl="0">
              <a:lnSpc>
                <a:spcPct val="90000"/>
              </a:lnSpc>
              <a:spcBef>
                <a:spcPts val="0"/>
              </a:spcBef>
              <a:spcAft>
                <a:spcPts val="0"/>
              </a:spcAft>
              <a:buClr>
                <a:schemeClr val="lt1"/>
              </a:buClr>
              <a:buSzPts val="2400"/>
              <a:buNone/>
              <a:defRPr sz="2400"/>
            </a:lvl1pPr>
            <a:lvl2pPr lvl="1">
              <a:lnSpc>
                <a:spcPct val="90000"/>
              </a:lnSpc>
              <a:spcBef>
                <a:spcPts val="0"/>
              </a:spcBef>
              <a:spcAft>
                <a:spcPts val="0"/>
              </a:spcAft>
              <a:buSzPts val="2400"/>
              <a:buNone/>
              <a:defRPr sz="2400"/>
            </a:lvl2pPr>
            <a:lvl3pPr lvl="2">
              <a:lnSpc>
                <a:spcPct val="90000"/>
              </a:lnSpc>
              <a:spcBef>
                <a:spcPts val="0"/>
              </a:spcBef>
              <a:spcAft>
                <a:spcPts val="0"/>
              </a:spcAft>
              <a:buSzPts val="2400"/>
              <a:buNone/>
              <a:defRPr sz="2400"/>
            </a:lvl3pPr>
            <a:lvl4pPr lvl="3">
              <a:lnSpc>
                <a:spcPct val="90000"/>
              </a:lnSpc>
              <a:spcBef>
                <a:spcPts val="0"/>
              </a:spcBef>
              <a:spcAft>
                <a:spcPts val="0"/>
              </a:spcAft>
              <a:buSzPts val="2400"/>
              <a:buNone/>
              <a:defRPr sz="2400"/>
            </a:lvl4pPr>
            <a:lvl5pPr lvl="4">
              <a:lnSpc>
                <a:spcPct val="90000"/>
              </a:lnSpc>
              <a:spcBef>
                <a:spcPts val="0"/>
              </a:spcBef>
              <a:spcAft>
                <a:spcPts val="0"/>
              </a:spcAft>
              <a:buSzPts val="2400"/>
              <a:buNone/>
              <a:defRPr sz="2400"/>
            </a:lvl5pPr>
            <a:lvl6pPr lvl="5">
              <a:lnSpc>
                <a:spcPct val="90000"/>
              </a:lnSpc>
              <a:spcBef>
                <a:spcPts val="0"/>
              </a:spcBef>
              <a:spcAft>
                <a:spcPts val="0"/>
              </a:spcAft>
              <a:buSzPts val="2400"/>
              <a:buNone/>
              <a:defRPr sz="2400"/>
            </a:lvl6pPr>
            <a:lvl7pPr lvl="6">
              <a:lnSpc>
                <a:spcPct val="90000"/>
              </a:lnSpc>
              <a:spcBef>
                <a:spcPts val="0"/>
              </a:spcBef>
              <a:spcAft>
                <a:spcPts val="0"/>
              </a:spcAft>
              <a:buSzPts val="2400"/>
              <a:buNone/>
              <a:defRPr sz="2400"/>
            </a:lvl7pPr>
            <a:lvl8pPr lvl="7">
              <a:lnSpc>
                <a:spcPct val="90000"/>
              </a:lnSpc>
              <a:spcBef>
                <a:spcPts val="0"/>
              </a:spcBef>
              <a:spcAft>
                <a:spcPts val="0"/>
              </a:spcAft>
              <a:buSzPts val="2400"/>
              <a:buNone/>
              <a:defRPr sz="2400"/>
            </a:lvl8pPr>
            <a:lvl9pPr lvl="8">
              <a:lnSpc>
                <a:spcPct val="90000"/>
              </a:lnSpc>
              <a:spcBef>
                <a:spcPts val="0"/>
              </a:spcBef>
              <a:spcAft>
                <a:spcPts val="0"/>
              </a:spcAft>
              <a:buSzPts val="2400"/>
              <a:buNone/>
              <a:defRPr sz="2400"/>
            </a:lvl9pPr>
          </a:lstStyle>
          <a:p>
            <a:endParaRPr/>
          </a:p>
        </p:txBody>
      </p:sp>
      <p:sp>
        <p:nvSpPr>
          <p:cNvPr id="693" name="Google Shape;693;p71"/>
          <p:cNvSpPr txBox="1">
            <a:spLocks noGrp="1"/>
          </p:cNvSpPr>
          <p:nvPr>
            <p:ph type="subTitle" idx="34"/>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694" name="Google Shape;694;p71"/>
          <p:cNvSpPr txBox="1">
            <a:spLocks noGrp="1"/>
          </p:cNvSpPr>
          <p:nvPr>
            <p:ph type="subTitle" idx="35"/>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695" name="Google Shape;695;p71"/>
          <p:cNvSpPr txBox="1">
            <a:spLocks noGrp="1"/>
          </p:cNvSpPr>
          <p:nvPr>
            <p:ph type="subTitle" idx="36"/>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696" name="Google Shape;696;p71"/>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rainstorming 2">
  <p:cSld name="BLANK_1_1_1_1_1_1_1_1_1_1_3_1">
    <p:spTree>
      <p:nvGrpSpPr>
        <p:cNvPr id="1" name="Shape 43"/>
        <p:cNvGrpSpPr/>
        <p:nvPr/>
      </p:nvGrpSpPr>
      <p:grpSpPr>
        <a:xfrm>
          <a:off x="0" y="0"/>
          <a:ext cx="0" cy="0"/>
          <a:chOff x="0" y="0"/>
          <a:chExt cx="0" cy="0"/>
        </a:xfrm>
      </p:grpSpPr>
      <p:sp>
        <p:nvSpPr>
          <p:cNvPr id="44" name="Google Shape;44;p8"/>
          <p:cNvSpPr/>
          <p:nvPr/>
        </p:nvSpPr>
        <p:spPr>
          <a:xfrm>
            <a:off x="0" y="4400100"/>
            <a:ext cx="9144000" cy="743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Plus Jakarta Sans"/>
              <a:ea typeface="Plus Jakarta Sans"/>
              <a:cs typeface="Plus Jakarta Sans"/>
              <a:sym typeface="Plus Jakarta Sans"/>
            </a:endParaRPr>
          </a:p>
        </p:txBody>
      </p:sp>
      <p:sp>
        <p:nvSpPr>
          <p:cNvPr id="45" name="Google Shape;45;p8"/>
          <p:cNvSpPr txBox="1">
            <a:spLocks noGrp="1"/>
          </p:cNvSpPr>
          <p:nvPr>
            <p:ph type="subTitle" idx="1"/>
          </p:nvPr>
        </p:nvSpPr>
        <p:spPr>
          <a:xfrm>
            <a:off x="228600" y="4619400"/>
            <a:ext cx="1231800" cy="304800"/>
          </a:xfrm>
          <a:prstGeom prst="rect">
            <a:avLst/>
          </a:prstGeom>
        </p:spPr>
        <p:txBody>
          <a:bodyPr spcFirstLastPara="1" wrap="square" lIns="0" tIns="0" rIns="0" bIns="0" anchor="ctr" anchorCtr="0">
            <a:noAutofit/>
          </a:bodyPr>
          <a:lstStyle>
            <a:lvl1pPr lvl="0">
              <a:spcBef>
                <a:spcPts val="0"/>
              </a:spcBef>
              <a:spcAft>
                <a:spcPts val="0"/>
              </a:spcAft>
              <a:buClr>
                <a:schemeClr val="lt2"/>
              </a:buClr>
              <a:buSzPts val="1000"/>
              <a:buFont typeface="Inter"/>
              <a:buNone/>
              <a:defRPr sz="1000">
                <a:solidFill>
                  <a:schemeClr val="lt2"/>
                </a:solidFill>
              </a:defRPr>
            </a:lvl1pPr>
            <a:lvl2pPr lvl="1">
              <a:spcBef>
                <a:spcPts val="0"/>
              </a:spcBef>
              <a:spcAft>
                <a:spcPts val="0"/>
              </a:spcAft>
              <a:buClr>
                <a:schemeClr val="lt2"/>
              </a:buClr>
              <a:buSzPts val="1000"/>
              <a:buFont typeface="Inter"/>
              <a:buNone/>
              <a:defRPr sz="1000">
                <a:solidFill>
                  <a:schemeClr val="lt2"/>
                </a:solidFill>
              </a:defRPr>
            </a:lvl2pPr>
            <a:lvl3pPr lvl="2">
              <a:spcBef>
                <a:spcPts val="0"/>
              </a:spcBef>
              <a:spcAft>
                <a:spcPts val="0"/>
              </a:spcAft>
              <a:buClr>
                <a:schemeClr val="lt2"/>
              </a:buClr>
              <a:buSzPts val="1000"/>
              <a:buFont typeface="Inter"/>
              <a:buNone/>
              <a:defRPr sz="1000">
                <a:solidFill>
                  <a:schemeClr val="lt2"/>
                </a:solidFill>
              </a:defRPr>
            </a:lvl3pPr>
            <a:lvl4pPr lvl="3">
              <a:spcBef>
                <a:spcPts val="0"/>
              </a:spcBef>
              <a:spcAft>
                <a:spcPts val="0"/>
              </a:spcAft>
              <a:buClr>
                <a:schemeClr val="lt2"/>
              </a:buClr>
              <a:buSzPts val="1000"/>
              <a:buFont typeface="Inter"/>
              <a:buNone/>
              <a:defRPr sz="1000">
                <a:solidFill>
                  <a:schemeClr val="lt2"/>
                </a:solidFill>
              </a:defRPr>
            </a:lvl4pPr>
            <a:lvl5pPr lvl="4">
              <a:spcBef>
                <a:spcPts val="0"/>
              </a:spcBef>
              <a:spcAft>
                <a:spcPts val="0"/>
              </a:spcAft>
              <a:buClr>
                <a:schemeClr val="lt2"/>
              </a:buClr>
              <a:buSzPts val="1000"/>
              <a:buFont typeface="Inter"/>
              <a:buNone/>
              <a:defRPr sz="1000">
                <a:solidFill>
                  <a:schemeClr val="lt2"/>
                </a:solidFill>
              </a:defRPr>
            </a:lvl5pPr>
            <a:lvl6pPr lvl="5">
              <a:spcBef>
                <a:spcPts val="0"/>
              </a:spcBef>
              <a:spcAft>
                <a:spcPts val="0"/>
              </a:spcAft>
              <a:buClr>
                <a:schemeClr val="lt2"/>
              </a:buClr>
              <a:buSzPts val="1000"/>
              <a:buFont typeface="Inter"/>
              <a:buNone/>
              <a:defRPr sz="1000">
                <a:solidFill>
                  <a:schemeClr val="lt2"/>
                </a:solidFill>
              </a:defRPr>
            </a:lvl6pPr>
            <a:lvl7pPr lvl="6">
              <a:spcBef>
                <a:spcPts val="0"/>
              </a:spcBef>
              <a:spcAft>
                <a:spcPts val="0"/>
              </a:spcAft>
              <a:buClr>
                <a:schemeClr val="lt2"/>
              </a:buClr>
              <a:buSzPts val="1000"/>
              <a:buFont typeface="Inter"/>
              <a:buNone/>
              <a:defRPr sz="1000">
                <a:solidFill>
                  <a:schemeClr val="lt2"/>
                </a:solidFill>
              </a:defRPr>
            </a:lvl7pPr>
            <a:lvl8pPr lvl="7">
              <a:spcBef>
                <a:spcPts val="0"/>
              </a:spcBef>
              <a:spcAft>
                <a:spcPts val="0"/>
              </a:spcAft>
              <a:buClr>
                <a:schemeClr val="lt2"/>
              </a:buClr>
              <a:buSzPts val="1000"/>
              <a:buFont typeface="Inter"/>
              <a:buNone/>
              <a:defRPr sz="1000">
                <a:solidFill>
                  <a:schemeClr val="lt2"/>
                </a:solidFill>
              </a:defRPr>
            </a:lvl8pPr>
            <a:lvl9pPr lvl="8">
              <a:spcBef>
                <a:spcPts val="0"/>
              </a:spcBef>
              <a:spcAft>
                <a:spcPts val="0"/>
              </a:spcAft>
              <a:buClr>
                <a:schemeClr val="lt2"/>
              </a:buClr>
              <a:buSzPts val="1000"/>
              <a:buFont typeface="Inter"/>
              <a:buNone/>
              <a:defRPr sz="1000">
                <a:solidFill>
                  <a:schemeClr val="lt2"/>
                </a:solidFill>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mall title only">
  <p:cSld name="TITLE_1_1_4_2">
    <p:spTree>
      <p:nvGrpSpPr>
        <p:cNvPr id="1" name="Shape 697"/>
        <p:cNvGrpSpPr/>
        <p:nvPr/>
      </p:nvGrpSpPr>
      <p:grpSpPr>
        <a:xfrm>
          <a:off x="0" y="0"/>
          <a:ext cx="0" cy="0"/>
          <a:chOff x="0" y="0"/>
          <a:chExt cx="0" cy="0"/>
        </a:xfrm>
      </p:grpSpPr>
      <p:sp>
        <p:nvSpPr>
          <p:cNvPr id="698" name="Google Shape;698;p72"/>
          <p:cNvSpPr txBox="1">
            <a:spLocks noGrp="1"/>
          </p:cNvSpPr>
          <p:nvPr>
            <p:ph type="title"/>
          </p:nvPr>
        </p:nvSpPr>
        <p:spPr>
          <a:xfrm>
            <a:off x="283475" y="300013"/>
            <a:ext cx="4382400" cy="433800"/>
          </a:xfrm>
          <a:prstGeom prst="rect">
            <a:avLst/>
          </a:prstGeom>
        </p:spPr>
        <p:txBody>
          <a:bodyPr spcFirstLastPara="1" wrap="square" lIns="0" tIns="0" rIns="91425" bIns="0" anchor="b" anchorCtr="0">
            <a:noAutofit/>
          </a:bodyPr>
          <a:lstStyle>
            <a:lvl1pPr lvl="0">
              <a:lnSpc>
                <a:spcPct val="90000"/>
              </a:lnSpc>
              <a:spcBef>
                <a:spcPts val="0"/>
              </a:spcBef>
              <a:spcAft>
                <a:spcPts val="0"/>
              </a:spcAft>
              <a:buClr>
                <a:schemeClr val="lt1"/>
              </a:buClr>
              <a:buSzPts val="1400"/>
              <a:buNone/>
              <a:defRPr sz="1400"/>
            </a:lvl1pPr>
            <a:lvl2pPr lvl="1">
              <a:spcBef>
                <a:spcPts val="0"/>
              </a:spcBef>
              <a:spcAft>
                <a:spcPts val="0"/>
              </a:spcAft>
              <a:buSzPts val="1400"/>
              <a:buNone/>
              <a:defRPr sz="1400"/>
            </a:lvl2pPr>
            <a:lvl3pPr lvl="2">
              <a:spcBef>
                <a:spcPts val="0"/>
              </a:spcBef>
              <a:spcAft>
                <a:spcPts val="0"/>
              </a:spcAft>
              <a:buSzPts val="1400"/>
              <a:buNone/>
              <a:defRPr sz="1400"/>
            </a:lvl3pPr>
            <a:lvl4pPr lvl="3">
              <a:spcBef>
                <a:spcPts val="0"/>
              </a:spcBef>
              <a:spcAft>
                <a:spcPts val="0"/>
              </a:spcAft>
              <a:buSzPts val="1400"/>
              <a:buNone/>
              <a:defRPr sz="1400"/>
            </a:lvl4pPr>
            <a:lvl5pPr lvl="4">
              <a:spcBef>
                <a:spcPts val="0"/>
              </a:spcBef>
              <a:spcAft>
                <a:spcPts val="0"/>
              </a:spcAft>
              <a:buSzPts val="1400"/>
              <a:buNone/>
              <a:defRPr sz="1400"/>
            </a:lvl5pPr>
            <a:lvl6pPr lvl="5">
              <a:spcBef>
                <a:spcPts val="0"/>
              </a:spcBef>
              <a:spcAft>
                <a:spcPts val="0"/>
              </a:spcAft>
              <a:buSzPts val="1400"/>
              <a:buNone/>
              <a:defRPr sz="1400"/>
            </a:lvl6pPr>
            <a:lvl7pPr lvl="6">
              <a:spcBef>
                <a:spcPts val="0"/>
              </a:spcBef>
              <a:spcAft>
                <a:spcPts val="0"/>
              </a:spcAft>
              <a:buSzPts val="1400"/>
              <a:buNone/>
              <a:defRPr sz="1400"/>
            </a:lvl7pPr>
            <a:lvl8pPr lvl="7">
              <a:spcBef>
                <a:spcPts val="0"/>
              </a:spcBef>
              <a:spcAft>
                <a:spcPts val="0"/>
              </a:spcAft>
              <a:buSzPts val="1400"/>
              <a:buNone/>
              <a:defRPr sz="1400"/>
            </a:lvl8pPr>
            <a:lvl9pPr lvl="8">
              <a:spcBef>
                <a:spcPts val="0"/>
              </a:spcBef>
              <a:spcAft>
                <a:spcPts val="0"/>
              </a:spcAft>
              <a:buSzPts val="1400"/>
              <a:buNone/>
              <a:defRPr sz="1400"/>
            </a:lvl9pPr>
          </a:lstStyle>
          <a:p>
            <a:endParaRPr/>
          </a:p>
        </p:txBody>
      </p:sp>
      <p:sp>
        <p:nvSpPr>
          <p:cNvPr id="699" name="Google Shape;699;p72"/>
          <p:cNvSpPr txBox="1">
            <a:spLocks noGrp="1"/>
          </p:cNvSpPr>
          <p:nvPr>
            <p:ph type="subTitle" idx="1"/>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700" name="Google Shape;700;p72"/>
          <p:cNvSpPr txBox="1">
            <a:spLocks noGrp="1"/>
          </p:cNvSpPr>
          <p:nvPr>
            <p:ph type="subTitle" idx="2"/>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701" name="Google Shape;701;p72"/>
          <p:cNvSpPr txBox="1">
            <a:spLocks noGrp="1"/>
          </p:cNvSpPr>
          <p:nvPr>
            <p:ph type="subTitle" idx="3"/>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702" name="Google Shape;702;p72"/>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hree objectives">
  <p:cSld name="TITLE_1_1_4_1">
    <p:spTree>
      <p:nvGrpSpPr>
        <p:cNvPr id="1" name="Shape 703"/>
        <p:cNvGrpSpPr/>
        <p:nvPr/>
      </p:nvGrpSpPr>
      <p:grpSpPr>
        <a:xfrm>
          <a:off x="0" y="0"/>
          <a:ext cx="0" cy="0"/>
          <a:chOff x="0" y="0"/>
          <a:chExt cx="0" cy="0"/>
        </a:xfrm>
      </p:grpSpPr>
      <p:sp>
        <p:nvSpPr>
          <p:cNvPr id="704" name="Google Shape;704;p73"/>
          <p:cNvSpPr txBox="1">
            <a:spLocks noGrp="1"/>
          </p:cNvSpPr>
          <p:nvPr>
            <p:ph type="subTitle" idx="1"/>
          </p:nvPr>
        </p:nvSpPr>
        <p:spPr>
          <a:xfrm>
            <a:off x="284700" y="3016803"/>
            <a:ext cx="1970400" cy="466800"/>
          </a:xfrm>
          <a:prstGeom prst="rect">
            <a:avLst/>
          </a:prstGeom>
        </p:spPr>
        <p:txBody>
          <a:bodyPr spcFirstLastPara="1" wrap="square" lIns="0" tIns="91425" rIns="91425" bIns="91425" anchor="b" anchorCtr="0">
            <a:noAutofit/>
          </a:bodyPr>
          <a:lstStyle>
            <a:lvl1pPr lvl="0">
              <a:spcBef>
                <a:spcPts val="0"/>
              </a:spcBef>
              <a:spcAft>
                <a:spcPts val="0"/>
              </a:spcAft>
              <a:buSzPts val="1100"/>
              <a:buFont typeface="Poppins"/>
              <a:buNone/>
              <a:defRPr sz="1100" b="1">
                <a:latin typeface="Poppins"/>
                <a:ea typeface="Poppins"/>
                <a:cs typeface="Poppins"/>
                <a:sym typeface="Poppins"/>
              </a:defRPr>
            </a:lvl1pPr>
            <a:lvl2pPr lvl="1">
              <a:spcBef>
                <a:spcPts val="0"/>
              </a:spcBef>
              <a:spcAft>
                <a:spcPts val="0"/>
              </a:spcAft>
              <a:buSzPts val="1100"/>
              <a:buFont typeface="Poppins"/>
              <a:buNone/>
              <a:defRPr sz="1100" b="1">
                <a:latin typeface="Poppins"/>
                <a:ea typeface="Poppins"/>
                <a:cs typeface="Poppins"/>
                <a:sym typeface="Poppins"/>
              </a:defRPr>
            </a:lvl2pPr>
            <a:lvl3pPr lvl="2">
              <a:spcBef>
                <a:spcPts val="0"/>
              </a:spcBef>
              <a:spcAft>
                <a:spcPts val="0"/>
              </a:spcAft>
              <a:buSzPts val="1100"/>
              <a:buFont typeface="Poppins"/>
              <a:buNone/>
              <a:defRPr sz="1100" b="1">
                <a:latin typeface="Poppins"/>
                <a:ea typeface="Poppins"/>
                <a:cs typeface="Poppins"/>
                <a:sym typeface="Poppins"/>
              </a:defRPr>
            </a:lvl3pPr>
            <a:lvl4pPr lvl="3">
              <a:spcBef>
                <a:spcPts val="0"/>
              </a:spcBef>
              <a:spcAft>
                <a:spcPts val="0"/>
              </a:spcAft>
              <a:buSzPts val="1100"/>
              <a:buFont typeface="Poppins"/>
              <a:buNone/>
              <a:defRPr sz="1100" b="1">
                <a:latin typeface="Poppins"/>
                <a:ea typeface="Poppins"/>
                <a:cs typeface="Poppins"/>
                <a:sym typeface="Poppins"/>
              </a:defRPr>
            </a:lvl4pPr>
            <a:lvl5pPr lvl="4">
              <a:spcBef>
                <a:spcPts val="0"/>
              </a:spcBef>
              <a:spcAft>
                <a:spcPts val="0"/>
              </a:spcAft>
              <a:buSzPts val="1100"/>
              <a:buFont typeface="Poppins"/>
              <a:buNone/>
              <a:defRPr sz="1100" b="1">
                <a:latin typeface="Poppins"/>
                <a:ea typeface="Poppins"/>
                <a:cs typeface="Poppins"/>
                <a:sym typeface="Poppins"/>
              </a:defRPr>
            </a:lvl5pPr>
            <a:lvl6pPr lvl="5">
              <a:spcBef>
                <a:spcPts val="0"/>
              </a:spcBef>
              <a:spcAft>
                <a:spcPts val="0"/>
              </a:spcAft>
              <a:buSzPts val="1100"/>
              <a:buFont typeface="Poppins"/>
              <a:buNone/>
              <a:defRPr sz="1100" b="1">
                <a:latin typeface="Poppins"/>
                <a:ea typeface="Poppins"/>
                <a:cs typeface="Poppins"/>
                <a:sym typeface="Poppins"/>
              </a:defRPr>
            </a:lvl6pPr>
            <a:lvl7pPr lvl="6">
              <a:spcBef>
                <a:spcPts val="0"/>
              </a:spcBef>
              <a:spcAft>
                <a:spcPts val="0"/>
              </a:spcAft>
              <a:buSzPts val="1100"/>
              <a:buFont typeface="Poppins"/>
              <a:buNone/>
              <a:defRPr sz="1100" b="1">
                <a:latin typeface="Poppins"/>
                <a:ea typeface="Poppins"/>
                <a:cs typeface="Poppins"/>
                <a:sym typeface="Poppins"/>
              </a:defRPr>
            </a:lvl7pPr>
            <a:lvl8pPr lvl="7">
              <a:spcBef>
                <a:spcPts val="0"/>
              </a:spcBef>
              <a:spcAft>
                <a:spcPts val="0"/>
              </a:spcAft>
              <a:buSzPts val="1100"/>
              <a:buFont typeface="Poppins"/>
              <a:buNone/>
              <a:defRPr sz="1100" b="1">
                <a:latin typeface="Poppins"/>
                <a:ea typeface="Poppins"/>
                <a:cs typeface="Poppins"/>
                <a:sym typeface="Poppins"/>
              </a:defRPr>
            </a:lvl8pPr>
            <a:lvl9pPr lvl="8">
              <a:spcBef>
                <a:spcPts val="0"/>
              </a:spcBef>
              <a:spcAft>
                <a:spcPts val="0"/>
              </a:spcAft>
              <a:buSzPts val="1100"/>
              <a:buFont typeface="Poppins"/>
              <a:buNone/>
              <a:defRPr sz="1100" b="1">
                <a:latin typeface="Poppins"/>
                <a:ea typeface="Poppins"/>
                <a:cs typeface="Poppins"/>
                <a:sym typeface="Poppins"/>
              </a:defRPr>
            </a:lvl9pPr>
          </a:lstStyle>
          <a:p>
            <a:endParaRPr/>
          </a:p>
        </p:txBody>
      </p:sp>
      <p:sp>
        <p:nvSpPr>
          <p:cNvPr id="705" name="Google Shape;705;p73"/>
          <p:cNvSpPr txBox="1">
            <a:spLocks noGrp="1"/>
          </p:cNvSpPr>
          <p:nvPr>
            <p:ph type="subTitle" idx="2"/>
          </p:nvPr>
        </p:nvSpPr>
        <p:spPr>
          <a:xfrm>
            <a:off x="284700" y="3432410"/>
            <a:ext cx="1970400" cy="1219800"/>
          </a:xfrm>
          <a:prstGeom prst="rect">
            <a:avLst/>
          </a:prstGeom>
        </p:spPr>
        <p:txBody>
          <a:bodyPr spcFirstLastPara="1" wrap="square" lIns="0" tIns="91425" rIns="91425" bIns="91425" anchor="t" anchorCtr="0">
            <a:spAutoFit/>
          </a:bodyPr>
          <a:lstStyle>
            <a:lvl1pPr lvl="0">
              <a:spcBef>
                <a:spcPts val="0"/>
              </a:spcBef>
              <a:spcAft>
                <a:spcPts val="0"/>
              </a:spcAft>
              <a:buSzPts val="1000"/>
              <a:buFont typeface="Urbanist"/>
              <a:buNone/>
              <a:defRPr sz="1000"/>
            </a:lvl1pPr>
            <a:lvl2pPr lvl="1">
              <a:spcBef>
                <a:spcPts val="0"/>
              </a:spcBef>
              <a:spcAft>
                <a:spcPts val="0"/>
              </a:spcAft>
              <a:buSzPts val="1000"/>
              <a:buFont typeface="Urbanist Medium"/>
              <a:buNone/>
              <a:defRPr sz="1000">
                <a:latin typeface="Urbanist Medium"/>
                <a:ea typeface="Urbanist Medium"/>
                <a:cs typeface="Urbanist Medium"/>
                <a:sym typeface="Urbanist Medium"/>
              </a:defRPr>
            </a:lvl2pPr>
            <a:lvl3pPr lvl="2">
              <a:spcBef>
                <a:spcPts val="0"/>
              </a:spcBef>
              <a:spcAft>
                <a:spcPts val="0"/>
              </a:spcAft>
              <a:buSzPts val="1000"/>
              <a:buFont typeface="Urbanist Medium"/>
              <a:buNone/>
              <a:defRPr sz="1000">
                <a:latin typeface="Urbanist Medium"/>
                <a:ea typeface="Urbanist Medium"/>
                <a:cs typeface="Urbanist Medium"/>
                <a:sym typeface="Urbanist Medium"/>
              </a:defRPr>
            </a:lvl3pPr>
            <a:lvl4pPr lvl="3">
              <a:spcBef>
                <a:spcPts val="0"/>
              </a:spcBef>
              <a:spcAft>
                <a:spcPts val="0"/>
              </a:spcAft>
              <a:buSzPts val="1000"/>
              <a:buFont typeface="Urbanist Medium"/>
              <a:buNone/>
              <a:defRPr sz="1000">
                <a:latin typeface="Urbanist Medium"/>
                <a:ea typeface="Urbanist Medium"/>
                <a:cs typeface="Urbanist Medium"/>
                <a:sym typeface="Urbanist Medium"/>
              </a:defRPr>
            </a:lvl4pPr>
            <a:lvl5pPr lvl="4">
              <a:spcBef>
                <a:spcPts val="0"/>
              </a:spcBef>
              <a:spcAft>
                <a:spcPts val="0"/>
              </a:spcAft>
              <a:buSzPts val="1000"/>
              <a:buFont typeface="Urbanist Medium"/>
              <a:buNone/>
              <a:defRPr sz="1000">
                <a:latin typeface="Urbanist Medium"/>
                <a:ea typeface="Urbanist Medium"/>
                <a:cs typeface="Urbanist Medium"/>
                <a:sym typeface="Urbanist Medium"/>
              </a:defRPr>
            </a:lvl5pPr>
            <a:lvl6pPr lvl="5">
              <a:spcBef>
                <a:spcPts val="0"/>
              </a:spcBef>
              <a:spcAft>
                <a:spcPts val="0"/>
              </a:spcAft>
              <a:buSzPts val="1000"/>
              <a:buFont typeface="Urbanist Medium"/>
              <a:buNone/>
              <a:defRPr sz="1000">
                <a:latin typeface="Urbanist Medium"/>
                <a:ea typeface="Urbanist Medium"/>
                <a:cs typeface="Urbanist Medium"/>
                <a:sym typeface="Urbanist Medium"/>
              </a:defRPr>
            </a:lvl6pPr>
            <a:lvl7pPr lvl="6">
              <a:spcBef>
                <a:spcPts val="0"/>
              </a:spcBef>
              <a:spcAft>
                <a:spcPts val="0"/>
              </a:spcAft>
              <a:buSzPts val="1000"/>
              <a:buFont typeface="Urbanist Medium"/>
              <a:buNone/>
              <a:defRPr sz="1000">
                <a:latin typeface="Urbanist Medium"/>
                <a:ea typeface="Urbanist Medium"/>
                <a:cs typeface="Urbanist Medium"/>
                <a:sym typeface="Urbanist Medium"/>
              </a:defRPr>
            </a:lvl7pPr>
            <a:lvl8pPr lvl="7">
              <a:spcBef>
                <a:spcPts val="0"/>
              </a:spcBef>
              <a:spcAft>
                <a:spcPts val="0"/>
              </a:spcAft>
              <a:buSzPts val="1000"/>
              <a:buFont typeface="Urbanist Medium"/>
              <a:buNone/>
              <a:defRPr sz="1000">
                <a:latin typeface="Urbanist Medium"/>
                <a:ea typeface="Urbanist Medium"/>
                <a:cs typeface="Urbanist Medium"/>
                <a:sym typeface="Urbanist Medium"/>
              </a:defRPr>
            </a:lvl8pPr>
            <a:lvl9pPr lvl="8">
              <a:spcBef>
                <a:spcPts val="0"/>
              </a:spcBef>
              <a:spcAft>
                <a:spcPts val="0"/>
              </a:spcAft>
              <a:buSzPts val="1000"/>
              <a:buFont typeface="Urbanist Medium"/>
              <a:buNone/>
              <a:defRPr sz="1000">
                <a:latin typeface="Urbanist Medium"/>
                <a:ea typeface="Urbanist Medium"/>
                <a:cs typeface="Urbanist Medium"/>
                <a:sym typeface="Urbanist Medium"/>
              </a:defRPr>
            </a:lvl9pPr>
          </a:lstStyle>
          <a:p>
            <a:endParaRPr/>
          </a:p>
        </p:txBody>
      </p:sp>
      <p:sp>
        <p:nvSpPr>
          <p:cNvPr id="706" name="Google Shape;706;p73"/>
          <p:cNvSpPr txBox="1">
            <a:spLocks noGrp="1"/>
          </p:cNvSpPr>
          <p:nvPr>
            <p:ph type="subTitle" idx="3"/>
          </p:nvPr>
        </p:nvSpPr>
        <p:spPr>
          <a:xfrm>
            <a:off x="2709924" y="3016803"/>
            <a:ext cx="1970400" cy="466800"/>
          </a:xfrm>
          <a:prstGeom prst="rect">
            <a:avLst/>
          </a:prstGeom>
        </p:spPr>
        <p:txBody>
          <a:bodyPr spcFirstLastPara="1" wrap="square" lIns="0" tIns="91425" rIns="91425" bIns="91425" anchor="b" anchorCtr="0">
            <a:noAutofit/>
          </a:bodyPr>
          <a:lstStyle>
            <a:lvl1pPr lvl="0">
              <a:spcBef>
                <a:spcPts val="0"/>
              </a:spcBef>
              <a:spcAft>
                <a:spcPts val="0"/>
              </a:spcAft>
              <a:buSzPts val="1100"/>
              <a:buFont typeface="Poppins"/>
              <a:buNone/>
              <a:defRPr sz="1100" b="1">
                <a:latin typeface="Poppins"/>
                <a:ea typeface="Poppins"/>
                <a:cs typeface="Poppins"/>
                <a:sym typeface="Poppins"/>
              </a:defRPr>
            </a:lvl1pPr>
            <a:lvl2pPr lvl="1">
              <a:spcBef>
                <a:spcPts val="0"/>
              </a:spcBef>
              <a:spcAft>
                <a:spcPts val="0"/>
              </a:spcAft>
              <a:buSzPts val="1100"/>
              <a:buFont typeface="Poppins"/>
              <a:buNone/>
              <a:defRPr sz="1100" b="1">
                <a:latin typeface="Poppins"/>
                <a:ea typeface="Poppins"/>
                <a:cs typeface="Poppins"/>
                <a:sym typeface="Poppins"/>
              </a:defRPr>
            </a:lvl2pPr>
            <a:lvl3pPr lvl="2">
              <a:spcBef>
                <a:spcPts val="0"/>
              </a:spcBef>
              <a:spcAft>
                <a:spcPts val="0"/>
              </a:spcAft>
              <a:buSzPts val="1100"/>
              <a:buFont typeface="Poppins"/>
              <a:buNone/>
              <a:defRPr sz="1100" b="1">
                <a:latin typeface="Poppins"/>
                <a:ea typeface="Poppins"/>
                <a:cs typeface="Poppins"/>
                <a:sym typeface="Poppins"/>
              </a:defRPr>
            </a:lvl3pPr>
            <a:lvl4pPr lvl="3">
              <a:spcBef>
                <a:spcPts val="0"/>
              </a:spcBef>
              <a:spcAft>
                <a:spcPts val="0"/>
              </a:spcAft>
              <a:buSzPts val="1100"/>
              <a:buFont typeface="Poppins"/>
              <a:buNone/>
              <a:defRPr sz="1100" b="1">
                <a:latin typeface="Poppins"/>
                <a:ea typeface="Poppins"/>
                <a:cs typeface="Poppins"/>
                <a:sym typeface="Poppins"/>
              </a:defRPr>
            </a:lvl4pPr>
            <a:lvl5pPr lvl="4">
              <a:spcBef>
                <a:spcPts val="0"/>
              </a:spcBef>
              <a:spcAft>
                <a:spcPts val="0"/>
              </a:spcAft>
              <a:buSzPts val="1100"/>
              <a:buFont typeface="Poppins"/>
              <a:buNone/>
              <a:defRPr sz="1100" b="1">
                <a:latin typeface="Poppins"/>
                <a:ea typeface="Poppins"/>
                <a:cs typeface="Poppins"/>
                <a:sym typeface="Poppins"/>
              </a:defRPr>
            </a:lvl5pPr>
            <a:lvl6pPr lvl="5">
              <a:spcBef>
                <a:spcPts val="0"/>
              </a:spcBef>
              <a:spcAft>
                <a:spcPts val="0"/>
              </a:spcAft>
              <a:buSzPts val="1100"/>
              <a:buFont typeface="Poppins"/>
              <a:buNone/>
              <a:defRPr sz="1100" b="1">
                <a:latin typeface="Poppins"/>
                <a:ea typeface="Poppins"/>
                <a:cs typeface="Poppins"/>
                <a:sym typeface="Poppins"/>
              </a:defRPr>
            </a:lvl6pPr>
            <a:lvl7pPr lvl="6">
              <a:spcBef>
                <a:spcPts val="0"/>
              </a:spcBef>
              <a:spcAft>
                <a:spcPts val="0"/>
              </a:spcAft>
              <a:buSzPts val="1100"/>
              <a:buFont typeface="Poppins"/>
              <a:buNone/>
              <a:defRPr sz="1100" b="1">
                <a:latin typeface="Poppins"/>
                <a:ea typeface="Poppins"/>
                <a:cs typeface="Poppins"/>
                <a:sym typeface="Poppins"/>
              </a:defRPr>
            </a:lvl7pPr>
            <a:lvl8pPr lvl="7">
              <a:spcBef>
                <a:spcPts val="0"/>
              </a:spcBef>
              <a:spcAft>
                <a:spcPts val="0"/>
              </a:spcAft>
              <a:buSzPts val="1100"/>
              <a:buFont typeface="Poppins"/>
              <a:buNone/>
              <a:defRPr sz="1100" b="1">
                <a:latin typeface="Poppins"/>
                <a:ea typeface="Poppins"/>
                <a:cs typeface="Poppins"/>
                <a:sym typeface="Poppins"/>
              </a:defRPr>
            </a:lvl8pPr>
            <a:lvl9pPr lvl="8">
              <a:spcBef>
                <a:spcPts val="0"/>
              </a:spcBef>
              <a:spcAft>
                <a:spcPts val="0"/>
              </a:spcAft>
              <a:buSzPts val="1100"/>
              <a:buFont typeface="Poppins"/>
              <a:buNone/>
              <a:defRPr sz="1100" b="1">
                <a:latin typeface="Poppins"/>
                <a:ea typeface="Poppins"/>
                <a:cs typeface="Poppins"/>
                <a:sym typeface="Poppins"/>
              </a:defRPr>
            </a:lvl9pPr>
          </a:lstStyle>
          <a:p>
            <a:endParaRPr/>
          </a:p>
        </p:txBody>
      </p:sp>
      <p:sp>
        <p:nvSpPr>
          <p:cNvPr id="707" name="Google Shape;707;p73"/>
          <p:cNvSpPr txBox="1">
            <a:spLocks noGrp="1"/>
          </p:cNvSpPr>
          <p:nvPr>
            <p:ph type="subTitle" idx="4"/>
          </p:nvPr>
        </p:nvSpPr>
        <p:spPr>
          <a:xfrm>
            <a:off x="2709924" y="3432410"/>
            <a:ext cx="1970400" cy="1219800"/>
          </a:xfrm>
          <a:prstGeom prst="rect">
            <a:avLst/>
          </a:prstGeom>
        </p:spPr>
        <p:txBody>
          <a:bodyPr spcFirstLastPara="1" wrap="square" lIns="0" tIns="91425" rIns="91425" bIns="91425" anchor="t" anchorCtr="0">
            <a:spAutoFit/>
          </a:bodyPr>
          <a:lstStyle>
            <a:lvl1pPr lvl="0">
              <a:spcBef>
                <a:spcPts val="0"/>
              </a:spcBef>
              <a:spcAft>
                <a:spcPts val="0"/>
              </a:spcAft>
              <a:buSzPts val="1000"/>
              <a:buFont typeface="Urbanist"/>
              <a:buNone/>
              <a:defRPr sz="1000"/>
            </a:lvl1pPr>
            <a:lvl2pPr lvl="1">
              <a:spcBef>
                <a:spcPts val="0"/>
              </a:spcBef>
              <a:spcAft>
                <a:spcPts val="0"/>
              </a:spcAft>
              <a:buSzPts val="1000"/>
              <a:buFont typeface="Urbanist Medium"/>
              <a:buNone/>
              <a:defRPr sz="1000">
                <a:latin typeface="Urbanist Medium"/>
                <a:ea typeface="Urbanist Medium"/>
                <a:cs typeface="Urbanist Medium"/>
                <a:sym typeface="Urbanist Medium"/>
              </a:defRPr>
            </a:lvl2pPr>
            <a:lvl3pPr lvl="2">
              <a:spcBef>
                <a:spcPts val="0"/>
              </a:spcBef>
              <a:spcAft>
                <a:spcPts val="0"/>
              </a:spcAft>
              <a:buSzPts val="1000"/>
              <a:buFont typeface="Urbanist Medium"/>
              <a:buNone/>
              <a:defRPr sz="1000">
                <a:latin typeface="Urbanist Medium"/>
                <a:ea typeface="Urbanist Medium"/>
                <a:cs typeface="Urbanist Medium"/>
                <a:sym typeface="Urbanist Medium"/>
              </a:defRPr>
            </a:lvl3pPr>
            <a:lvl4pPr lvl="3">
              <a:spcBef>
                <a:spcPts val="0"/>
              </a:spcBef>
              <a:spcAft>
                <a:spcPts val="0"/>
              </a:spcAft>
              <a:buSzPts val="1000"/>
              <a:buFont typeface="Urbanist Medium"/>
              <a:buNone/>
              <a:defRPr sz="1000">
                <a:latin typeface="Urbanist Medium"/>
                <a:ea typeface="Urbanist Medium"/>
                <a:cs typeface="Urbanist Medium"/>
                <a:sym typeface="Urbanist Medium"/>
              </a:defRPr>
            </a:lvl4pPr>
            <a:lvl5pPr lvl="4">
              <a:spcBef>
                <a:spcPts val="0"/>
              </a:spcBef>
              <a:spcAft>
                <a:spcPts val="0"/>
              </a:spcAft>
              <a:buSzPts val="1000"/>
              <a:buFont typeface="Urbanist Medium"/>
              <a:buNone/>
              <a:defRPr sz="1000">
                <a:latin typeface="Urbanist Medium"/>
                <a:ea typeface="Urbanist Medium"/>
                <a:cs typeface="Urbanist Medium"/>
                <a:sym typeface="Urbanist Medium"/>
              </a:defRPr>
            </a:lvl5pPr>
            <a:lvl6pPr lvl="5">
              <a:spcBef>
                <a:spcPts val="0"/>
              </a:spcBef>
              <a:spcAft>
                <a:spcPts val="0"/>
              </a:spcAft>
              <a:buSzPts val="1000"/>
              <a:buFont typeface="Urbanist Medium"/>
              <a:buNone/>
              <a:defRPr sz="1000">
                <a:latin typeface="Urbanist Medium"/>
                <a:ea typeface="Urbanist Medium"/>
                <a:cs typeface="Urbanist Medium"/>
                <a:sym typeface="Urbanist Medium"/>
              </a:defRPr>
            </a:lvl6pPr>
            <a:lvl7pPr lvl="6">
              <a:spcBef>
                <a:spcPts val="0"/>
              </a:spcBef>
              <a:spcAft>
                <a:spcPts val="0"/>
              </a:spcAft>
              <a:buSzPts val="1000"/>
              <a:buFont typeface="Urbanist Medium"/>
              <a:buNone/>
              <a:defRPr sz="1000">
                <a:latin typeface="Urbanist Medium"/>
                <a:ea typeface="Urbanist Medium"/>
                <a:cs typeface="Urbanist Medium"/>
                <a:sym typeface="Urbanist Medium"/>
              </a:defRPr>
            </a:lvl7pPr>
            <a:lvl8pPr lvl="7">
              <a:spcBef>
                <a:spcPts val="0"/>
              </a:spcBef>
              <a:spcAft>
                <a:spcPts val="0"/>
              </a:spcAft>
              <a:buSzPts val="1000"/>
              <a:buFont typeface="Urbanist Medium"/>
              <a:buNone/>
              <a:defRPr sz="1000">
                <a:latin typeface="Urbanist Medium"/>
                <a:ea typeface="Urbanist Medium"/>
                <a:cs typeface="Urbanist Medium"/>
                <a:sym typeface="Urbanist Medium"/>
              </a:defRPr>
            </a:lvl8pPr>
            <a:lvl9pPr lvl="8">
              <a:spcBef>
                <a:spcPts val="0"/>
              </a:spcBef>
              <a:spcAft>
                <a:spcPts val="0"/>
              </a:spcAft>
              <a:buSzPts val="1000"/>
              <a:buFont typeface="Urbanist Medium"/>
              <a:buNone/>
              <a:defRPr sz="1000">
                <a:latin typeface="Urbanist Medium"/>
                <a:ea typeface="Urbanist Medium"/>
                <a:cs typeface="Urbanist Medium"/>
                <a:sym typeface="Urbanist Medium"/>
              </a:defRPr>
            </a:lvl9pPr>
          </a:lstStyle>
          <a:p>
            <a:endParaRPr/>
          </a:p>
        </p:txBody>
      </p:sp>
      <p:sp>
        <p:nvSpPr>
          <p:cNvPr id="708" name="Google Shape;708;p73"/>
          <p:cNvSpPr txBox="1">
            <a:spLocks noGrp="1"/>
          </p:cNvSpPr>
          <p:nvPr>
            <p:ph type="subTitle" idx="5"/>
          </p:nvPr>
        </p:nvSpPr>
        <p:spPr>
          <a:xfrm>
            <a:off x="5135149" y="3016803"/>
            <a:ext cx="1970400" cy="466800"/>
          </a:xfrm>
          <a:prstGeom prst="rect">
            <a:avLst/>
          </a:prstGeom>
        </p:spPr>
        <p:txBody>
          <a:bodyPr spcFirstLastPara="1" wrap="square" lIns="0" tIns="91425" rIns="91425" bIns="91425" anchor="b" anchorCtr="0">
            <a:noAutofit/>
          </a:bodyPr>
          <a:lstStyle>
            <a:lvl1pPr lvl="0">
              <a:spcBef>
                <a:spcPts val="0"/>
              </a:spcBef>
              <a:spcAft>
                <a:spcPts val="0"/>
              </a:spcAft>
              <a:buSzPts val="1100"/>
              <a:buFont typeface="Poppins"/>
              <a:buNone/>
              <a:defRPr sz="1100" b="1">
                <a:latin typeface="Poppins"/>
                <a:ea typeface="Poppins"/>
                <a:cs typeface="Poppins"/>
                <a:sym typeface="Poppins"/>
              </a:defRPr>
            </a:lvl1pPr>
            <a:lvl2pPr lvl="1">
              <a:spcBef>
                <a:spcPts val="0"/>
              </a:spcBef>
              <a:spcAft>
                <a:spcPts val="0"/>
              </a:spcAft>
              <a:buSzPts val="1100"/>
              <a:buFont typeface="Poppins"/>
              <a:buNone/>
              <a:defRPr sz="1100" b="1">
                <a:latin typeface="Poppins"/>
                <a:ea typeface="Poppins"/>
                <a:cs typeface="Poppins"/>
                <a:sym typeface="Poppins"/>
              </a:defRPr>
            </a:lvl2pPr>
            <a:lvl3pPr lvl="2">
              <a:spcBef>
                <a:spcPts val="0"/>
              </a:spcBef>
              <a:spcAft>
                <a:spcPts val="0"/>
              </a:spcAft>
              <a:buSzPts val="1100"/>
              <a:buFont typeface="Poppins"/>
              <a:buNone/>
              <a:defRPr sz="1100" b="1">
                <a:latin typeface="Poppins"/>
                <a:ea typeface="Poppins"/>
                <a:cs typeface="Poppins"/>
                <a:sym typeface="Poppins"/>
              </a:defRPr>
            </a:lvl3pPr>
            <a:lvl4pPr lvl="3">
              <a:spcBef>
                <a:spcPts val="0"/>
              </a:spcBef>
              <a:spcAft>
                <a:spcPts val="0"/>
              </a:spcAft>
              <a:buSzPts val="1100"/>
              <a:buFont typeface="Poppins"/>
              <a:buNone/>
              <a:defRPr sz="1100" b="1">
                <a:latin typeface="Poppins"/>
                <a:ea typeface="Poppins"/>
                <a:cs typeface="Poppins"/>
                <a:sym typeface="Poppins"/>
              </a:defRPr>
            </a:lvl4pPr>
            <a:lvl5pPr lvl="4">
              <a:spcBef>
                <a:spcPts val="0"/>
              </a:spcBef>
              <a:spcAft>
                <a:spcPts val="0"/>
              </a:spcAft>
              <a:buSzPts val="1100"/>
              <a:buFont typeface="Poppins"/>
              <a:buNone/>
              <a:defRPr sz="1100" b="1">
                <a:latin typeface="Poppins"/>
                <a:ea typeface="Poppins"/>
                <a:cs typeface="Poppins"/>
                <a:sym typeface="Poppins"/>
              </a:defRPr>
            </a:lvl5pPr>
            <a:lvl6pPr lvl="5">
              <a:spcBef>
                <a:spcPts val="0"/>
              </a:spcBef>
              <a:spcAft>
                <a:spcPts val="0"/>
              </a:spcAft>
              <a:buSzPts val="1100"/>
              <a:buFont typeface="Poppins"/>
              <a:buNone/>
              <a:defRPr sz="1100" b="1">
                <a:latin typeface="Poppins"/>
                <a:ea typeface="Poppins"/>
                <a:cs typeface="Poppins"/>
                <a:sym typeface="Poppins"/>
              </a:defRPr>
            </a:lvl6pPr>
            <a:lvl7pPr lvl="6">
              <a:spcBef>
                <a:spcPts val="0"/>
              </a:spcBef>
              <a:spcAft>
                <a:spcPts val="0"/>
              </a:spcAft>
              <a:buSzPts val="1100"/>
              <a:buFont typeface="Poppins"/>
              <a:buNone/>
              <a:defRPr sz="1100" b="1">
                <a:latin typeface="Poppins"/>
                <a:ea typeface="Poppins"/>
                <a:cs typeface="Poppins"/>
                <a:sym typeface="Poppins"/>
              </a:defRPr>
            </a:lvl7pPr>
            <a:lvl8pPr lvl="7">
              <a:spcBef>
                <a:spcPts val="0"/>
              </a:spcBef>
              <a:spcAft>
                <a:spcPts val="0"/>
              </a:spcAft>
              <a:buSzPts val="1100"/>
              <a:buFont typeface="Poppins"/>
              <a:buNone/>
              <a:defRPr sz="1100" b="1">
                <a:latin typeface="Poppins"/>
                <a:ea typeface="Poppins"/>
                <a:cs typeface="Poppins"/>
                <a:sym typeface="Poppins"/>
              </a:defRPr>
            </a:lvl8pPr>
            <a:lvl9pPr lvl="8">
              <a:spcBef>
                <a:spcPts val="0"/>
              </a:spcBef>
              <a:spcAft>
                <a:spcPts val="0"/>
              </a:spcAft>
              <a:buSzPts val="1100"/>
              <a:buFont typeface="Poppins"/>
              <a:buNone/>
              <a:defRPr sz="1100" b="1">
                <a:latin typeface="Poppins"/>
                <a:ea typeface="Poppins"/>
                <a:cs typeface="Poppins"/>
                <a:sym typeface="Poppins"/>
              </a:defRPr>
            </a:lvl9pPr>
          </a:lstStyle>
          <a:p>
            <a:endParaRPr/>
          </a:p>
        </p:txBody>
      </p:sp>
      <p:sp>
        <p:nvSpPr>
          <p:cNvPr id="709" name="Google Shape;709;p73"/>
          <p:cNvSpPr txBox="1">
            <a:spLocks noGrp="1"/>
          </p:cNvSpPr>
          <p:nvPr>
            <p:ph type="subTitle" idx="6"/>
          </p:nvPr>
        </p:nvSpPr>
        <p:spPr>
          <a:xfrm>
            <a:off x="5135149" y="3432410"/>
            <a:ext cx="1970400" cy="1219800"/>
          </a:xfrm>
          <a:prstGeom prst="rect">
            <a:avLst/>
          </a:prstGeom>
        </p:spPr>
        <p:txBody>
          <a:bodyPr spcFirstLastPara="1" wrap="square" lIns="0" tIns="91425" rIns="91425" bIns="91425" anchor="t" anchorCtr="0">
            <a:spAutoFit/>
          </a:bodyPr>
          <a:lstStyle>
            <a:lvl1pPr lvl="0">
              <a:spcBef>
                <a:spcPts val="0"/>
              </a:spcBef>
              <a:spcAft>
                <a:spcPts val="0"/>
              </a:spcAft>
              <a:buSzPts val="1000"/>
              <a:buFont typeface="Urbanist"/>
              <a:buNone/>
              <a:defRPr sz="1000"/>
            </a:lvl1pPr>
            <a:lvl2pPr lvl="1">
              <a:spcBef>
                <a:spcPts val="0"/>
              </a:spcBef>
              <a:spcAft>
                <a:spcPts val="0"/>
              </a:spcAft>
              <a:buSzPts val="1000"/>
              <a:buFont typeface="Urbanist Medium"/>
              <a:buNone/>
              <a:defRPr sz="1000">
                <a:latin typeface="Urbanist Medium"/>
                <a:ea typeface="Urbanist Medium"/>
                <a:cs typeface="Urbanist Medium"/>
                <a:sym typeface="Urbanist Medium"/>
              </a:defRPr>
            </a:lvl2pPr>
            <a:lvl3pPr lvl="2">
              <a:spcBef>
                <a:spcPts val="0"/>
              </a:spcBef>
              <a:spcAft>
                <a:spcPts val="0"/>
              </a:spcAft>
              <a:buSzPts val="1000"/>
              <a:buFont typeface="Urbanist Medium"/>
              <a:buNone/>
              <a:defRPr sz="1000">
                <a:latin typeface="Urbanist Medium"/>
                <a:ea typeface="Urbanist Medium"/>
                <a:cs typeface="Urbanist Medium"/>
                <a:sym typeface="Urbanist Medium"/>
              </a:defRPr>
            </a:lvl3pPr>
            <a:lvl4pPr lvl="3">
              <a:spcBef>
                <a:spcPts val="0"/>
              </a:spcBef>
              <a:spcAft>
                <a:spcPts val="0"/>
              </a:spcAft>
              <a:buSzPts val="1000"/>
              <a:buFont typeface="Urbanist Medium"/>
              <a:buNone/>
              <a:defRPr sz="1000">
                <a:latin typeface="Urbanist Medium"/>
                <a:ea typeface="Urbanist Medium"/>
                <a:cs typeface="Urbanist Medium"/>
                <a:sym typeface="Urbanist Medium"/>
              </a:defRPr>
            </a:lvl4pPr>
            <a:lvl5pPr lvl="4">
              <a:spcBef>
                <a:spcPts val="0"/>
              </a:spcBef>
              <a:spcAft>
                <a:spcPts val="0"/>
              </a:spcAft>
              <a:buSzPts val="1000"/>
              <a:buFont typeface="Urbanist Medium"/>
              <a:buNone/>
              <a:defRPr sz="1000">
                <a:latin typeface="Urbanist Medium"/>
                <a:ea typeface="Urbanist Medium"/>
                <a:cs typeface="Urbanist Medium"/>
                <a:sym typeface="Urbanist Medium"/>
              </a:defRPr>
            </a:lvl5pPr>
            <a:lvl6pPr lvl="5">
              <a:spcBef>
                <a:spcPts val="0"/>
              </a:spcBef>
              <a:spcAft>
                <a:spcPts val="0"/>
              </a:spcAft>
              <a:buSzPts val="1000"/>
              <a:buFont typeface="Urbanist Medium"/>
              <a:buNone/>
              <a:defRPr sz="1000">
                <a:latin typeface="Urbanist Medium"/>
                <a:ea typeface="Urbanist Medium"/>
                <a:cs typeface="Urbanist Medium"/>
                <a:sym typeface="Urbanist Medium"/>
              </a:defRPr>
            </a:lvl6pPr>
            <a:lvl7pPr lvl="6">
              <a:spcBef>
                <a:spcPts val="0"/>
              </a:spcBef>
              <a:spcAft>
                <a:spcPts val="0"/>
              </a:spcAft>
              <a:buSzPts val="1000"/>
              <a:buFont typeface="Urbanist Medium"/>
              <a:buNone/>
              <a:defRPr sz="1000">
                <a:latin typeface="Urbanist Medium"/>
                <a:ea typeface="Urbanist Medium"/>
                <a:cs typeface="Urbanist Medium"/>
                <a:sym typeface="Urbanist Medium"/>
              </a:defRPr>
            </a:lvl7pPr>
            <a:lvl8pPr lvl="7">
              <a:spcBef>
                <a:spcPts val="0"/>
              </a:spcBef>
              <a:spcAft>
                <a:spcPts val="0"/>
              </a:spcAft>
              <a:buSzPts val="1000"/>
              <a:buFont typeface="Urbanist Medium"/>
              <a:buNone/>
              <a:defRPr sz="1000">
                <a:latin typeface="Urbanist Medium"/>
                <a:ea typeface="Urbanist Medium"/>
                <a:cs typeface="Urbanist Medium"/>
                <a:sym typeface="Urbanist Medium"/>
              </a:defRPr>
            </a:lvl8pPr>
            <a:lvl9pPr lvl="8">
              <a:spcBef>
                <a:spcPts val="0"/>
              </a:spcBef>
              <a:spcAft>
                <a:spcPts val="0"/>
              </a:spcAft>
              <a:buSzPts val="1000"/>
              <a:buFont typeface="Urbanist Medium"/>
              <a:buNone/>
              <a:defRPr sz="1000">
                <a:latin typeface="Urbanist Medium"/>
                <a:ea typeface="Urbanist Medium"/>
                <a:cs typeface="Urbanist Medium"/>
                <a:sym typeface="Urbanist Medium"/>
              </a:defRPr>
            </a:lvl9pPr>
          </a:lstStyle>
          <a:p>
            <a:endParaRPr/>
          </a:p>
        </p:txBody>
      </p:sp>
      <p:sp>
        <p:nvSpPr>
          <p:cNvPr id="710" name="Google Shape;710;p73"/>
          <p:cNvSpPr txBox="1">
            <a:spLocks noGrp="1"/>
          </p:cNvSpPr>
          <p:nvPr>
            <p:ph type="title"/>
          </p:nvPr>
        </p:nvSpPr>
        <p:spPr>
          <a:xfrm>
            <a:off x="283475" y="433737"/>
            <a:ext cx="4382400" cy="433800"/>
          </a:xfrm>
          <a:prstGeom prst="rect">
            <a:avLst/>
          </a:prstGeom>
        </p:spPr>
        <p:txBody>
          <a:bodyPr spcFirstLastPara="1" wrap="square" lIns="0" tIns="0" rIns="91425" bIns="0" anchor="t" anchorCtr="0">
            <a:noAutofit/>
          </a:bodyPr>
          <a:lstStyle>
            <a:lvl1pPr lvl="0">
              <a:lnSpc>
                <a:spcPct val="90000"/>
              </a:lnSpc>
              <a:spcBef>
                <a:spcPts val="0"/>
              </a:spcBef>
              <a:spcAft>
                <a:spcPts val="0"/>
              </a:spcAft>
              <a:buClr>
                <a:schemeClr val="lt1"/>
              </a:buClr>
              <a:buSzPts val="2400"/>
              <a:buNone/>
              <a:defRPr sz="2400"/>
            </a:lvl1pPr>
            <a:lvl2pPr lvl="1">
              <a:lnSpc>
                <a:spcPct val="90000"/>
              </a:lnSpc>
              <a:spcBef>
                <a:spcPts val="0"/>
              </a:spcBef>
              <a:spcAft>
                <a:spcPts val="0"/>
              </a:spcAft>
              <a:buSzPts val="2400"/>
              <a:buNone/>
              <a:defRPr sz="2400"/>
            </a:lvl2pPr>
            <a:lvl3pPr lvl="2">
              <a:lnSpc>
                <a:spcPct val="90000"/>
              </a:lnSpc>
              <a:spcBef>
                <a:spcPts val="0"/>
              </a:spcBef>
              <a:spcAft>
                <a:spcPts val="0"/>
              </a:spcAft>
              <a:buSzPts val="2400"/>
              <a:buNone/>
              <a:defRPr sz="2400"/>
            </a:lvl3pPr>
            <a:lvl4pPr lvl="3">
              <a:lnSpc>
                <a:spcPct val="90000"/>
              </a:lnSpc>
              <a:spcBef>
                <a:spcPts val="0"/>
              </a:spcBef>
              <a:spcAft>
                <a:spcPts val="0"/>
              </a:spcAft>
              <a:buSzPts val="2400"/>
              <a:buNone/>
              <a:defRPr sz="2400"/>
            </a:lvl4pPr>
            <a:lvl5pPr lvl="4">
              <a:lnSpc>
                <a:spcPct val="90000"/>
              </a:lnSpc>
              <a:spcBef>
                <a:spcPts val="0"/>
              </a:spcBef>
              <a:spcAft>
                <a:spcPts val="0"/>
              </a:spcAft>
              <a:buSzPts val="2400"/>
              <a:buNone/>
              <a:defRPr sz="2400"/>
            </a:lvl5pPr>
            <a:lvl6pPr lvl="5">
              <a:lnSpc>
                <a:spcPct val="90000"/>
              </a:lnSpc>
              <a:spcBef>
                <a:spcPts val="0"/>
              </a:spcBef>
              <a:spcAft>
                <a:spcPts val="0"/>
              </a:spcAft>
              <a:buSzPts val="2400"/>
              <a:buNone/>
              <a:defRPr sz="2400"/>
            </a:lvl6pPr>
            <a:lvl7pPr lvl="6">
              <a:lnSpc>
                <a:spcPct val="90000"/>
              </a:lnSpc>
              <a:spcBef>
                <a:spcPts val="0"/>
              </a:spcBef>
              <a:spcAft>
                <a:spcPts val="0"/>
              </a:spcAft>
              <a:buSzPts val="2400"/>
              <a:buNone/>
              <a:defRPr sz="2400"/>
            </a:lvl7pPr>
            <a:lvl8pPr lvl="7">
              <a:lnSpc>
                <a:spcPct val="90000"/>
              </a:lnSpc>
              <a:spcBef>
                <a:spcPts val="0"/>
              </a:spcBef>
              <a:spcAft>
                <a:spcPts val="0"/>
              </a:spcAft>
              <a:buSzPts val="2400"/>
              <a:buNone/>
              <a:defRPr sz="2400"/>
            </a:lvl8pPr>
            <a:lvl9pPr lvl="8">
              <a:lnSpc>
                <a:spcPct val="90000"/>
              </a:lnSpc>
              <a:spcBef>
                <a:spcPts val="0"/>
              </a:spcBef>
              <a:spcAft>
                <a:spcPts val="0"/>
              </a:spcAft>
              <a:buSzPts val="2400"/>
              <a:buNone/>
              <a:defRPr sz="2400"/>
            </a:lvl9pPr>
          </a:lstStyle>
          <a:p>
            <a:endParaRPr/>
          </a:p>
        </p:txBody>
      </p:sp>
      <p:sp>
        <p:nvSpPr>
          <p:cNvPr id="711" name="Google Shape;711;p73"/>
          <p:cNvSpPr txBox="1">
            <a:spLocks noGrp="1"/>
          </p:cNvSpPr>
          <p:nvPr>
            <p:ph type="subTitle" idx="7"/>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712" name="Google Shape;712;p73"/>
          <p:cNvSpPr txBox="1">
            <a:spLocks noGrp="1"/>
          </p:cNvSpPr>
          <p:nvPr>
            <p:ph type="subTitle" idx="8"/>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713" name="Google Shape;713;p73"/>
          <p:cNvSpPr txBox="1">
            <a:spLocks noGrp="1"/>
          </p:cNvSpPr>
          <p:nvPr>
            <p:ph type="subTitle" idx="9"/>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714" name="Google Shape;714;p73"/>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Key learnings">
  <p:cSld name="CUSTOM">
    <p:spTree>
      <p:nvGrpSpPr>
        <p:cNvPr id="1" name="Shape 715"/>
        <p:cNvGrpSpPr/>
        <p:nvPr/>
      </p:nvGrpSpPr>
      <p:grpSpPr>
        <a:xfrm>
          <a:off x="0" y="0"/>
          <a:ext cx="0" cy="0"/>
          <a:chOff x="0" y="0"/>
          <a:chExt cx="0" cy="0"/>
        </a:xfrm>
      </p:grpSpPr>
      <p:sp>
        <p:nvSpPr>
          <p:cNvPr id="716" name="Google Shape;716;p74"/>
          <p:cNvSpPr/>
          <p:nvPr/>
        </p:nvSpPr>
        <p:spPr>
          <a:xfrm rot="5400000" flipH="1">
            <a:off x="5052850" y="1254650"/>
            <a:ext cx="291900" cy="291900"/>
          </a:xfrm>
          <a:prstGeom prst="pie">
            <a:avLst>
              <a:gd name="adj1" fmla="val 16192689"/>
              <a:gd name="adj2" fmla="val 5408708"/>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717" name="Google Shape;717;p74"/>
          <p:cNvSpPr/>
          <p:nvPr/>
        </p:nvSpPr>
        <p:spPr>
          <a:xfrm flipH="1">
            <a:off x="25" y="2692075"/>
            <a:ext cx="1709400" cy="1625700"/>
          </a:xfrm>
          <a:prstGeom prst="pie">
            <a:avLst>
              <a:gd name="adj1" fmla="val 0"/>
              <a:gd name="adj2" fmla="val 540870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718" name="Google Shape;718;p74"/>
          <p:cNvSpPr/>
          <p:nvPr/>
        </p:nvSpPr>
        <p:spPr>
          <a:xfrm rot="5400000" flipH="1">
            <a:off x="851875" y="3504787"/>
            <a:ext cx="1625700" cy="1620300"/>
          </a:xfrm>
          <a:prstGeom prst="pie">
            <a:avLst>
              <a:gd name="adj1" fmla="val 0"/>
              <a:gd name="adj2" fmla="val 5408708"/>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719" name="Google Shape;719;p74"/>
          <p:cNvSpPr/>
          <p:nvPr/>
        </p:nvSpPr>
        <p:spPr>
          <a:xfrm rot="-5400000" flipH="1">
            <a:off x="-125" y="3483026"/>
            <a:ext cx="1665300" cy="1665300"/>
          </a:xfrm>
          <a:prstGeom prst="pie">
            <a:avLst>
              <a:gd name="adj1" fmla="val 16192689"/>
              <a:gd name="adj2" fmla="val 5408708"/>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720" name="Google Shape;720;p74"/>
          <p:cNvSpPr/>
          <p:nvPr/>
        </p:nvSpPr>
        <p:spPr>
          <a:xfrm rot="5400000" flipH="1">
            <a:off x="5052850" y="2554039"/>
            <a:ext cx="291900" cy="291900"/>
          </a:xfrm>
          <a:prstGeom prst="pie">
            <a:avLst>
              <a:gd name="adj1" fmla="val 16192689"/>
              <a:gd name="adj2" fmla="val 5408708"/>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721" name="Google Shape;721;p74"/>
          <p:cNvSpPr/>
          <p:nvPr/>
        </p:nvSpPr>
        <p:spPr>
          <a:xfrm rot="5400000" flipH="1">
            <a:off x="5052850" y="3858733"/>
            <a:ext cx="291900" cy="291900"/>
          </a:xfrm>
          <a:prstGeom prst="pie">
            <a:avLst>
              <a:gd name="adj1" fmla="val 16192689"/>
              <a:gd name="adj2" fmla="val 5408708"/>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722" name="Google Shape;722;p74"/>
          <p:cNvSpPr txBox="1">
            <a:spLocks noGrp="1"/>
          </p:cNvSpPr>
          <p:nvPr>
            <p:ph type="title"/>
          </p:nvPr>
        </p:nvSpPr>
        <p:spPr>
          <a:xfrm>
            <a:off x="283475" y="1790498"/>
            <a:ext cx="3162600" cy="905100"/>
          </a:xfrm>
          <a:prstGeom prst="rect">
            <a:avLst/>
          </a:prstGeom>
        </p:spPr>
        <p:txBody>
          <a:bodyPr spcFirstLastPara="1" wrap="square" lIns="0" tIns="0" rIns="91425" bIns="0" anchor="b" anchorCtr="0">
            <a:noAutofit/>
          </a:bodyPr>
          <a:lstStyle>
            <a:lvl1pPr lvl="0">
              <a:lnSpc>
                <a:spcPct val="90000"/>
              </a:lnSpc>
              <a:spcBef>
                <a:spcPts val="0"/>
              </a:spcBef>
              <a:spcAft>
                <a:spcPts val="0"/>
              </a:spcAft>
              <a:buClr>
                <a:schemeClr val="lt1"/>
              </a:buClr>
              <a:buSzPts val="2800"/>
              <a:buNone/>
              <a:defRPr sz="2800"/>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23" name="Google Shape;723;p74"/>
          <p:cNvSpPr txBox="1">
            <a:spLocks noGrp="1"/>
          </p:cNvSpPr>
          <p:nvPr>
            <p:ph type="subTitle" idx="1"/>
          </p:nvPr>
        </p:nvSpPr>
        <p:spPr>
          <a:xfrm>
            <a:off x="5052850" y="703626"/>
            <a:ext cx="1970400" cy="466800"/>
          </a:xfrm>
          <a:prstGeom prst="rect">
            <a:avLst/>
          </a:prstGeom>
        </p:spPr>
        <p:txBody>
          <a:bodyPr spcFirstLastPara="1" wrap="square" lIns="0" tIns="91425" rIns="91425" bIns="0" anchor="b" anchorCtr="0">
            <a:noAutofit/>
          </a:bodyPr>
          <a:lstStyle>
            <a:lvl1pPr lvl="0">
              <a:spcBef>
                <a:spcPts val="0"/>
              </a:spcBef>
              <a:spcAft>
                <a:spcPts val="0"/>
              </a:spcAft>
              <a:buSzPts val="1100"/>
              <a:buFont typeface="Poppins"/>
              <a:buNone/>
              <a:defRPr sz="1100" b="1">
                <a:latin typeface="Poppins"/>
                <a:ea typeface="Poppins"/>
                <a:cs typeface="Poppins"/>
                <a:sym typeface="Poppins"/>
              </a:defRPr>
            </a:lvl1pPr>
            <a:lvl2pPr lvl="1">
              <a:spcBef>
                <a:spcPts val="0"/>
              </a:spcBef>
              <a:spcAft>
                <a:spcPts val="0"/>
              </a:spcAft>
              <a:buSzPts val="1100"/>
              <a:buFont typeface="Poppins"/>
              <a:buNone/>
              <a:defRPr sz="1100" b="1">
                <a:latin typeface="Poppins"/>
                <a:ea typeface="Poppins"/>
                <a:cs typeface="Poppins"/>
                <a:sym typeface="Poppins"/>
              </a:defRPr>
            </a:lvl2pPr>
            <a:lvl3pPr lvl="2">
              <a:spcBef>
                <a:spcPts val="0"/>
              </a:spcBef>
              <a:spcAft>
                <a:spcPts val="0"/>
              </a:spcAft>
              <a:buSzPts val="1100"/>
              <a:buFont typeface="Poppins"/>
              <a:buNone/>
              <a:defRPr sz="1100" b="1">
                <a:latin typeface="Poppins"/>
                <a:ea typeface="Poppins"/>
                <a:cs typeface="Poppins"/>
                <a:sym typeface="Poppins"/>
              </a:defRPr>
            </a:lvl3pPr>
            <a:lvl4pPr lvl="3">
              <a:spcBef>
                <a:spcPts val="0"/>
              </a:spcBef>
              <a:spcAft>
                <a:spcPts val="0"/>
              </a:spcAft>
              <a:buSzPts val="1100"/>
              <a:buFont typeface="Poppins"/>
              <a:buNone/>
              <a:defRPr sz="1100" b="1">
                <a:latin typeface="Poppins"/>
                <a:ea typeface="Poppins"/>
                <a:cs typeface="Poppins"/>
                <a:sym typeface="Poppins"/>
              </a:defRPr>
            </a:lvl4pPr>
            <a:lvl5pPr lvl="4">
              <a:spcBef>
                <a:spcPts val="0"/>
              </a:spcBef>
              <a:spcAft>
                <a:spcPts val="0"/>
              </a:spcAft>
              <a:buSzPts val="1100"/>
              <a:buFont typeface="Poppins"/>
              <a:buNone/>
              <a:defRPr sz="1100" b="1">
                <a:latin typeface="Poppins"/>
                <a:ea typeface="Poppins"/>
                <a:cs typeface="Poppins"/>
                <a:sym typeface="Poppins"/>
              </a:defRPr>
            </a:lvl5pPr>
            <a:lvl6pPr lvl="5">
              <a:spcBef>
                <a:spcPts val="0"/>
              </a:spcBef>
              <a:spcAft>
                <a:spcPts val="0"/>
              </a:spcAft>
              <a:buSzPts val="1100"/>
              <a:buFont typeface="Poppins"/>
              <a:buNone/>
              <a:defRPr sz="1100" b="1">
                <a:latin typeface="Poppins"/>
                <a:ea typeface="Poppins"/>
                <a:cs typeface="Poppins"/>
                <a:sym typeface="Poppins"/>
              </a:defRPr>
            </a:lvl6pPr>
            <a:lvl7pPr lvl="6">
              <a:spcBef>
                <a:spcPts val="0"/>
              </a:spcBef>
              <a:spcAft>
                <a:spcPts val="0"/>
              </a:spcAft>
              <a:buSzPts val="1100"/>
              <a:buFont typeface="Poppins"/>
              <a:buNone/>
              <a:defRPr sz="1100" b="1">
                <a:latin typeface="Poppins"/>
                <a:ea typeface="Poppins"/>
                <a:cs typeface="Poppins"/>
                <a:sym typeface="Poppins"/>
              </a:defRPr>
            </a:lvl7pPr>
            <a:lvl8pPr lvl="7">
              <a:spcBef>
                <a:spcPts val="0"/>
              </a:spcBef>
              <a:spcAft>
                <a:spcPts val="0"/>
              </a:spcAft>
              <a:buSzPts val="1100"/>
              <a:buFont typeface="Poppins"/>
              <a:buNone/>
              <a:defRPr sz="1100" b="1">
                <a:latin typeface="Poppins"/>
                <a:ea typeface="Poppins"/>
                <a:cs typeface="Poppins"/>
                <a:sym typeface="Poppins"/>
              </a:defRPr>
            </a:lvl8pPr>
            <a:lvl9pPr lvl="8">
              <a:spcBef>
                <a:spcPts val="0"/>
              </a:spcBef>
              <a:spcAft>
                <a:spcPts val="0"/>
              </a:spcAft>
              <a:buSzPts val="1100"/>
              <a:buFont typeface="Poppins"/>
              <a:buNone/>
              <a:defRPr sz="1100" b="1">
                <a:latin typeface="Poppins"/>
                <a:ea typeface="Poppins"/>
                <a:cs typeface="Poppins"/>
                <a:sym typeface="Poppins"/>
              </a:defRPr>
            </a:lvl9pPr>
          </a:lstStyle>
          <a:p>
            <a:endParaRPr/>
          </a:p>
        </p:txBody>
      </p:sp>
      <p:sp>
        <p:nvSpPr>
          <p:cNvPr id="724" name="Google Shape;724;p74"/>
          <p:cNvSpPr txBox="1">
            <a:spLocks noGrp="1"/>
          </p:cNvSpPr>
          <p:nvPr>
            <p:ph type="subTitle" idx="2"/>
          </p:nvPr>
        </p:nvSpPr>
        <p:spPr>
          <a:xfrm>
            <a:off x="5052850" y="1447600"/>
            <a:ext cx="2403600" cy="547200"/>
          </a:xfrm>
          <a:prstGeom prst="rect">
            <a:avLst/>
          </a:prstGeom>
        </p:spPr>
        <p:txBody>
          <a:bodyPr spcFirstLastPara="1" wrap="square" lIns="0" tIns="91425" rIns="91425" bIns="91425" anchor="t" anchorCtr="0">
            <a:noAutofit/>
          </a:bodyPr>
          <a:lstStyle>
            <a:lvl1pPr lvl="0">
              <a:spcBef>
                <a:spcPts val="0"/>
              </a:spcBef>
              <a:spcAft>
                <a:spcPts val="0"/>
              </a:spcAft>
              <a:buSzPts val="1000"/>
              <a:buFont typeface="Urbanist"/>
              <a:buNone/>
              <a:defRPr sz="1000"/>
            </a:lvl1pPr>
            <a:lvl2pPr lvl="1">
              <a:spcBef>
                <a:spcPts val="0"/>
              </a:spcBef>
              <a:spcAft>
                <a:spcPts val="0"/>
              </a:spcAft>
              <a:buSzPts val="1000"/>
              <a:buFont typeface="Urbanist Medium"/>
              <a:buNone/>
              <a:defRPr sz="1000">
                <a:latin typeface="Urbanist Medium"/>
                <a:ea typeface="Urbanist Medium"/>
                <a:cs typeface="Urbanist Medium"/>
                <a:sym typeface="Urbanist Medium"/>
              </a:defRPr>
            </a:lvl2pPr>
            <a:lvl3pPr lvl="2">
              <a:spcBef>
                <a:spcPts val="0"/>
              </a:spcBef>
              <a:spcAft>
                <a:spcPts val="0"/>
              </a:spcAft>
              <a:buSzPts val="1000"/>
              <a:buFont typeface="Urbanist Medium"/>
              <a:buNone/>
              <a:defRPr sz="1000">
                <a:latin typeface="Urbanist Medium"/>
                <a:ea typeface="Urbanist Medium"/>
                <a:cs typeface="Urbanist Medium"/>
                <a:sym typeface="Urbanist Medium"/>
              </a:defRPr>
            </a:lvl3pPr>
            <a:lvl4pPr lvl="3">
              <a:spcBef>
                <a:spcPts val="0"/>
              </a:spcBef>
              <a:spcAft>
                <a:spcPts val="0"/>
              </a:spcAft>
              <a:buSzPts val="1000"/>
              <a:buFont typeface="Urbanist Medium"/>
              <a:buNone/>
              <a:defRPr sz="1000">
                <a:latin typeface="Urbanist Medium"/>
                <a:ea typeface="Urbanist Medium"/>
                <a:cs typeface="Urbanist Medium"/>
                <a:sym typeface="Urbanist Medium"/>
              </a:defRPr>
            </a:lvl4pPr>
            <a:lvl5pPr lvl="4">
              <a:spcBef>
                <a:spcPts val="0"/>
              </a:spcBef>
              <a:spcAft>
                <a:spcPts val="0"/>
              </a:spcAft>
              <a:buSzPts val="1000"/>
              <a:buFont typeface="Urbanist Medium"/>
              <a:buNone/>
              <a:defRPr sz="1000">
                <a:latin typeface="Urbanist Medium"/>
                <a:ea typeface="Urbanist Medium"/>
                <a:cs typeface="Urbanist Medium"/>
                <a:sym typeface="Urbanist Medium"/>
              </a:defRPr>
            </a:lvl5pPr>
            <a:lvl6pPr lvl="5">
              <a:spcBef>
                <a:spcPts val="0"/>
              </a:spcBef>
              <a:spcAft>
                <a:spcPts val="0"/>
              </a:spcAft>
              <a:buSzPts val="1000"/>
              <a:buFont typeface="Urbanist Medium"/>
              <a:buNone/>
              <a:defRPr sz="1000">
                <a:latin typeface="Urbanist Medium"/>
                <a:ea typeface="Urbanist Medium"/>
                <a:cs typeface="Urbanist Medium"/>
                <a:sym typeface="Urbanist Medium"/>
              </a:defRPr>
            </a:lvl6pPr>
            <a:lvl7pPr lvl="6">
              <a:spcBef>
                <a:spcPts val="0"/>
              </a:spcBef>
              <a:spcAft>
                <a:spcPts val="0"/>
              </a:spcAft>
              <a:buSzPts val="1000"/>
              <a:buFont typeface="Urbanist Medium"/>
              <a:buNone/>
              <a:defRPr sz="1000">
                <a:latin typeface="Urbanist Medium"/>
                <a:ea typeface="Urbanist Medium"/>
                <a:cs typeface="Urbanist Medium"/>
                <a:sym typeface="Urbanist Medium"/>
              </a:defRPr>
            </a:lvl7pPr>
            <a:lvl8pPr lvl="7">
              <a:spcBef>
                <a:spcPts val="0"/>
              </a:spcBef>
              <a:spcAft>
                <a:spcPts val="0"/>
              </a:spcAft>
              <a:buSzPts val="1000"/>
              <a:buFont typeface="Urbanist Medium"/>
              <a:buNone/>
              <a:defRPr sz="1000">
                <a:latin typeface="Urbanist Medium"/>
                <a:ea typeface="Urbanist Medium"/>
                <a:cs typeface="Urbanist Medium"/>
                <a:sym typeface="Urbanist Medium"/>
              </a:defRPr>
            </a:lvl8pPr>
            <a:lvl9pPr lvl="8">
              <a:spcBef>
                <a:spcPts val="0"/>
              </a:spcBef>
              <a:spcAft>
                <a:spcPts val="0"/>
              </a:spcAft>
              <a:buSzPts val="1000"/>
              <a:buFont typeface="Urbanist Medium"/>
              <a:buNone/>
              <a:defRPr sz="1000">
                <a:latin typeface="Urbanist Medium"/>
                <a:ea typeface="Urbanist Medium"/>
                <a:cs typeface="Urbanist Medium"/>
                <a:sym typeface="Urbanist Medium"/>
              </a:defRPr>
            </a:lvl9pPr>
          </a:lstStyle>
          <a:p>
            <a:endParaRPr/>
          </a:p>
        </p:txBody>
      </p:sp>
      <p:sp>
        <p:nvSpPr>
          <p:cNvPr id="725" name="Google Shape;725;p74"/>
          <p:cNvSpPr txBox="1">
            <a:spLocks noGrp="1"/>
          </p:cNvSpPr>
          <p:nvPr>
            <p:ph type="subTitle" idx="3"/>
          </p:nvPr>
        </p:nvSpPr>
        <p:spPr>
          <a:xfrm>
            <a:off x="5052850" y="2006687"/>
            <a:ext cx="1970400" cy="466800"/>
          </a:xfrm>
          <a:prstGeom prst="rect">
            <a:avLst/>
          </a:prstGeom>
        </p:spPr>
        <p:txBody>
          <a:bodyPr spcFirstLastPara="1" wrap="square" lIns="0" tIns="91425" rIns="91425" bIns="0" anchor="b" anchorCtr="0">
            <a:noAutofit/>
          </a:bodyPr>
          <a:lstStyle>
            <a:lvl1pPr lvl="0">
              <a:spcBef>
                <a:spcPts val="0"/>
              </a:spcBef>
              <a:spcAft>
                <a:spcPts val="0"/>
              </a:spcAft>
              <a:buSzPts val="1100"/>
              <a:buFont typeface="Poppins"/>
              <a:buNone/>
              <a:defRPr sz="1100" b="1">
                <a:latin typeface="Poppins"/>
                <a:ea typeface="Poppins"/>
                <a:cs typeface="Poppins"/>
                <a:sym typeface="Poppins"/>
              </a:defRPr>
            </a:lvl1pPr>
            <a:lvl2pPr lvl="1">
              <a:spcBef>
                <a:spcPts val="0"/>
              </a:spcBef>
              <a:spcAft>
                <a:spcPts val="0"/>
              </a:spcAft>
              <a:buSzPts val="1100"/>
              <a:buFont typeface="Poppins"/>
              <a:buNone/>
              <a:defRPr sz="1100" b="1">
                <a:latin typeface="Poppins"/>
                <a:ea typeface="Poppins"/>
                <a:cs typeface="Poppins"/>
                <a:sym typeface="Poppins"/>
              </a:defRPr>
            </a:lvl2pPr>
            <a:lvl3pPr lvl="2">
              <a:spcBef>
                <a:spcPts val="0"/>
              </a:spcBef>
              <a:spcAft>
                <a:spcPts val="0"/>
              </a:spcAft>
              <a:buSzPts val="1100"/>
              <a:buFont typeface="Poppins"/>
              <a:buNone/>
              <a:defRPr sz="1100" b="1">
                <a:latin typeface="Poppins"/>
                <a:ea typeface="Poppins"/>
                <a:cs typeface="Poppins"/>
                <a:sym typeface="Poppins"/>
              </a:defRPr>
            </a:lvl3pPr>
            <a:lvl4pPr lvl="3">
              <a:spcBef>
                <a:spcPts val="0"/>
              </a:spcBef>
              <a:spcAft>
                <a:spcPts val="0"/>
              </a:spcAft>
              <a:buSzPts val="1100"/>
              <a:buFont typeface="Poppins"/>
              <a:buNone/>
              <a:defRPr sz="1100" b="1">
                <a:latin typeface="Poppins"/>
                <a:ea typeface="Poppins"/>
                <a:cs typeface="Poppins"/>
                <a:sym typeface="Poppins"/>
              </a:defRPr>
            </a:lvl4pPr>
            <a:lvl5pPr lvl="4">
              <a:spcBef>
                <a:spcPts val="0"/>
              </a:spcBef>
              <a:spcAft>
                <a:spcPts val="0"/>
              </a:spcAft>
              <a:buSzPts val="1100"/>
              <a:buFont typeface="Poppins"/>
              <a:buNone/>
              <a:defRPr sz="1100" b="1">
                <a:latin typeface="Poppins"/>
                <a:ea typeface="Poppins"/>
                <a:cs typeface="Poppins"/>
                <a:sym typeface="Poppins"/>
              </a:defRPr>
            </a:lvl5pPr>
            <a:lvl6pPr lvl="5">
              <a:spcBef>
                <a:spcPts val="0"/>
              </a:spcBef>
              <a:spcAft>
                <a:spcPts val="0"/>
              </a:spcAft>
              <a:buSzPts val="1100"/>
              <a:buFont typeface="Poppins"/>
              <a:buNone/>
              <a:defRPr sz="1100" b="1">
                <a:latin typeface="Poppins"/>
                <a:ea typeface="Poppins"/>
                <a:cs typeface="Poppins"/>
                <a:sym typeface="Poppins"/>
              </a:defRPr>
            </a:lvl6pPr>
            <a:lvl7pPr lvl="6">
              <a:spcBef>
                <a:spcPts val="0"/>
              </a:spcBef>
              <a:spcAft>
                <a:spcPts val="0"/>
              </a:spcAft>
              <a:buSzPts val="1100"/>
              <a:buFont typeface="Poppins"/>
              <a:buNone/>
              <a:defRPr sz="1100" b="1">
                <a:latin typeface="Poppins"/>
                <a:ea typeface="Poppins"/>
                <a:cs typeface="Poppins"/>
                <a:sym typeface="Poppins"/>
              </a:defRPr>
            </a:lvl7pPr>
            <a:lvl8pPr lvl="7">
              <a:spcBef>
                <a:spcPts val="0"/>
              </a:spcBef>
              <a:spcAft>
                <a:spcPts val="0"/>
              </a:spcAft>
              <a:buSzPts val="1100"/>
              <a:buFont typeface="Poppins"/>
              <a:buNone/>
              <a:defRPr sz="1100" b="1">
                <a:latin typeface="Poppins"/>
                <a:ea typeface="Poppins"/>
                <a:cs typeface="Poppins"/>
                <a:sym typeface="Poppins"/>
              </a:defRPr>
            </a:lvl8pPr>
            <a:lvl9pPr lvl="8">
              <a:spcBef>
                <a:spcPts val="0"/>
              </a:spcBef>
              <a:spcAft>
                <a:spcPts val="0"/>
              </a:spcAft>
              <a:buSzPts val="1100"/>
              <a:buFont typeface="Poppins"/>
              <a:buNone/>
              <a:defRPr sz="1100" b="1">
                <a:latin typeface="Poppins"/>
                <a:ea typeface="Poppins"/>
                <a:cs typeface="Poppins"/>
                <a:sym typeface="Poppins"/>
              </a:defRPr>
            </a:lvl9pPr>
          </a:lstStyle>
          <a:p>
            <a:endParaRPr/>
          </a:p>
        </p:txBody>
      </p:sp>
      <p:sp>
        <p:nvSpPr>
          <p:cNvPr id="726" name="Google Shape;726;p74"/>
          <p:cNvSpPr txBox="1">
            <a:spLocks noGrp="1"/>
          </p:cNvSpPr>
          <p:nvPr>
            <p:ph type="subTitle" idx="4"/>
          </p:nvPr>
        </p:nvSpPr>
        <p:spPr>
          <a:xfrm>
            <a:off x="5052850" y="2750664"/>
            <a:ext cx="2403600" cy="547200"/>
          </a:xfrm>
          <a:prstGeom prst="rect">
            <a:avLst/>
          </a:prstGeom>
        </p:spPr>
        <p:txBody>
          <a:bodyPr spcFirstLastPara="1" wrap="square" lIns="0" tIns="91425" rIns="91425" bIns="91425" anchor="t" anchorCtr="0">
            <a:spAutoFit/>
          </a:bodyPr>
          <a:lstStyle>
            <a:lvl1pPr lvl="0">
              <a:spcBef>
                <a:spcPts val="0"/>
              </a:spcBef>
              <a:spcAft>
                <a:spcPts val="0"/>
              </a:spcAft>
              <a:buSzPts val="1000"/>
              <a:buFont typeface="Urbanist"/>
              <a:buNone/>
              <a:defRPr sz="1000"/>
            </a:lvl1pPr>
            <a:lvl2pPr lvl="1">
              <a:spcBef>
                <a:spcPts val="0"/>
              </a:spcBef>
              <a:spcAft>
                <a:spcPts val="0"/>
              </a:spcAft>
              <a:buSzPts val="1000"/>
              <a:buFont typeface="Urbanist Medium"/>
              <a:buNone/>
              <a:defRPr sz="1000">
                <a:latin typeface="Urbanist Medium"/>
                <a:ea typeface="Urbanist Medium"/>
                <a:cs typeface="Urbanist Medium"/>
                <a:sym typeface="Urbanist Medium"/>
              </a:defRPr>
            </a:lvl2pPr>
            <a:lvl3pPr lvl="2">
              <a:spcBef>
                <a:spcPts val="0"/>
              </a:spcBef>
              <a:spcAft>
                <a:spcPts val="0"/>
              </a:spcAft>
              <a:buSzPts val="1000"/>
              <a:buFont typeface="Urbanist Medium"/>
              <a:buNone/>
              <a:defRPr sz="1000">
                <a:latin typeface="Urbanist Medium"/>
                <a:ea typeface="Urbanist Medium"/>
                <a:cs typeface="Urbanist Medium"/>
                <a:sym typeface="Urbanist Medium"/>
              </a:defRPr>
            </a:lvl3pPr>
            <a:lvl4pPr lvl="3">
              <a:spcBef>
                <a:spcPts val="0"/>
              </a:spcBef>
              <a:spcAft>
                <a:spcPts val="0"/>
              </a:spcAft>
              <a:buSzPts val="1000"/>
              <a:buFont typeface="Urbanist Medium"/>
              <a:buNone/>
              <a:defRPr sz="1000">
                <a:latin typeface="Urbanist Medium"/>
                <a:ea typeface="Urbanist Medium"/>
                <a:cs typeface="Urbanist Medium"/>
                <a:sym typeface="Urbanist Medium"/>
              </a:defRPr>
            </a:lvl4pPr>
            <a:lvl5pPr lvl="4">
              <a:spcBef>
                <a:spcPts val="0"/>
              </a:spcBef>
              <a:spcAft>
                <a:spcPts val="0"/>
              </a:spcAft>
              <a:buSzPts val="1000"/>
              <a:buFont typeface="Urbanist Medium"/>
              <a:buNone/>
              <a:defRPr sz="1000">
                <a:latin typeface="Urbanist Medium"/>
                <a:ea typeface="Urbanist Medium"/>
                <a:cs typeface="Urbanist Medium"/>
                <a:sym typeface="Urbanist Medium"/>
              </a:defRPr>
            </a:lvl5pPr>
            <a:lvl6pPr lvl="5">
              <a:spcBef>
                <a:spcPts val="0"/>
              </a:spcBef>
              <a:spcAft>
                <a:spcPts val="0"/>
              </a:spcAft>
              <a:buSzPts val="1000"/>
              <a:buFont typeface="Urbanist Medium"/>
              <a:buNone/>
              <a:defRPr sz="1000">
                <a:latin typeface="Urbanist Medium"/>
                <a:ea typeface="Urbanist Medium"/>
                <a:cs typeface="Urbanist Medium"/>
                <a:sym typeface="Urbanist Medium"/>
              </a:defRPr>
            </a:lvl6pPr>
            <a:lvl7pPr lvl="6">
              <a:spcBef>
                <a:spcPts val="0"/>
              </a:spcBef>
              <a:spcAft>
                <a:spcPts val="0"/>
              </a:spcAft>
              <a:buSzPts val="1000"/>
              <a:buFont typeface="Urbanist Medium"/>
              <a:buNone/>
              <a:defRPr sz="1000">
                <a:latin typeface="Urbanist Medium"/>
                <a:ea typeface="Urbanist Medium"/>
                <a:cs typeface="Urbanist Medium"/>
                <a:sym typeface="Urbanist Medium"/>
              </a:defRPr>
            </a:lvl7pPr>
            <a:lvl8pPr lvl="7">
              <a:spcBef>
                <a:spcPts val="0"/>
              </a:spcBef>
              <a:spcAft>
                <a:spcPts val="0"/>
              </a:spcAft>
              <a:buSzPts val="1000"/>
              <a:buFont typeface="Urbanist Medium"/>
              <a:buNone/>
              <a:defRPr sz="1000">
                <a:latin typeface="Urbanist Medium"/>
                <a:ea typeface="Urbanist Medium"/>
                <a:cs typeface="Urbanist Medium"/>
                <a:sym typeface="Urbanist Medium"/>
              </a:defRPr>
            </a:lvl8pPr>
            <a:lvl9pPr lvl="8">
              <a:spcBef>
                <a:spcPts val="0"/>
              </a:spcBef>
              <a:spcAft>
                <a:spcPts val="0"/>
              </a:spcAft>
              <a:buSzPts val="1000"/>
              <a:buFont typeface="Urbanist Medium"/>
              <a:buNone/>
              <a:defRPr sz="1000">
                <a:latin typeface="Urbanist Medium"/>
                <a:ea typeface="Urbanist Medium"/>
                <a:cs typeface="Urbanist Medium"/>
                <a:sym typeface="Urbanist Medium"/>
              </a:defRPr>
            </a:lvl9pPr>
          </a:lstStyle>
          <a:p>
            <a:endParaRPr/>
          </a:p>
        </p:txBody>
      </p:sp>
      <p:sp>
        <p:nvSpPr>
          <p:cNvPr id="727" name="Google Shape;727;p74"/>
          <p:cNvSpPr txBox="1">
            <a:spLocks noGrp="1"/>
          </p:cNvSpPr>
          <p:nvPr>
            <p:ph type="subTitle" idx="5"/>
          </p:nvPr>
        </p:nvSpPr>
        <p:spPr>
          <a:xfrm>
            <a:off x="5052850" y="3310695"/>
            <a:ext cx="1970400" cy="466800"/>
          </a:xfrm>
          <a:prstGeom prst="rect">
            <a:avLst/>
          </a:prstGeom>
        </p:spPr>
        <p:txBody>
          <a:bodyPr spcFirstLastPara="1" wrap="square" lIns="0" tIns="91425" rIns="91425" bIns="0" anchor="b" anchorCtr="0">
            <a:noAutofit/>
          </a:bodyPr>
          <a:lstStyle>
            <a:lvl1pPr lvl="0">
              <a:spcBef>
                <a:spcPts val="0"/>
              </a:spcBef>
              <a:spcAft>
                <a:spcPts val="0"/>
              </a:spcAft>
              <a:buSzPts val="1100"/>
              <a:buFont typeface="Poppins"/>
              <a:buNone/>
              <a:defRPr sz="1100" b="1">
                <a:latin typeface="Poppins"/>
                <a:ea typeface="Poppins"/>
                <a:cs typeface="Poppins"/>
                <a:sym typeface="Poppins"/>
              </a:defRPr>
            </a:lvl1pPr>
            <a:lvl2pPr lvl="1">
              <a:spcBef>
                <a:spcPts val="0"/>
              </a:spcBef>
              <a:spcAft>
                <a:spcPts val="0"/>
              </a:spcAft>
              <a:buSzPts val="1100"/>
              <a:buFont typeface="Poppins"/>
              <a:buNone/>
              <a:defRPr sz="1100" b="1">
                <a:latin typeface="Poppins"/>
                <a:ea typeface="Poppins"/>
                <a:cs typeface="Poppins"/>
                <a:sym typeface="Poppins"/>
              </a:defRPr>
            </a:lvl2pPr>
            <a:lvl3pPr lvl="2">
              <a:spcBef>
                <a:spcPts val="0"/>
              </a:spcBef>
              <a:spcAft>
                <a:spcPts val="0"/>
              </a:spcAft>
              <a:buSzPts val="1100"/>
              <a:buFont typeface="Poppins"/>
              <a:buNone/>
              <a:defRPr sz="1100" b="1">
                <a:latin typeface="Poppins"/>
                <a:ea typeface="Poppins"/>
                <a:cs typeface="Poppins"/>
                <a:sym typeface="Poppins"/>
              </a:defRPr>
            </a:lvl3pPr>
            <a:lvl4pPr lvl="3">
              <a:spcBef>
                <a:spcPts val="0"/>
              </a:spcBef>
              <a:spcAft>
                <a:spcPts val="0"/>
              </a:spcAft>
              <a:buSzPts val="1100"/>
              <a:buFont typeface="Poppins"/>
              <a:buNone/>
              <a:defRPr sz="1100" b="1">
                <a:latin typeface="Poppins"/>
                <a:ea typeface="Poppins"/>
                <a:cs typeface="Poppins"/>
                <a:sym typeface="Poppins"/>
              </a:defRPr>
            </a:lvl4pPr>
            <a:lvl5pPr lvl="4">
              <a:spcBef>
                <a:spcPts val="0"/>
              </a:spcBef>
              <a:spcAft>
                <a:spcPts val="0"/>
              </a:spcAft>
              <a:buSzPts val="1100"/>
              <a:buFont typeface="Poppins"/>
              <a:buNone/>
              <a:defRPr sz="1100" b="1">
                <a:latin typeface="Poppins"/>
                <a:ea typeface="Poppins"/>
                <a:cs typeface="Poppins"/>
                <a:sym typeface="Poppins"/>
              </a:defRPr>
            </a:lvl5pPr>
            <a:lvl6pPr lvl="5">
              <a:spcBef>
                <a:spcPts val="0"/>
              </a:spcBef>
              <a:spcAft>
                <a:spcPts val="0"/>
              </a:spcAft>
              <a:buSzPts val="1100"/>
              <a:buFont typeface="Poppins"/>
              <a:buNone/>
              <a:defRPr sz="1100" b="1">
                <a:latin typeface="Poppins"/>
                <a:ea typeface="Poppins"/>
                <a:cs typeface="Poppins"/>
                <a:sym typeface="Poppins"/>
              </a:defRPr>
            </a:lvl6pPr>
            <a:lvl7pPr lvl="6">
              <a:spcBef>
                <a:spcPts val="0"/>
              </a:spcBef>
              <a:spcAft>
                <a:spcPts val="0"/>
              </a:spcAft>
              <a:buSzPts val="1100"/>
              <a:buFont typeface="Poppins"/>
              <a:buNone/>
              <a:defRPr sz="1100" b="1">
                <a:latin typeface="Poppins"/>
                <a:ea typeface="Poppins"/>
                <a:cs typeface="Poppins"/>
                <a:sym typeface="Poppins"/>
              </a:defRPr>
            </a:lvl7pPr>
            <a:lvl8pPr lvl="7">
              <a:spcBef>
                <a:spcPts val="0"/>
              </a:spcBef>
              <a:spcAft>
                <a:spcPts val="0"/>
              </a:spcAft>
              <a:buSzPts val="1100"/>
              <a:buFont typeface="Poppins"/>
              <a:buNone/>
              <a:defRPr sz="1100" b="1">
                <a:latin typeface="Poppins"/>
                <a:ea typeface="Poppins"/>
                <a:cs typeface="Poppins"/>
                <a:sym typeface="Poppins"/>
              </a:defRPr>
            </a:lvl8pPr>
            <a:lvl9pPr lvl="8">
              <a:spcBef>
                <a:spcPts val="0"/>
              </a:spcBef>
              <a:spcAft>
                <a:spcPts val="0"/>
              </a:spcAft>
              <a:buSzPts val="1100"/>
              <a:buFont typeface="Poppins"/>
              <a:buNone/>
              <a:defRPr sz="1100" b="1">
                <a:latin typeface="Poppins"/>
                <a:ea typeface="Poppins"/>
                <a:cs typeface="Poppins"/>
                <a:sym typeface="Poppins"/>
              </a:defRPr>
            </a:lvl9pPr>
          </a:lstStyle>
          <a:p>
            <a:endParaRPr/>
          </a:p>
        </p:txBody>
      </p:sp>
      <p:sp>
        <p:nvSpPr>
          <p:cNvPr id="728" name="Google Shape;728;p74"/>
          <p:cNvSpPr txBox="1">
            <a:spLocks noGrp="1"/>
          </p:cNvSpPr>
          <p:nvPr>
            <p:ph type="subTitle" idx="6"/>
          </p:nvPr>
        </p:nvSpPr>
        <p:spPr>
          <a:xfrm>
            <a:off x="5052850" y="4054675"/>
            <a:ext cx="2403600" cy="547200"/>
          </a:xfrm>
          <a:prstGeom prst="rect">
            <a:avLst/>
          </a:prstGeom>
        </p:spPr>
        <p:txBody>
          <a:bodyPr spcFirstLastPara="1" wrap="square" lIns="0" tIns="91425" rIns="91425" bIns="91425" anchor="t" anchorCtr="0">
            <a:spAutoFit/>
          </a:bodyPr>
          <a:lstStyle>
            <a:lvl1pPr lvl="0">
              <a:spcBef>
                <a:spcPts val="0"/>
              </a:spcBef>
              <a:spcAft>
                <a:spcPts val="0"/>
              </a:spcAft>
              <a:buSzPts val="1000"/>
              <a:buFont typeface="Urbanist"/>
              <a:buNone/>
              <a:defRPr sz="1000"/>
            </a:lvl1pPr>
            <a:lvl2pPr lvl="1">
              <a:spcBef>
                <a:spcPts val="0"/>
              </a:spcBef>
              <a:spcAft>
                <a:spcPts val="0"/>
              </a:spcAft>
              <a:buSzPts val="1000"/>
              <a:buFont typeface="Urbanist Medium"/>
              <a:buNone/>
              <a:defRPr sz="1000">
                <a:latin typeface="Urbanist Medium"/>
                <a:ea typeface="Urbanist Medium"/>
                <a:cs typeface="Urbanist Medium"/>
                <a:sym typeface="Urbanist Medium"/>
              </a:defRPr>
            </a:lvl2pPr>
            <a:lvl3pPr lvl="2">
              <a:spcBef>
                <a:spcPts val="0"/>
              </a:spcBef>
              <a:spcAft>
                <a:spcPts val="0"/>
              </a:spcAft>
              <a:buSzPts val="1000"/>
              <a:buFont typeface="Urbanist Medium"/>
              <a:buNone/>
              <a:defRPr sz="1000">
                <a:latin typeface="Urbanist Medium"/>
                <a:ea typeface="Urbanist Medium"/>
                <a:cs typeface="Urbanist Medium"/>
                <a:sym typeface="Urbanist Medium"/>
              </a:defRPr>
            </a:lvl3pPr>
            <a:lvl4pPr lvl="3">
              <a:spcBef>
                <a:spcPts val="0"/>
              </a:spcBef>
              <a:spcAft>
                <a:spcPts val="0"/>
              </a:spcAft>
              <a:buSzPts val="1000"/>
              <a:buFont typeface="Urbanist Medium"/>
              <a:buNone/>
              <a:defRPr sz="1000">
                <a:latin typeface="Urbanist Medium"/>
                <a:ea typeface="Urbanist Medium"/>
                <a:cs typeface="Urbanist Medium"/>
                <a:sym typeface="Urbanist Medium"/>
              </a:defRPr>
            </a:lvl4pPr>
            <a:lvl5pPr lvl="4">
              <a:spcBef>
                <a:spcPts val="0"/>
              </a:spcBef>
              <a:spcAft>
                <a:spcPts val="0"/>
              </a:spcAft>
              <a:buSzPts val="1000"/>
              <a:buFont typeface="Urbanist Medium"/>
              <a:buNone/>
              <a:defRPr sz="1000">
                <a:latin typeface="Urbanist Medium"/>
                <a:ea typeface="Urbanist Medium"/>
                <a:cs typeface="Urbanist Medium"/>
                <a:sym typeface="Urbanist Medium"/>
              </a:defRPr>
            </a:lvl5pPr>
            <a:lvl6pPr lvl="5">
              <a:spcBef>
                <a:spcPts val="0"/>
              </a:spcBef>
              <a:spcAft>
                <a:spcPts val="0"/>
              </a:spcAft>
              <a:buSzPts val="1000"/>
              <a:buFont typeface="Urbanist Medium"/>
              <a:buNone/>
              <a:defRPr sz="1000">
                <a:latin typeface="Urbanist Medium"/>
                <a:ea typeface="Urbanist Medium"/>
                <a:cs typeface="Urbanist Medium"/>
                <a:sym typeface="Urbanist Medium"/>
              </a:defRPr>
            </a:lvl6pPr>
            <a:lvl7pPr lvl="6">
              <a:spcBef>
                <a:spcPts val="0"/>
              </a:spcBef>
              <a:spcAft>
                <a:spcPts val="0"/>
              </a:spcAft>
              <a:buSzPts val="1000"/>
              <a:buFont typeface="Urbanist Medium"/>
              <a:buNone/>
              <a:defRPr sz="1000">
                <a:latin typeface="Urbanist Medium"/>
                <a:ea typeface="Urbanist Medium"/>
                <a:cs typeface="Urbanist Medium"/>
                <a:sym typeface="Urbanist Medium"/>
              </a:defRPr>
            </a:lvl7pPr>
            <a:lvl8pPr lvl="7">
              <a:spcBef>
                <a:spcPts val="0"/>
              </a:spcBef>
              <a:spcAft>
                <a:spcPts val="0"/>
              </a:spcAft>
              <a:buSzPts val="1000"/>
              <a:buFont typeface="Urbanist Medium"/>
              <a:buNone/>
              <a:defRPr sz="1000">
                <a:latin typeface="Urbanist Medium"/>
                <a:ea typeface="Urbanist Medium"/>
                <a:cs typeface="Urbanist Medium"/>
                <a:sym typeface="Urbanist Medium"/>
              </a:defRPr>
            </a:lvl8pPr>
            <a:lvl9pPr lvl="8">
              <a:spcBef>
                <a:spcPts val="0"/>
              </a:spcBef>
              <a:spcAft>
                <a:spcPts val="0"/>
              </a:spcAft>
              <a:buSzPts val="1000"/>
              <a:buFont typeface="Urbanist Medium"/>
              <a:buNone/>
              <a:defRPr sz="1000">
                <a:latin typeface="Urbanist Medium"/>
                <a:ea typeface="Urbanist Medium"/>
                <a:cs typeface="Urbanist Medium"/>
                <a:sym typeface="Urbanist Medium"/>
              </a:defRPr>
            </a:lvl9pPr>
          </a:lstStyle>
          <a:p>
            <a:endParaRPr/>
          </a:p>
        </p:txBody>
      </p:sp>
      <p:sp>
        <p:nvSpPr>
          <p:cNvPr id="729" name="Google Shape;729;p74"/>
          <p:cNvSpPr txBox="1">
            <a:spLocks noGrp="1"/>
          </p:cNvSpPr>
          <p:nvPr>
            <p:ph type="subTitle" idx="7"/>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730" name="Google Shape;730;p74"/>
          <p:cNvSpPr txBox="1">
            <a:spLocks noGrp="1"/>
          </p:cNvSpPr>
          <p:nvPr>
            <p:ph type="subTitle" idx="8"/>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731" name="Google Shape;731;p74"/>
          <p:cNvSpPr txBox="1">
            <a:spLocks noGrp="1"/>
          </p:cNvSpPr>
          <p:nvPr>
            <p:ph type="subTitle" idx="9"/>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732" name="Google Shape;732;p74"/>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Next Steps">
  <p:cSld name="CUSTOM_2">
    <p:spTree>
      <p:nvGrpSpPr>
        <p:cNvPr id="1" name="Shape 733"/>
        <p:cNvGrpSpPr/>
        <p:nvPr/>
      </p:nvGrpSpPr>
      <p:grpSpPr>
        <a:xfrm>
          <a:off x="0" y="0"/>
          <a:ext cx="0" cy="0"/>
          <a:chOff x="0" y="0"/>
          <a:chExt cx="0" cy="0"/>
        </a:xfrm>
      </p:grpSpPr>
      <p:sp>
        <p:nvSpPr>
          <p:cNvPr id="734" name="Google Shape;734;p75"/>
          <p:cNvSpPr txBox="1">
            <a:spLocks noGrp="1"/>
          </p:cNvSpPr>
          <p:nvPr>
            <p:ph type="title"/>
          </p:nvPr>
        </p:nvSpPr>
        <p:spPr>
          <a:xfrm>
            <a:off x="4665825" y="1253625"/>
            <a:ext cx="4193400" cy="3069600"/>
          </a:xfrm>
          <a:prstGeom prst="rect">
            <a:avLst/>
          </a:prstGeom>
        </p:spPr>
        <p:txBody>
          <a:bodyPr spcFirstLastPara="1" wrap="square" lIns="0" tIns="0" rIns="91425" bIns="0" anchor="t" anchorCtr="0">
            <a:spAutoFit/>
          </a:bodyPr>
          <a:lstStyle>
            <a:lvl1pPr lvl="0">
              <a:lnSpc>
                <a:spcPct val="90000"/>
              </a:lnSpc>
              <a:spcBef>
                <a:spcPts val="0"/>
              </a:spcBef>
              <a:spcAft>
                <a:spcPts val="0"/>
              </a:spcAft>
              <a:buClr>
                <a:schemeClr val="lt1"/>
              </a:buClr>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735" name="Google Shape;735;p75"/>
          <p:cNvSpPr txBox="1">
            <a:spLocks noGrp="1"/>
          </p:cNvSpPr>
          <p:nvPr>
            <p:ph type="body" idx="1"/>
          </p:nvPr>
        </p:nvSpPr>
        <p:spPr>
          <a:xfrm>
            <a:off x="2534564" y="3561603"/>
            <a:ext cx="1823400" cy="502800"/>
          </a:xfrm>
          <a:prstGeom prst="rect">
            <a:avLst/>
          </a:prstGeom>
        </p:spPr>
        <p:txBody>
          <a:bodyPr spcFirstLastPara="1" wrap="square" lIns="0" tIns="0" rIns="0" bIns="0" anchor="t" anchorCtr="0">
            <a:noAutofit/>
          </a:bodyPr>
          <a:lstStyle>
            <a:lvl1pPr marL="457200" lvl="0" indent="-419100">
              <a:spcBef>
                <a:spcPts val="0"/>
              </a:spcBef>
              <a:spcAft>
                <a:spcPts val="0"/>
              </a:spcAft>
              <a:buSzPts val="3000"/>
              <a:buFont typeface="Poppins"/>
              <a:buChar char="●"/>
              <a:defRPr sz="3000" b="1">
                <a:latin typeface="Poppins"/>
                <a:ea typeface="Poppins"/>
                <a:cs typeface="Poppins"/>
                <a:sym typeface="Poppins"/>
              </a:defRPr>
            </a:lvl1pPr>
            <a:lvl2pPr marL="914400" lvl="1" indent="-419100">
              <a:spcBef>
                <a:spcPts val="1000"/>
              </a:spcBef>
              <a:spcAft>
                <a:spcPts val="0"/>
              </a:spcAft>
              <a:buSzPts val="3000"/>
              <a:buFont typeface="Poppins"/>
              <a:buChar char="○"/>
              <a:defRPr sz="3000" b="1">
                <a:latin typeface="Poppins"/>
                <a:ea typeface="Poppins"/>
                <a:cs typeface="Poppins"/>
                <a:sym typeface="Poppins"/>
              </a:defRPr>
            </a:lvl2pPr>
            <a:lvl3pPr marL="1371600" lvl="2" indent="-419100">
              <a:spcBef>
                <a:spcPts val="1000"/>
              </a:spcBef>
              <a:spcAft>
                <a:spcPts val="0"/>
              </a:spcAft>
              <a:buSzPts val="3000"/>
              <a:buFont typeface="Poppins"/>
              <a:buChar char="■"/>
              <a:defRPr sz="3000" b="1">
                <a:latin typeface="Poppins"/>
                <a:ea typeface="Poppins"/>
                <a:cs typeface="Poppins"/>
                <a:sym typeface="Poppins"/>
              </a:defRPr>
            </a:lvl3pPr>
            <a:lvl4pPr marL="1828800" lvl="3" indent="-419100">
              <a:spcBef>
                <a:spcPts val="1000"/>
              </a:spcBef>
              <a:spcAft>
                <a:spcPts val="0"/>
              </a:spcAft>
              <a:buSzPts val="3000"/>
              <a:buFont typeface="Poppins"/>
              <a:buChar char="●"/>
              <a:defRPr sz="3000" b="1">
                <a:latin typeface="Poppins"/>
                <a:ea typeface="Poppins"/>
                <a:cs typeface="Poppins"/>
                <a:sym typeface="Poppins"/>
              </a:defRPr>
            </a:lvl4pPr>
            <a:lvl5pPr marL="2286000" lvl="4" indent="-419100">
              <a:spcBef>
                <a:spcPts val="1000"/>
              </a:spcBef>
              <a:spcAft>
                <a:spcPts val="0"/>
              </a:spcAft>
              <a:buSzPts val="3000"/>
              <a:buFont typeface="Poppins"/>
              <a:buChar char="○"/>
              <a:defRPr sz="3000" b="1">
                <a:latin typeface="Poppins"/>
                <a:ea typeface="Poppins"/>
                <a:cs typeface="Poppins"/>
                <a:sym typeface="Poppins"/>
              </a:defRPr>
            </a:lvl5pPr>
            <a:lvl6pPr marL="2743200" lvl="5" indent="-419100">
              <a:spcBef>
                <a:spcPts val="1000"/>
              </a:spcBef>
              <a:spcAft>
                <a:spcPts val="0"/>
              </a:spcAft>
              <a:buSzPts val="3000"/>
              <a:buFont typeface="Poppins"/>
              <a:buChar char="■"/>
              <a:defRPr sz="3000" b="1">
                <a:latin typeface="Poppins"/>
                <a:ea typeface="Poppins"/>
                <a:cs typeface="Poppins"/>
                <a:sym typeface="Poppins"/>
              </a:defRPr>
            </a:lvl6pPr>
            <a:lvl7pPr marL="3200400" lvl="6" indent="-419100">
              <a:spcBef>
                <a:spcPts val="1000"/>
              </a:spcBef>
              <a:spcAft>
                <a:spcPts val="0"/>
              </a:spcAft>
              <a:buSzPts val="3000"/>
              <a:buFont typeface="Poppins"/>
              <a:buChar char="●"/>
              <a:defRPr sz="3000" b="1">
                <a:latin typeface="Poppins"/>
                <a:ea typeface="Poppins"/>
                <a:cs typeface="Poppins"/>
                <a:sym typeface="Poppins"/>
              </a:defRPr>
            </a:lvl7pPr>
            <a:lvl8pPr marL="3657600" lvl="7" indent="-419100">
              <a:spcBef>
                <a:spcPts val="1000"/>
              </a:spcBef>
              <a:spcAft>
                <a:spcPts val="0"/>
              </a:spcAft>
              <a:buSzPts val="3000"/>
              <a:buFont typeface="Poppins"/>
              <a:buChar char="○"/>
              <a:defRPr sz="3000" b="1">
                <a:latin typeface="Poppins"/>
                <a:ea typeface="Poppins"/>
                <a:cs typeface="Poppins"/>
                <a:sym typeface="Poppins"/>
              </a:defRPr>
            </a:lvl8pPr>
            <a:lvl9pPr marL="4114800" lvl="8" indent="-419100">
              <a:spcBef>
                <a:spcPts val="1000"/>
              </a:spcBef>
              <a:spcAft>
                <a:spcPts val="1000"/>
              </a:spcAft>
              <a:buSzPts val="3000"/>
              <a:buFont typeface="Poppins"/>
              <a:buChar char="■"/>
              <a:defRPr sz="3000" b="1">
                <a:latin typeface="Poppins"/>
                <a:ea typeface="Poppins"/>
                <a:cs typeface="Poppins"/>
                <a:sym typeface="Poppins"/>
              </a:defRPr>
            </a:lvl9pPr>
          </a:lstStyle>
          <a:p>
            <a:endParaRPr/>
          </a:p>
        </p:txBody>
      </p:sp>
      <p:sp>
        <p:nvSpPr>
          <p:cNvPr id="736" name="Google Shape;736;p75"/>
          <p:cNvSpPr txBox="1">
            <a:spLocks noGrp="1"/>
          </p:cNvSpPr>
          <p:nvPr>
            <p:ph type="body" idx="2"/>
          </p:nvPr>
        </p:nvSpPr>
        <p:spPr>
          <a:xfrm>
            <a:off x="283925" y="3561603"/>
            <a:ext cx="1823400" cy="502800"/>
          </a:xfrm>
          <a:prstGeom prst="rect">
            <a:avLst/>
          </a:prstGeom>
        </p:spPr>
        <p:txBody>
          <a:bodyPr spcFirstLastPara="1" wrap="square" lIns="0" tIns="0" rIns="0" bIns="0" anchor="t" anchorCtr="0">
            <a:noAutofit/>
          </a:bodyPr>
          <a:lstStyle>
            <a:lvl1pPr marL="457200" lvl="0" indent="-419100">
              <a:spcBef>
                <a:spcPts val="0"/>
              </a:spcBef>
              <a:spcAft>
                <a:spcPts val="0"/>
              </a:spcAft>
              <a:buSzPts val="3000"/>
              <a:buFont typeface="Poppins"/>
              <a:buChar char="●"/>
              <a:defRPr sz="3000" b="1">
                <a:latin typeface="Poppins"/>
                <a:ea typeface="Poppins"/>
                <a:cs typeface="Poppins"/>
                <a:sym typeface="Poppins"/>
              </a:defRPr>
            </a:lvl1pPr>
            <a:lvl2pPr marL="914400" lvl="1" indent="-419100">
              <a:spcBef>
                <a:spcPts val="1000"/>
              </a:spcBef>
              <a:spcAft>
                <a:spcPts val="0"/>
              </a:spcAft>
              <a:buSzPts val="3000"/>
              <a:buFont typeface="Poppins"/>
              <a:buChar char="○"/>
              <a:defRPr sz="3000" b="1">
                <a:latin typeface="Poppins"/>
                <a:ea typeface="Poppins"/>
                <a:cs typeface="Poppins"/>
                <a:sym typeface="Poppins"/>
              </a:defRPr>
            </a:lvl2pPr>
            <a:lvl3pPr marL="1371600" lvl="2" indent="-419100">
              <a:spcBef>
                <a:spcPts val="1000"/>
              </a:spcBef>
              <a:spcAft>
                <a:spcPts val="0"/>
              </a:spcAft>
              <a:buSzPts val="3000"/>
              <a:buFont typeface="Poppins"/>
              <a:buChar char="■"/>
              <a:defRPr sz="3000" b="1">
                <a:latin typeface="Poppins"/>
                <a:ea typeface="Poppins"/>
                <a:cs typeface="Poppins"/>
                <a:sym typeface="Poppins"/>
              </a:defRPr>
            </a:lvl3pPr>
            <a:lvl4pPr marL="1828800" lvl="3" indent="-419100">
              <a:spcBef>
                <a:spcPts val="1000"/>
              </a:spcBef>
              <a:spcAft>
                <a:spcPts val="0"/>
              </a:spcAft>
              <a:buSzPts val="3000"/>
              <a:buFont typeface="Poppins"/>
              <a:buChar char="●"/>
              <a:defRPr sz="3000" b="1">
                <a:latin typeface="Poppins"/>
                <a:ea typeface="Poppins"/>
                <a:cs typeface="Poppins"/>
                <a:sym typeface="Poppins"/>
              </a:defRPr>
            </a:lvl4pPr>
            <a:lvl5pPr marL="2286000" lvl="4" indent="-419100">
              <a:spcBef>
                <a:spcPts val="1000"/>
              </a:spcBef>
              <a:spcAft>
                <a:spcPts val="0"/>
              </a:spcAft>
              <a:buSzPts val="3000"/>
              <a:buFont typeface="Poppins"/>
              <a:buChar char="○"/>
              <a:defRPr sz="3000" b="1">
                <a:latin typeface="Poppins"/>
                <a:ea typeface="Poppins"/>
                <a:cs typeface="Poppins"/>
                <a:sym typeface="Poppins"/>
              </a:defRPr>
            </a:lvl5pPr>
            <a:lvl6pPr marL="2743200" lvl="5" indent="-419100">
              <a:spcBef>
                <a:spcPts val="1000"/>
              </a:spcBef>
              <a:spcAft>
                <a:spcPts val="0"/>
              </a:spcAft>
              <a:buSzPts val="3000"/>
              <a:buFont typeface="Poppins"/>
              <a:buChar char="■"/>
              <a:defRPr sz="3000" b="1">
                <a:latin typeface="Poppins"/>
                <a:ea typeface="Poppins"/>
                <a:cs typeface="Poppins"/>
                <a:sym typeface="Poppins"/>
              </a:defRPr>
            </a:lvl6pPr>
            <a:lvl7pPr marL="3200400" lvl="6" indent="-419100">
              <a:spcBef>
                <a:spcPts val="1000"/>
              </a:spcBef>
              <a:spcAft>
                <a:spcPts val="0"/>
              </a:spcAft>
              <a:buSzPts val="3000"/>
              <a:buFont typeface="Poppins"/>
              <a:buChar char="●"/>
              <a:defRPr sz="3000" b="1">
                <a:latin typeface="Poppins"/>
                <a:ea typeface="Poppins"/>
                <a:cs typeface="Poppins"/>
                <a:sym typeface="Poppins"/>
              </a:defRPr>
            </a:lvl7pPr>
            <a:lvl8pPr marL="3657600" lvl="7" indent="-419100">
              <a:spcBef>
                <a:spcPts val="1000"/>
              </a:spcBef>
              <a:spcAft>
                <a:spcPts val="0"/>
              </a:spcAft>
              <a:buSzPts val="3000"/>
              <a:buFont typeface="Poppins"/>
              <a:buChar char="○"/>
              <a:defRPr sz="3000" b="1">
                <a:latin typeface="Poppins"/>
                <a:ea typeface="Poppins"/>
                <a:cs typeface="Poppins"/>
                <a:sym typeface="Poppins"/>
              </a:defRPr>
            </a:lvl8pPr>
            <a:lvl9pPr marL="4114800" lvl="8" indent="-419100">
              <a:spcBef>
                <a:spcPts val="1000"/>
              </a:spcBef>
              <a:spcAft>
                <a:spcPts val="1000"/>
              </a:spcAft>
              <a:buSzPts val="3000"/>
              <a:buFont typeface="Poppins"/>
              <a:buChar char="■"/>
              <a:defRPr sz="3000" b="1">
                <a:latin typeface="Poppins"/>
                <a:ea typeface="Poppins"/>
                <a:cs typeface="Poppins"/>
                <a:sym typeface="Poppins"/>
              </a:defRPr>
            </a:lvl9pPr>
          </a:lstStyle>
          <a:p>
            <a:endParaRPr/>
          </a:p>
        </p:txBody>
      </p:sp>
      <p:sp>
        <p:nvSpPr>
          <p:cNvPr id="737" name="Google Shape;737;p75"/>
          <p:cNvSpPr txBox="1">
            <a:spLocks noGrp="1"/>
          </p:cNvSpPr>
          <p:nvPr>
            <p:ph type="body" idx="3"/>
          </p:nvPr>
        </p:nvSpPr>
        <p:spPr>
          <a:xfrm>
            <a:off x="4785202" y="3561603"/>
            <a:ext cx="1823400" cy="502800"/>
          </a:xfrm>
          <a:prstGeom prst="rect">
            <a:avLst/>
          </a:prstGeom>
        </p:spPr>
        <p:txBody>
          <a:bodyPr spcFirstLastPara="1" wrap="square" lIns="0" tIns="0" rIns="0" bIns="0" anchor="t" anchorCtr="0">
            <a:noAutofit/>
          </a:bodyPr>
          <a:lstStyle>
            <a:lvl1pPr marL="457200" lvl="0" indent="-419100">
              <a:spcBef>
                <a:spcPts val="0"/>
              </a:spcBef>
              <a:spcAft>
                <a:spcPts val="0"/>
              </a:spcAft>
              <a:buSzPts val="3000"/>
              <a:buFont typeface="Poppins"/>
              <a:buChar char="●"/>
              <a:defRPr sz="3000" b="1">
                <a:latin typeface="Poppins"/>
                <a:ea typeface="Poppins"/>
                <a:cs typeface="Poppins"/>
                <a:sym typeface="Poppins"/>
              </a:defRPr>
            </a:lvl1pPr>
            <a:lvl2pPr marL="914400" lvl="1" indent="-419100">
              <a:spcBef>
                <a:spcPts val="1000"/>
              </a:spcBef>
              <a:spcAft>
                <a:spcPts val="0"/>
              </a:spcAft>
              <a:buSzPts val="3000"/>
              <a:buFont typeface="Poppins"/>
              <a:buChar char="○"/>
              <a:defRPr sz="3000" b="1">
                <a:latin typeface="Poppins"/>
                <a:ea typeface="Poppins"/>
                <a:cs typeface="Poppins"/>
                <a:sym typeface="Poppins"/>
              </a:defRPr>
            </a:lvl2pPr>
            <a:lvl3pPr marL="1371600" lvl="2" indent="-419100">
              <a:spcBef>
                <a:spcPts val="1000"/>
              </a:spcBef>
              <a:spcAft>
                <a:spcPts val="0"/>
              </a:spcAft>
              <a:buSzPts val="3000"/>
              <a:buFont typeface="Poppins"/>
              <a:buChar char="■"/>
              <a:defRPr sz="3000" b="1">
                <a:latin typeface="Poppins"/>
                <a:ea typeface="Poppins"/>
                <a:cs typeface="Poppins"/>
                <a:sym typeface="Poppins"/>
              </a:defRPr>
            </a:lvl3pPr>
            <a:lvl4pPr marL="1828800" lvl="3" indent="-419100">
              <a:spcBef>
                <a:spcPts val="1000"/>
              </a:spcBef>
              <a:spcAft>
                <a:spcPts val="0"/>
              </a:spcAft>
              <a:buSzPts val="3000"/>
              <a:buFont typeface="Poppins"/>
              <a:buChar char="●"/>
              <a:defRPr sz="3000" b="1">
                <a:latin typeface="Poppins"/>
                <a:ea typeface="Poppins"/>
                <a:cs typeface="Poppins"/>
                <a:sym typeface="Poppins"/>
              </a:defRPr>
            </a:lvl4pPr>
            <a:lvl5pPr marL="2286000" lvl="4" indent="-419100">
              <a:spcBef>
                <a:spcPts val="1000"/>
              </a:spcBef>
              <a:spcAft>
                <a:spcPts val="0"/>
              </a:spcAft>
              <a:buSzPts val="3000"/>
              <a:buFont typeface="Poppins"/>
              <a:buChar char="○"/>
              <a:defRPr sz="3000" b="1">
                <a:latin typeface="Poppins"/>
                <a:ea typeface="Poppins"/>
                <a:cs typeface="Poppins"/>
                <a:sym typeface="Poppins"/>
              </a:defRPr>
            </a:lvl5pPr>
            <a:lvl6pPr marL="2743200" lvl="5" indent="-419100">
              <a:spcBef>
                <a:spcPts val="1000"/>
              </a:spcBef>
              <a:spcAft>
                <a:spcPts val="0"/>
              </a:spcAft>
              <a:buSzPts val="3000"/>
              <a:buFont typeface="Poppins"/>
              <a:buChar char="■"/>
              <a:defRPr sz="3000" b="1">
                <a:latin typeface="Poppins"/>
                <a:ea typeface="Poppins"/>
                <a:cs typeface="Poppins"/>
                <a:sym typeface="Poppins"/>
              </a:defRPr>
            </a:lvl6pPr>
            <a:lvl7pPr marL="3200400" lvl="6" indent="-419100">
              <a:spcBef>
                <a:spcPts val="1000"/>
              </a:spcBef>
              <a:spcAft>
                <a:spcPts val="0"/>
              </a:spcAft>
              <a:buSzPts val="3000"/>
              <a:buFont typeface="Poppins"/>
              <a:buChar char="●"/>
              <a:defRPr sz="3000" b="1">
                <a:latin typeface="Poppins"/>
                <a:ea typeface="Poppins"/>
                <a:cs typeface="Poppins"/>
                <a:sym typeface="Poppins"/>
              </a:defRPr>
            </a:lvl7pPr>
            <a:lvl8pPr marL="3657600" lvl="7" indent="-419100">
              <a:spcBef>
                <a:spcPts val="1000"/>
              </a:spcBef>
              <a:spcAft>
                <a:spcPts val="0"/>
              </a:spcAft>
              <a:buSzPts val="3000"/>
              <a:buFont typeface="Poppins"/>
              <a:buChar char="○"/>
              <a:defRPr sz="3000" b="1">
                <a:latin typeface="Poppins"/>
                <a:ea typeface="Poppins"/>
                <a:cs typeface="Poppins"/>
                <a:sym typeface="Poppins"/>
              </a:defRPr>
            </a:lvl8pPr>
            <a:lvl9pPr marL="4114800" lvl="8" indent="-419100">
              <a:spcBef>
                <a:spcPts val="1000"/>
              </a:spcBef>
              <a:spcAft>
                <a:spcPts val="1000"/>
              </a:spcAft>
              <a:buSzPts val="3000"/>
              <a:buFont typeface="Poppins"/>
              <a:buChar char="■"/>
              <a:defRPr sz="3000" b="1">
                <a:latin typeface="Poppins"/>
                <a:ea typeface="Poppins"/>
                <a:cs typeface="Poppins"/>
                <a:sym typeface="Poppins"/>
              </a:defRPr>
            </a:lvl9pPr>
          </a:lstStyle>
          <a:p>
            <a:endParaRPr/>
          </a:p>
        </p:txBody>
      </p:sp>
      <p:sp>
        <p:nvSpPr>
          <p:cNvPr id="738" name="Google Shape;738;p75"/>
          <p:cNvSpPr txBox="1">
            <a:spLocks noGrp="1"/>
          </p:cNvSpPr>
          <p:nvPr>
            <p:ph type="body" idx="4"/>
          </p:nvPr>
        </p:nvSpPr>
        <p:spPr>
          <a:xfrm>
            <a:off x="7035841" y="3561603"/>
            <a:ext cx="1823400" cy="502800"/>
          </a:xfrm>
          <a:prstGeom prst="rect">
            <a:avLst/>
          </a:prstGeom>
        </p:spPr>
        <p:txBody>
          <a:bodyPr spcFirstLastPara="1" wrap="square" lIns="0" tIns="0" rIns="0" bIns="0" anchor="t" anchorCtr="0">
            <a:noAutofit/>
          </a:bodyPr>
          <a:lstStyle>
            <a:lvl1pPr marL="457200" lvl="0" indent="-419100">
              <a:spcBef>
                <a:spcPts val="0"/>
              </a:spcBef>
              <a:spcAft>
                <a:spcPts val="0"/>
              </a:spcAft>
              <a:buSzPts val="3000"/>
              <a:buFont typeface="Poppins"/>
              <a:buChar char="●"/>
              <a:defRPr sz="3000" b="1">
                <a:latin typeface="Poppins"/>
                <a:ea typeface="Poppins"/>
                <a:cs typeface="Poppins"/>
                <a:sym typeface="Poppins"/>
              </a:defRPr>
            </a:lvl1pPr>
            <a:lvl2pPr marL="914400" lvl="1" indent="-419100">
              <a:spcBef>
                <a:spcPts val="1000"/>
              </a:spcBef>
              <a:spcAft>
                <a:spcPts val="0"/>
              </a:spcAft>
              <a:buSzPts val="3000"/>
              <a:buFont typeface="Poppins"/>
              <a:buChar char="○"/>
              <a:defRPr sz="3000" b="1">
                <a:latin typeface="Poppins"/>
                <a:ea typeface="Poppins"/>
                <a:cs typeface="Poppins"/>
                <a:sym typeface="Poppins"/>
              </a:defRPr>
            </a:lvl2pPr>
            <a:lvl3pPr marL="1371600" lvl="2" indent="-419100">
              <a:spcBef>
                <a:spcPts val="1000"/>
              </a:spcBef>
              <a:spcAft>
                <a:spcPts val="0"/>
              </a:spcAft>
              <a:buSzPts val="3000"/>
              <a:buFont typeface="Poppins"/>
              <a:buChar char="■"/>
              <a:defRPr sz="3000" b="1">
                <a:latin typeface="Poppins"/>
                <a:ea typeface="Poppins"/>
                <a:cs typeface="Poppins"/>
                <a:sym typeface="Poppins"/>
              </a:defRPr>
            </a:lvl3pPr>
            <a:lvl4pPr marL="1828800" lvl="3" indent="-419100">
              <a:spcBef>
                <a:spcPts val="1000"/>
              </a:spcBef>
              <a:spcAft>
                <a:spcPts val="0"/>
              </a:spcAft>
              <a:buSzPts val="3000"/>
              <a:buFont typeface="Poppins"/>
              <a:buChar char="●"/>
              <a:defRPr sz="3000" b="1">
                <a:latin typeface="Poppins"/>
                <a:ea typeface="Poppins"/>
                <a:cs typeface="Poppins"/>
                <a:sym typeface="Poppins"/>
              </a:defRPr>
            </a:lvl4pPr>
            <a:lvl5pPr marL="2286000" lvl="4" indent="-419100">
              <a:spcBef>
                <a:spcPts val="1000"/>
              </a:spcBef>
              <a:spcAft>
                <a:spcPts val="0"/>
              </a:spcAft>
              <a:buSzPts val="3000"/>
              <a:buFont typeface="Poppins"/>
              <a:buChar char="○"/>
              <a:defRPr sz="3000" b="1">
                <a:latin typeface="Poppins"/>
                <a:ea typeface="Poppins"/>
                <a:cs typeface="Poppins"/>
                <a:sym typeface="Poppins"/>
              </a:defRPr>
            </a:lvl5pPr>
            <a:lvl6pPr marL="2743200" lvl="5" indent="-419100">
              <a:spcBef>
                <a:spcPts val="1000"/>
              </a:spcBef>
              <a:spcAft>
                <a:spcPts val="0"/>
              </a:spcAft>
              <a:buSzPts val="3000"/>
              <a:buFont typeface="Poppins"/>
              <a:buChar char="■"/>
              <a:defRPr sz="3000" b="1">
                <a:latin typeface="Poppins"/>
                <a:ea typeface="Poppins"/>
                <a:cs typeface="Poppins"/>
                <a:sym typeface="Poppins"/>
              </a:defRPr>
            </a:lvl6pPr>
            <a:lvl7pPr marL="3200400" lvl="6" indent="-419100">
              <a:spcBef>
                <a:spcPts val="1000"/>
              </a:spcBef>
              <a:spcAft>
                <a:spcPts val="0"/>
              </a:spcAft>
              <a:buSzPts val="3000"/>
              <a:buFont typeface="Poppins"/>
              <a:buChar char="●"/>
              <a:defRPr sz="3000" b="1">
                <a:latin typeface="Poppins"/>
                <a:ea typeface="Poppins"/>
                <a:cs typeface="Poppins"/>
                <a:sym typeface="Poppins"/>
              </a:defRPr>
            </a:lvl7pPr>
            <a:lvl8pPr marL="3657600" lvl="7" indent="-419100">
              <a:spcBef>
                <a:spcPts val="1000"/>
              </a:spcBef>
              <a:spcAft>
                <a:spcPts val="0"/>
              </a:spcAft>
              <a:buSzPts val="3000"/>
              <a:buFont typeface="Poppins"/>
              <a:buChar char="○"/>
              <a:defRPr sz="3000" b="1">
                <a:latin typeface="Poppins"/>
                <a:ea typeface="Poppins"/>
                <a:cs typeface="Poppins"/>
                <a:sym typeface="Poppins"/>
              </a:defRPr>
            </a:lvl8pPr>
            <a:lvl9pPr marL="4114800" lvl="8" indent="-419100">
              <a:spcBef>
                <a:spcPts val="1000"/>
              </a:spcBef>
              <a:spcAft>
                <a:spcPts val="1000"/>
              </a:spcAft>
              <a:buSzPts val="3000"/>
              <a:buFont typeface="Poppins"/>
              <a:buChar char="■"/>
              <a:defRPr sz="3000" b="1">
                <a:latin typeface="Poppins"/>
                <a:ea typeface="Poppins"/>
                <a:cs typeface="Poppins"/>
                <a:sym typeface="Poppins"/>
              </a:defRPr>
            </a:lvl9pPr>
          </a:lstStyle>
          <a:p>
            <a:endParaRPr/>
          </a:p>
        </p:txBody>
      </p:sp>
      <p:sp>
        <p:nvSpPr>
          <p:cNvPr id="739" name="Google Shape;739;p75"/>
          <p:cNvSpPr txBox="1">
            <a:spLocks noGrp="1"/>
          </p:cNvSpPr>
          <p:nvPr>
            <p:ph type="body" idx="5"/>
          </p:nvPr>
        </p:nvSpPr>
        <p:spPr>
          <a:xfrm>
            <a:off x="283925" y="4183328"/>
            <a:ext cx="1823400" cy="502800"/>
          </a:xfrm>
          <a:prstGeom prst="rect">
            <a:avLst/>
          </a:prstGeom>
        </p:spPr>
        <p:txBody>
          <a:bodyPr spcFirstLastPara="1" wrap="square" lIns="0" tIns="0" rIns="0" bIns="0" anchor="b" anchorCtr="0">
            <a:noAutofit/>
          </a:bodyPr>
          <a:lstStyle>
            <a:lvl1pPr marL="457200" lvl="0" indent="-292100">
              <a:lnSpc>
                <a:spcPct val="100000"/>
              </a:lnSpc>
              <a:spcBef>
                <a:spcPts val="0"/>
              </a:spcBef>
              <a:spcAft>
                <a:spcPts val="0"/>
              </a:spcAft>
              <a:buSzPts val="1000"/>
              <a:buChar char="●"/>
              <a:defRPr sz="1000"/>
            </a:lvl1pPr>
            <a:lvl2pPr marL="914400" lvl="1" indent="-292100">
              <a:lnSpc>
                <a:spcPct val="100000"/>
              </a:lnSpc>
              <a:spcBef>
                <a:spcPts val="0"/>
              </a:spcBef>
              <a:spcAft>
                <a:spcPts val="0"/>
              </a:spcAft>
              <a:buSzPts val="1000"/>
              <a:buChar char="○"/>
              <a:defRPr sz="1000" b="1"/>
            </a:lvl2pPr>
            <a:lvl3pPr marL="1371600" lvl="2" indent="-292100">
              <a:lnSpc>
                <a:spcPct val="100000"/>
              </a:lnSpc>
              <a:spcBef>
                <a:spcPts val="0"/>
              </a:spcBef>
              <a:spcAft>
                <a:spcPts val="0"/>
              </a:spcAft>
              <a:buSzPts val="1000"/>
              <a:buChar char="■"/>
              <a:defRPr sz="1000" b="1"/>
            </a:lvl3pPr>
            <a:lvl4pPr marL="1828800" lvl="3" indent="-292100">
              <a:lnSpc>
                <a:spcPct val="100000"/>
              </a:lnSpc>
              <a:spcBef>
                <a:spcPts val="0"/>
              </a:spcBef>
              <a:spcAft>
                <a:spcPts val="0"/>
              </a:spcAft>
              <a:buSzPts val="1000"/>
              <a:buChar char="●"/>
              <a:defRPr sz="1000" b="1"/>
            </a:lvl4pPr>
            <a:lvl5pPr marL="2286000" lvl="4" indent="-292100">
              <a:lnSpc>
                <a:spcPct val="100000"/>
              </a:lnSpc>
              <a:spcBef>
                <a:spcPts val="0"/>
              </a:spcBef>
              <a:spcAft>
                <a:spcPts val="0"/>
              </a:spcAft>
              <a:buSzPts val="1000"/>
              <a:buChar char="○"/>
              <a:defRPr sz="1000" b="1"/>
            </a:lvl5pPr>
            <a:lvl6pPr marL="2743200" lvl="5" indent="-292100">
              <a:lnSpc>
                <a:spcPct val="100000"/>
              </a:lnSpc>
              <a:spcBef>
                <a:spcPts val="0"/>
              </a:spcBef>
              <a:spcAft>
                <a:spcPts val="0"/>
              </a:spcAft>
              <a:buSzPts val="1000"/>
              <a:buChar char="■"/>
              <a:defRPr sz="1000" b="1"/>
            </a:lvl6pPr>
            <a:lvl7pPr marL="3200400" lvl="6" indent="-292100">
              <a:lnSpc>
                <a:spcPct val="100000"/>
              </a:lnSpc>
              <a:spcBef>
                <a:spcPts val="0"/>
              </a:spcBef>
              <a:spcAft>
                <a:spcPts val="0"/>
              </a:spcAft>
              <a:buSzPts val="1000"/>
              <a:buChar char="●"/>
              <a:defRPr sz="1000" b="1"/>
            </a:lvl7pPr>
            <a:lvl8pPr marL="3657600" lvl="7" indent="-292100">
              <a:lnSpc>
                <a:spcPct val="100000"/>
              </a:lnSpc>
              <a:spcBef>
                <a:spcPts val="0"/>
              </a:spcBef>
              <a:spcAft>
                <a:spcPts val="0"/>
              </a:spcAft>
              <a:buSzPts val="1000"/>
              <a:buChar char="○"/>
              <a:defRPr sz="1000" b="1"/>
            </a:lvl8pPr>
            <a:lvl9pPr marL="4114800" lvl="8" indent="-292100">
              <a:lnSpc>
                <a:spcPct val="100000"/>
              </a:lnSpc>
              <a:spcBef>
                <a:spcPts val="0"/>
              </a:spcBef>
              <a:spcAft>
                <a:spcPts val="0"/>
              </a:spcAft>
              <a:buSzPts val="1000"/>
              <a:buChar char="■"/>
              <a:defRPr sz="1000" b="1"/>
            </a:lvl9pPr>
          </a:lstStyle>
          <a:p>
            <a:endParaRPr/>
          </a:p>
        </p:txBody>
      </p:sp>
      <p:sp>
        <p:nvSpPr>
          <p:cNvPr id="740" name="Google Shape;740;p75"/>
          <p:cNvSpPr txBox="1">
            <a:spLocks noGrp="1"/>
          </p:cNvSpPr>
          <p:nvPr>
            <p:ph type="body" idx="6"/>
          </p:nvPr>
        </p:nvSpPr>
        <p:spPr>
          <a:xfrm>
            <a:off x="2534564" y="4183328"/>
            <a:ext cx="1823400" cy="502800"/>
          </a:xfrm>
          <a:prstGeom prst="rect">
            <a:avLst/>
          </a:prstGeom>
        </p:spPr>
        <p:txBody>
          <a:bodyPr spcFirstLastPara="1" wrap="square" lIns="0" tIns="0" rIns="0" bIns="0" anchor="b" anchorCtr="0">
            <a:noAutofit/>
          </a:bodyPr>
          <a:lstStyle>
            <a:lvl1pPr marL="457200" lvl="0" indent="-292100">
              <a:lnSpc>
                <a:spcPct val="100000"/>
              </a:lnSpc>
              <a:spcBef>
                <a:spcPts val="0"/>
              </a:spcBef>
              <a:spcAft>
                <a:spcPts val="0"/>
              </a:spcAft>
              <a:buSzPts val="1000"/>
              <a:buChar char="●"/>
              <a:defRPr sz="1000"/>
            </a:lvl1pPr>
            <a:lvl2pPr marL="914400" lvl="1" indent="-292100">
              <a:lnSpc>
                <a:spcPct val="100000"/>
              </a:lnSpc>
              <a:spcBef>
                <a:spcPts val="0"/>
              </a:spcBef>
              <a:spcAft>
                <a:spcPts val="0"/>
              </a:spcAft>
              <a:buSzPts val="1000"/>
              <a:buChar char="○"/>
              <a:defRPr sz="1000" b="1"/>
            </a:lvl2pPr>
            <a:lvl3pPr marL="1371600" lvl="2" indent="-292100">
              <a:lnSpc>
                <a:spcPct val="100000"/>
              </a:lnSpc>
              <a:spcBef>
                <a:spcPts val="0"/>
              </a:spcBef>
              <a:spcAft>
                <a:spcPts val="0"/>
              </a:spcAft>
              <a:buSzPts val="1000"/>
              <a:buChar char="■"/>
              <a:defRPr sz="1000" b="1"/>
            </a:lvl3pPr>
            <a:lvl4pPr marL="1828800" lvl="3" indent="-292100">
              <a:lnSpc>
                <a:spcPct val="100000"/>
              </a:lnSpc>
              <a:spcBef>
                <a:spcPts val="0"/>
              </a:spcBef>
              <a:spcAft>
                <a:spcPts val="0"/>
              </a:spcAft>
              <a:buSzPts val="1000"/>
              <a:buChar char="●"/>
              <a:defRPr sz="1000" b="1"/>
            </a:lvl4pPr>
            <a:lvl5pPr marL="2286000" lvl="4" indent="-292100">
              <a:lnSpc>
                <a:spcPct val="100000"/>
              </a:lnSpc>
              <a:spcBef>
                <a:spcPts val="0"/>
              </a:spcBef>
              <a:spcAft>
                <a:spcPts val="0"/>
              </a:spcAft>
              <a:buSzPts val="1000"/>
              <a:buChar char="○"/>
              <a:defRPr sz="1000" b="1"/>
            </a:lvl5pPr>
            <a:lvl6pPr marL="2743200" lvl="5" indent="-292100">
              <a:lnSpc>
                <a:spcPct val="100000"/>
              </a:lnSpc>
              <a:spcBef>
                <a:spcPts val="0"/>
              </a:spcBef>
              <a:spcAft>
                <a:spcPts val="0"/>
              </a:spcAft>
              <a:buSzPts val="1000"/>
              <a:buChar char="■"/>
              <a:defRPr sz="1000" b="1"/>
            </a:lvl6pPr>
            <a:lvl7pPr marL="3200400" lvl="6" indent="-292100">
              <a:lnSpc>
                <a:spcPct val="100000"/>
              </a:lnSpc>
              <a:spcBef>
                <a:spcPts val="0"/>
              </a:spcBef>
              <a:spcAft>
                <a:spcPts val="0"/>
              </a:spcAft>
              <a:buSzPts val="1000"/>
              <a:buChar char="●"/>
              <a:defRPr sz="1000" b="1"/>
            </a:lvl7pPr>
            <a:lvl8pPr marL="3657600" lvl="7" indent="-292100">
              <a:lnSpc>
                <a:spcPct val="100000"/>
              </a:lnSpc>
              <a:spcBef>
                <a:spcPts val="0"/>
              </a:spcBef>
              <a:spcAft>
                <a:spcPts val="0"/>
              </a:spcAft>
              <a:buSzPts val="1000"/>
              <a:buChar char="○"/>
              <a:defRPr sz="1000" b="1"/>
            </a:lvl8pPr>
            <a:lvl9pPr marL="4114800" lvl="8" indent="-292100">
              <a:lnSpc>
                <a:spcPct val="100000"/>
              </a:lnSpc>
              <a:spcBef>
                <a:spcPts val="0"/>
              </a:spcBef>
              <a:spcAft>
                <a:spcPts val="0"/>
              </a:spcAft>
              <a:buSzPts val="1000"/>
              <a:buChar char="■"/>
              <a:defRPr sz="1000" b="1"/>
            </a:lvl9pPr>
          </a:lstStyle>
          <a:p>
            <a:endParaRPr/>
          </a:p>
        </p:txBody>
      </p:sp>
      <p:sp>
        <p:nvSpPr>
          <p:cNvPr id="741" name="Google Shape;741;p75"/>
          <p:cNvSpPr txBox="1">
            <a:spLocks noGrp="1"/>
          </p:cNvSpPr>
          <p:nvPr>
            <p:ph type="body" idx="7"/>
          </p:nvPr>
        </p:nvSpPr>
        <p:spPr>
          <a:xfrm>
            <a:off x="4785202" y="4183328"/>
            <a:ext cx="1823400" cy="502800"/>
          </a:xfrm>
          <a:prstGeom prst="rect">
            <a:avLst/>
          </a:prstGeom>
        </p:spPr>
        <p:txBody>
          <a:bodyPr spcFirstLastPara="1" wrap="square" lIns="0" tIns="0" rIns="0" bIns="0" anchor="b" anchorCtr="0">
            <a:noAutofit/>
          </a:bodyPr>
          <a:lstStyle>
            <a:lvl1pPr marL="457200" lvl="0" indent="-292100">
              <a:lnSpc>
                <a:spcPct val="100000"/>
              </a:lnSpc>
              <a:spcBef>
                <a:spcPts val="0"/>
              </a:spcBef>
              <a:spcAft>
                <a:spcPts val="0"/>
              </a:spcAft>
              <a:buSzPts val="1000"/>
              <a:buChar char="●"/>
              <a:defRPr sz="1000"/>
            </a:lvl1pPr>
            <a:lvl2pPr marL="914400" lvl="1" indent="-292100">
              <a:lnSpc>
                <a:spcPct val="100000"/>
              </a:lnSpc>
              <a:spcBef>
                <a:spcPts val="0"/>
              </a:spcBef>
              <a:spcAft>
                <a:spcPts val="0"/>
              </a:spcAft>
              <a:buSzPts val="1000"/>
              <a:buChar char="○"/>
              <a:defRPr sz="1000" b="1"/>
            </a:lvl2pPr>
            <a:lvl3pPr marL="1371600" lvl="2" indent="-292100">
              <a:lnSpc>
                <a:spcPct val="100000"/>
              </a:lnSpc>
              <a:spcBef>
                <a:spcPts val="0"/>
              </a:spcBef>
              <a:spcAft>
                <a:spcPts val="0"/>
              </a:spcAft>
              <a:buSzPts val="1000"/>
              <a:buChar char="■"/>
              <a:defRPr sz="1000" b="1"/>
            </a:lvl3pPr>
            <a:lvl4pPr marL="1828800" lvl="3" indent="-292100">
              <a:lnSpc>
                <a:spcPct val="100000"/>
              </a:lnSpc>
              <a:spcBef>
                <a:spcPts val="0"/>
              </a:spcBef>
              <a:spcAft>
                <a:spcPts val="0"/>
              </a:spcAft>
              <a:buSzPts val="1000"/>
              <a:buChar char="●"/>
              <a:defRPr sz="1000" b="1"/>
            </a:lvl4pPr>
            <a:lvl5pPr marL="2286000" lvl="4" indent="-292100">
              <a:lnSpc>
                <a:spcPct val="100000"/>
              </a:lnSpc>
              <a:spcBef>
                <a:spcPts val="0"/>
              </a:spcBef>
              <a:spcAft>
                <a:spcPts val="0"/>
              </a:spcAft>
              <a:buSzPts val="1000"/>
              <a:buChar char="○"/>
              <a:defRPr sz="1000" b="1"/>
            </a:lvl5pPr>
            <a:lvl6pPr marL="2743200" lvl="5" indent="-292100">
              <a:lnSpc>
                <a:spcPct val="100000"/>
              </a:lnSpc>
              <a:spcBef>
                <a:spcPts val="0"/>
              </a:spcBef>
              <a:spcAft>
                <a:spcPts val="0"/>
              </a:spcAft>
              <a:buSzPts val="1000"/>
              <a:buChar char="■"/>
              <a:defRPr sz="1000" b="1"/>
            </a:lvl6pPr>
            <a:lvl7pPr marL="3200400" lvl="6" indent="-292100">
              <a:lnSpc>
                <a:spcPct val="100000"/>
              </a:lnSpc>
              <a:spcBef>
                <a:spcPts val="0"/>
              </a:spcBef>
              <a:spcAft>
                <a:spcPts val="0"/>
              </a:spcAft>
              <a:buSzPts val="1000"/>
              <a:buChar char="●"/>
              <a:defRPr sz="1000" b="1"/>
            </a:lvl7pPr>
            <a:lvl8pPr marL="3657600" lvl="7" indent="-292100">
              <a:lnSpc>
                <a:spcPct val="100000"/>
              </a:lnSpc>
              <a:spcBef>
                <a:spcPts val="0"/>
              </a:spcBef>
              <a:spcAft>
                <a:spcPts val="0"/>
              </a:spcAft>
              <a:buSzPts val="1000"/>
              <a:buChar char="○"/>
              <a:defRPr sz="1000" b="1"/>
            </a:lvl8pPr>
            <a:lvl9pPr marL="4114800" lvl="8" indent="-292100">
              <a:lnSpc>
                <a:spcPct val="100000"/>
              </a:lnSpc>
              <a:spcBef>
                <a:spcPts val="0"/>
              </a:spcBef>
              <a:spcAft>
                <a:spcPts val="0"/>
              </a:spcAft>
              <a:buSzPts val="1000"/>
              <a:buChar char="■"/>
              <a:defRPr sz="1000" b="1"/>
            </a:lvl9pPr>
          </a:lstStyle>
          <a:p>
            <a:endParaRPr/>
          </a:p>
        </p:txBody>
      </p:sp>
      <p:sp>
        <p:nvSpPr>
          <p:cNvPr id="742" name="Google Shape;742;p75"/>
          <p:cNvSpPr txBox="1">
            <a:spLocks noGrp="1"/>
          </p:cNvSpPr>
          <p:nvPr>
            <p:ph type="body" idx="8"/>
          </p:nvPr>
        </p:nvSpPr>
        <p:spPr>
          <a:xfrm>
            <a:off x="7035841" y="4183328"/>
            <a:ext cx="1823400" cy="502800"/>
          </a:xfrm>
          <a:prstGeom prst="rect">
            <a:avLst/>
          </a:prstGeom>
        </p:spPr>
        <p:txBody>
          <a:bodyPr spcFirstLastPara="1" wrap="square" lIns="0" tIns="0" rIns="0" bIns="0" anchor="b" anchorCtr="0">
            <a:noAutofit/>
          </a:bodyPr>
          <a:lstStyle>
            <a:lvl1pPr marL="457200" lvl="0" indent="-292100">
              <a:lnSpc>
                <a:spcPct val="100000"/>
              </a:lnSpc>
              <a:spcBef>
                <a:spcPts val="0"/>
              </a:spcBef>
              <a:spcAft>
                <a:spcPts val="0"/>
              </a:spcAft>
              <a:buSzPts val="1000"/>
              <a:buChar char="●"/>
              <a:defRPr sz="1000"/>
            </a:lvl1pPr>
            <a:lvl2pPr marL="914400" lvl="1" indent="-292100">
              <a:lnSpc>
                <a:spcPct val="100000"/>
              </a:lnSpc>
              <a:spcBef>
                <a:spcPts val="0"/>
              </a:spcBef>
              <a:spcAft>
                <a:spcPts val="0"/>
              </a:spcAft>
              <a:buSzPts val="1000"/>
              <a:buChar char="○"/>
              <a:defRPr sz="1000" b="1"/>
            </a:lvl2pPr>
            <a:lvl3pPr marL="1371600" lvl="2" indent="-292100">
              <a:lnSpc>
                <a:spcPct val="100000"/>
              </a:lnSpc>
              <a:spcBef>
                <a:spcPts val="0"/>
              </a:spcBef>
              <a:spcAft>
                <a:spcPts val="0"/>
              </a:spcAft>
              <a:buSzPts val="1000"/>
              <a:buChar char="■"/>
              <a:defRPr sz="1000" b="1"/>
            </a:lvl3pPr>
            <a:lvl4pPr marL="1828800" lvl="3" indent="-292100">
              <a:lnSpc>
                <a:spcPct val="100000"/>
              </a:lnSpc>
              <a:spcBef>
                <a:spcPts val="0"/>
              </a:spcBef>
              <a:spcAft>
                <a:spcPts val="0"/>
              </a:spcAft>
              <a:buSzPts val="1000"/>
              <a:buChar char="●"/>
              <a:defRPr sz="1000" b="1"/>
            </a:lvl4pPr>
            <a:lvl5pPr marL="2286000" lvl="4" indent="-292100">
              <a:lnSpc>
                <a:spcPct val="100000"/>
              </a:lnSpc>
              <a:spcBef>
                <a:spcPts val="0"/>
              </a:spcBef>
              <a:spcAft>
                <a:spcPts val="0"/>
              </a:spcAft>
              <a:buSzPts val="1000"/>
              <a:buChar char="○"/>
              <a:defRPr sz="1000" b="1"/>
            </a:lvl5pPr>
            <a:lvl6pPr marL="2743200" lvl="5" indent="-292100">
              <a:lnSpc>
                <a:spcPct val="100000"/>
              </a:lnSpc>
              <a:spcBef>
                <a:spcPts val="0"/>
              </a:spcBef>
              <a:spcAft>
                <a:spcPts val="0"/>
              </a:spcAft>
              <a:buSzPts val="1000"/>
              <a:buChar char="■"/>
              <a:defRPr sz="1000" b="1"/>
            </a:lvl6pPr>
            <a:lvl7pPr marL="3200400" lvl="6" indent="-292100">
              <a:lnSpc>
                <a:spcPct val="100000"/>
              </a:lnSpc>
              <a:spcBef>
                <a:spcPts val="0"/>
              </a:spcBef>
              <a:spcAft>
                <a:spcPts val="0"/>
              </a:spcAft>
              <a:buSzPts val="1000"/>
              <a:buChar char="●"/>
              <a:defRPr sz="1000" b="1"/>
            </a:lvl7pPr>
            <a:lvl8pPr marL="3657600" lvl="7" indent="-292100">
              <a:lnSpc>
                <a:spcPct val="100000"/>
              </a:lnSpc>
              <a:spcBef>
                <a:spcPts val="0"/>
              </a:spcBef>
              <a:spcAft>
                <a:spcPts val="0"/>
              </a:spcAft>
              <a:buSzPts val="1000"/>
              <a:buChar char="○"/>
              <a:defRPr sz="1000" b="1"/>
            </a:lvl8pPr>
            <a:lvl9pPr marL="4114800" lvl="8" indent="-292100">
              <a:lnSpc>
                <a:spcPct val="100000"/>
              </a:lnSpc>
              <a:spcBef>
                <a:spcPts val="0"/>
              </a:spcBef>
              <a:spcAft>
                <a:spcPts val="0"/>
              </a:spcAft>
              <a:buSzPts val="1000"/>
              <a:buChar char="■"/>
              <a:defRPr sz="1000" b="1"/>
            </a:lvl9pPr>
          </a:lstStyle>
          <a:p>
            <a:endParaRPr/>
          </a:p>
        </p:txBody>
      </p:sp>
      <p:sp>
        <p:nvSpPr>
          <p:cNvPr id="743" name="Google Shape;743;p75"/>
          <p:cNvSpPr/>
          <p:nvPr/>
        </p:nvSpPr>
        <p:spPr>
          <a:xfrm rot="10800000" flipH="1">
            <a:off x="-1073900" y="773300"/>
            <a:ext cx="2146200" cy="2146200"/>
          </a:xfrm>
          <a:prstGeom prst="pie">
            <a:avLst>
              <a:gd name="adj1" fmla="val 16192689"/>
              <a:gd name="adj2" fmla="val 5408708"/>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744" name="Google Shape;744;p75"/>
          <p:cNvSpPr/>
          <p:nvPr/>
        </p:nvSpPr>
        <p:spPr>
          <a:xfrm rot="10800000" flipH="1">
            <a:off x="-3400" y="773300"/>
            <a:ext cx="2146200" cy="2146200"/>
          </a:xfrm>
          <a:prstGeom prst="pie">
            <a:avLst>
              <a:gd name="adj1" fmla="val 16192689"/>
              <a:gd name="adj2" fmla="val 5408708"/>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745" name="Google Shape;745;p75"/>
          <p:cNvSpPr/>
          <p:nvPr/>
        </p:nvSpPr>
        <p:spPr>
          <a:xfrm rot="10800000" flipH="1">
            <a:off x="1072300" y="773300"/>
            <a:ext cx="2146200" cy="2146200"/>
          </a:xfrm>
          <a:prstGeom prst="pie">
            <a:avLst>
              <a:gd name="adj1" fmla="val 16192689"/>
              <a:gd name="adj2" fmla="val 5408708"/>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746" name="Google Shape;746;p75"/>
          <p:cNvSpPr/>
          <p:nvPr/>
        </p:nvSpPr>
        <p:spPr>
          <a:xfrm rot="10800000" flipH="1">
            <a:off x="2149393" y="773300"/>
            <a:ext cx="2146200" cy="2146200"/>
          </a:xfrm>
          <a:prstGeom prst="pie">
            <a:avLst>
              <a:gd name="adj1" fmla="val 16192689"/>
              <a:gd name="adj2" fmla="val 5408708"/>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747" name="Google Shape;747;p75"/>
          <p:cNvSpPr txBox="1">
            <a:spLocks noGrp="1"/>
          </p:cNvSpPr>
          <p:nvPr>
            <p:ph type="subTitle" idx="9"/>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748" name="Google Shape;748;p75"/>
          <p:cNvSpPr txBox="1">
            <a:spLocks noGrp="1"/>
          </p:cNvSpPr>
          <p:nvPr>
            <p:ph type="subTitle" idx="13"/>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749" name="Google Shape;749;p75"/>
          <p:cNvSpPr txBox="1">
            <a:spLocks noGrp="1"/>
          </p:cNvSpPr>
          <p:nvPr>
            <p:ph type="subTitle" idx="14"/>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750" name="Google Shape;750;p75"/>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lose &amp; QA">
  <p:cSld name="CUSTOM_3">
    <p:spTree>
      <p:nvGrpSpPr>
        <p:cNvPr id="1" name="Shape 751"/>
        <p:cNvGrpSpPr/>
        <p:nvPr/>
      </p:nvGrpSpPr>
      <p:grpSpPr>
        <a:xfrm>
          <a:off x="0" y="0"/>
          <a:ext cx="0" cy="0"/>
          <a:chOff x="0" y="0"/>
          <a:chExt cx="0" cy="0"/>
        </a:xfrm>
      </p:grpSpPr>
      <p:sp>
        <p:nvSpPr>
          <p:cNvPr id="752" name="Google Shape;752;p76"/>
          <p:cNvSpPr/>
          <p:nvPr/>
        </p:nvSpPr>
        <p:spPr>
          <a:xfrm rot="-5400000">
            <a:off x="3889697" y="1638900"/>
            <a:ext cx="3510600" cy="3498600"/>
          </a:xfrm>
          <a:prstGeom prst="pie">
            <a:avLst>
              <a:gd name="adj1" fmla="val 0"/>
              <a:gd name="adj2" fmla="val 10803188"/>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753" name="Google Shape;753;p76"/>
          <p:cNvSpPr txBox="1">
            <a:spLocks noGrp="1"/>
          </p:cNvSpPr>
          <p:nvPr>
            <p:ph type="subTitle" idx="1"/>
          </p:nvPr>
        </p:nvSpPr>
        <p:spPr>
          <a:xfrm>
            <a:off x="284700" y="3566350"/>
            <a:ext cx="4557300" cy="1227300"/>
          </a:xfrm>
          <a:prstGeom prst="rect">
            <a:avLst/>
          </a:prstGeom>
        </p:spPr>
        <p:txBody>
          <a:bodyPr spcFirstLastPara="1" wrap="square" lIns="0" tIns="91425" rIns="91425" bIns="91425" anchor="t" anchorCtr="0">
            <a:normAutofit/>
          </a:bodyPr>
          <a:lstStyle>
            <a:lvl1pPr lvl="0">
              <a:lnSpc>
                <a:spcPct val="115000"/>
              </a:lnSpc>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1pPr>
            <a:lvl2pPr lvl="1">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2pPr>
            <a:lvl3pPr lvl="2">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3pPr>
            <a:lvl4pPr lvl="3">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4pPr>
            <a:lvl5pPr lvl="4">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5pPr>
            <a:lvl6pPr lvl="5">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6pPr>
            <a:lvl7pPr lvl="6">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7pPr>
            <a:lvl8pPr lvl="7">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8pPr>
            <a:lvl9pPr lvl="8">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9pPr>
          </a:lstStyle>
          <a:p>
            <a:endParaRPr/>
          </a:p>
        </p:txBody>
      </p:sp>
      <p:sp>
        <p:nvSpPr>
          <p:cNvPr id="754" name="Google Shape;754;p76"/>
          <p:cNvSpPr/>
          <p:nvPr/>
        </p:nvSpPr>
        <p:spPr>
          <a:xfrm>
            <a:off x="3890550" y="-1634700"/>
            <a:ext cx="3509100" cy="3267600"/>
          </a:xfrm>
          <a:prstGeom prst="pie">
            <a:avLst>
              <a:gd name="adj1" fmla="val 0"/>
              <a:gd name="adj2" fmla="val 5401683"/>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755" name="Google Shape;755;p76"/>
          <p:cNvSpPr/>
          <p:nvPr/>
        </p:nvSpPr>
        <p:spPr>
          <a:xfrm rot="-5400000">
            <a:off x="3889697" y="1638900"/>
            <a:ext cx="3510600" cy="3498600"/>
          </a:xfrm>
          <a:prstGeom prst="pie">
            <a:avLst>
              <a:gd name="adj1" fmla="val 5409954"/>
              <a:gd name="adj2" fmla="val 10803188"/>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756" name="Google Shape;756;p76"/>
          <p:cNvSpPr/>
          <p:nvPr/>
        </p:nvSpPr>
        <p:spPr>
          <a:xfrm rot="-5400000">
            <a:off x="5639256" y="1638900"/>
            <a:ext cx="3510600" cy="3498600"/>
          </a:xfrm>
          <a:prstGeom prst="pie">
            <a:avLst>
              <a:gd name="adj1" fmla="val 0"/>
              <a:gd name="adj2" fmla="val 1080318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757" name="Google Shape;757;p76"/>
          <p:cNvSpPr/>
          <p:nvPr/>
        </p:nvSpPr>
        <p:spPr>
          <a:xfrm>
            <a:off x="5640000" y="-1634700"/>
            <a:ext cx="3509100" cy="3267600"/>
          </a:xfrm>
          <a:prstGeom prst="pie">
            <a:avLst>
              <a:gd name="adj1" fmla="val 0"/>
              <a:gd name="adj2" fmla="val 5400368"/>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758" name="Google Shape;758;p76"/>
          <p:cNvSpPr txBox="1">
            <a:spLocks noGrp="1"/>
          </p:cNvSpPr>
          <p:nvPr>
            <p:ph type="title"/>
          </p:nvPr>
        </p:nvSpPr>
        <p:spPr>
          <a:xfrm>
            <a:off x="284700" y="229302"/>
            <a:ext cx="4287300" cy="3069600"/>
          </a:xfrm>
          <a:prstGeom prst="rect">
            <a:avLst/>
          </a:prstGeom>
        </p:spPr>
        <p:txBody>
          <a:bodyPr spcFirstLastPara="1" wrap="square" lIns="0" tIns="0" rIns="91425" bIns="0" anchor="b" anchorCtr="0">
            <a:noAutofit/>
          </a:bodyPr>
          <a:lstStyle>
            <a:lvl1pPr lvl="0">
              <a:lnSpc>
                <a:spcPct val="90000"/>
              </a:lnSpc>
              <a:spcBef>
                <a:spcPts val="0"/>
              </a:spcBef>
              <a:spcAft>
                <a:spcPts val="0"/>
              </a:spcAft>
              <a:buClr>
                <a:schemeClr val="lt1"/>
              </a:buClr>
              <a:buSzPts val="4400"/>
              <a:buNone/>
              <a:defRPr sz="4400"/>
            </a:lvl1pPr>
            <a:lvl2pPr lvl="1">
              <a:spcBef>
                <a:spcPts val="0"/>
              </a:spcBef>
              <a:spcAft>
                <a:spcPts val="0"/>
              </a:spcAft>
              <a:buSzPts val="4400"/>
              <a:buNone/>
              <a:defRPr sz="4400"/>
            </a:lvl2pPr>
            <a:lvl3pPr lvl="2">
              <a:spcBef>
                <a:spcPts val="0"/>
              </a:spcBef>
              <a:spcAft>
                <a:spcPts val="0"/>
              </a:spcAft>
              <a:buSzPts val="4400"/>
              <a:buNone/>
              <a:defRPr sz="4400"/>
            </a:lvl3pPr>
            <a:lvl4pPr lvl="3">
              <a:spcBef>
                <a:spcPts val="0"/>
              </a:spcBef>
              <a:spcAft>
                <a:spcPts val="0"/>
              </a:spcAft>
              <a:buSzPts val="4400"/>
              <a:buNone/>
              <a:defRPr sz="4400"/>
            </a:lvl4pPr>
            <a:lvl5pPr lvl="4">
              <a:spcBef>
                <a:spcPts val="0"/>
              </a:spcBef>
              <a:spcAft>
                <a:spcPts val="0"/>
              </a:spcAft>
              <a:buSzPts val="4400"/>
              <a:buNone/>
              <a:defRPr sz="4400"/>
            </a:lvl5pPr>
            <a:lvl6pPr lvl="5">
              <a:spcBef>
                <a:spcPts val="0"/>
              </a:spcBef>
              <a:spcAft>
                <a:spcPts val="0"/>
              </a:spcAft>
              <a:buSzPts val="4400"/>
              <a:buNone/>
              <a:defRPr sz="4400"/>
            </a:lvl6pPr>
            <a:lvl7pPr lvl="6">
              <a:spcBef>
                <a:spcPts val="0"/>
              </a:spcBef>
              <a:spcAft>
                <a:spcPts val="0"/>
              </a:spcAft>
              <a:buSzPts val="4400"/>
              <a:buNone/>
              <a:defRPr sz="4400"/>
            </a:lvl7pPr>
            <a:lvl8pPr lvl="7">
              <a:spcBef>
                <a:spcPts val="0"/>
              </a:spcBef>
              <a:spcAft>
                <a:spcPts val="0"/>
              </a:spcAft>
              <a:buSzPts val="4400"/>
              <a:buNone/>
              <a:defRPr sz="4400"/>
            </a:lvl8pPr>
            <a:lvl9pPr lvl="8">
              <a:spcBef>
                <a:spcPts val="0"/>
              </a:spcBef>
              <a:spcAft>
                <a:spcPts val="0"/>
              </a:spcAft>
              <a:buSzPts val="4400"/>
              <a:buNone/>
              <a:defRPr sz="4400"/>
            </a:lvl9pPr>
          </a:lstStyle>
          <a:p>
            <a:endParaRPr/>
          </a:p>
        </p:txBody>
      </p:sp>
      <p:sp>
        <p:nvSpPr>
          <p:cNvPr id="759" name="Google Shape;759;p76"/>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60"/>
        <p:cNvGrpSpPr/>
        <p:nvPr/>
      </p:nvGrpSpPr>
      <p:grpSpPr>
        <a:xfrm>
          <a:off x="0" y="0"/>
          <a:ext cx="0" cy="0"/>
          <a:chOff x="0" y="0"/>
          <a:chExt cx="0" cy="0"/>
        </a:xfrm>
      </p:grpSpPr>
      <p:sp>
        <p:nvSpPr>
          <p:cNvPr id="761" name="Google Shape;761;p77"/>
          <p:cNvSpPr txBox="1">
            <a:spLocks noGrp="1"/>
          </p:cNvSpPr>
          <p:nvPr>
            <p:ph type="ctrTitle"/>
          </p:nvPr>
        </p:nvSpPr>
        <p:spPr>
          <a:xfrm>
            <a:off x="311708" y="744575"/>
            <a:ext cx="8520600" cy="2052600"/>
          </a:xfrm>
          <a:prstGeom prst="rect">
            <a:avLst/>
          </a:prstGeom>
        </p:spPr>
        <p:txBody>
          <a:bodyPr spcFirstLastPara="1" wrap="square" lIns="0" tIns="0" rIns="91425" bIns="0"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762" name="Google Shape;762;p7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763"/>
        <p:cNvGrpSpPr/>
        <p:nvPr/>
      </p:nvGrpSpPr>
      <p:grpSpPr>
        <a:xfrm>
          <a:off x="0" y="0"/>
          <a:ext cx="0" cy="0"/>
          <a:chOff x="0" y="0"/>
          <a:chExt cx="0" cy="0"/>
        </a:xfrm>
      </p:grpSpPr>
      <p:sp>
        <p:nvSpPr>
          <p:cNvPr id="764" name="Google Shape;764;p78"/>
          <p:cNvSpPr txBox="1">
            <a:spLocks noGrp="1"/>
          </p:cNvSpPr>
          <p:nvPr>
            <p:ph type="title"/>
          </p:nvPr>
        </p:nvSpPr>
        <p:spPr>
          <a:xfrm>
            <a:off x="311700" y="2150850"/>
            <a:ext cx="8520600" cy="841800"/>
          </a:xfrm>
          <a:prstGeom prst="rect">
            <a:avLst/>
          </a:prstGeom>
        </p:spPr>
        <p:txBody>
          <a:bodyPr spcFirstLastPara="1" wrap="square" lIns="0" tIns="0" rIns="91425"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765"/>
        <p:cNvGrpSpPr/>
        <p:nvPr/>
      </p:nvGrpSpPr>
      <p:grpSpPr>
        <a:xfrm>
          <a:off x="0" y="0"/>
          <a:ext cx="0" cy="0"/>
          <a:chOff x="0" y="0"/>
          <a:chExt cx="0" cy="0"/>
        </a:xfrm>
      </p:grpSpPr>
      <p:sp>
        <p:nvSpPr>
          <p:cNvPr id="766" name="Google Shape;766;p79"/>
          <p:cNvSpPr txBox="1">
            <a:spLocks noGrp="1"/>
          </p:cNvSpPr>
          <p:nvPr>
            <p:ph type="title"/>
          </p:nvPr>
        </p:nvSpPr>
        <p:spPr>
          <a:xfrm>
            <a:off x="311700" y="445025"/>
            <a:ext cx="8520600" cy="572700"/>
          </a:xfrm>
          <a:prstGeom prst="rect">
            <a:avLst/>
          </a:prstGeom>
        </p:spPr>
        <p:txBody>
          <a:bodyPr spcFirstLastPara="1" wrap="square" lIns="0" tIns="0" rIns="91425" bIns="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767" name="Google Shape;767;p79"/>
          <p:cNvSpPr txBox="1">
            <a:spLocks noGrp="1"/>
          </p:cNvSpPr>
          <p:nvPr>
            <p:ph type="body" idx="1"/>
          </p:nvPr>
        </p:nvSpPr>
        <p:spPr>
          <a:xfrm>
            <a:off x="311700" y="1152475"/>
            <a:ext cx="8520600" cy="3416400"/>
          </a:xfrm>
          <a:prstGeom prst="rect">
            <a:avLst/>
          </a:prstGeom>
        </p:spPr>
        <p:txBody>
          <a:bodyPr spcFirstLastPara="1" wrap="square" lIns="0" tIns="0" rIns="91425" bIns="0" anchor="t" anchorCtr="0">
            <a:noAutofit/>
          </a:bodyPr>
          <a:lstStyle>
            <a:lvl1pPr marL="457200" lvl="0" indent="-298450">
              <a:spcBef>
                <a:spcPts val="0"/>
              </a:spcBef>
              <a:spcAft>
                <a:spcPts val="0"/>
              </a:spcAft>
              <a:buSzPts val="1100"/>
              <a:buChar char="●"/>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768"/>
        <p:cNvGrpSpPr/>
        <p:nvPr/>
      </p:nvGrpSpPr>
      <p:grpSpPr>
        <a:xfrm>
          <a:off x="0" y="0"/>
          <a:ext cx="0" cy="0"/>
          <a:chOff x="0" y="0"/>
          <a:chExt cx="0" cy="0"/>
        </a:xfrm>
      </p:grpSpPr>
      <p:sp>
        <p:nvSpPr>
          <p:cNvPr id="769" name="Google Shape;769;p80"/>
          <p:cNvSpPr txBox="1">
            <a:spLocks noGrp="1"/>
          </p:cNvSpPr>
          <p:nvPr>
            <p:ph type="title"/>
          </p:nvPr>
        </p:nvSpPr>
        <p:spPr>
          <a:xfrm>
            <a:off x="311700" y="445025"/>
            <a:ext cx="8520600" cy="572700"/>
          </a:xfrm>
          <a:prstGeom prst="rect">
            <a:avLst/>
          </a:prstGeom>
        </p:spPr>
        <p:txBody>
          <a:bodyPr spcFirstLastPara="1" wrap="square" lIns="0" tIns="0" rIns="91425" bIns="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770" name="Google Shape;770;p80"/>
          <p:cNvSpPr txBox="1">
            <a:spLocks noGrp="1"/>
          </p:cNvSpPr>
          <p:nvPr>
            <p:ph type="body" idx="1"/>
          </p:nvPr>
        </p:nvSpPr>
        <p:spPr>
          <a:xfrm>
            <a:off x="311700" y="1152475"/>
            <a:ext cx="3999900" cy="3416400"/>
          </a:xfrm>
          <a:prstGeom prst="rect">
            <a:avLst/>
          </a:prstGeom>
        </p:spPr>
        <p:txBody>
          <a:bodyPr spcFirstLastPara="1" wrap="square" lIns="0" tIns="0" rIns="91425" bIns="0" anchor="t" anchorCtr="0">
            <a:noAutofit/>
          </a:bodyPr>
          <a:lstStyle>
            <a:lvl1pPr marL="457200" lvl="0" indent="-317500">
              <a:spcBef>
                <a:spcPts val="0"/>
              </a:spcBef>
              <a:spcAft>
                <a:spcPts val="0"/>
              </a:spcAft>
              <a:buSzPts val="1400"/>
              <a:buChar char="●"/>
              <a:defRPr sz="14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1000"/>
              </a:spcBef>
              <a:spcAft>
                <a:spcPts val="0"/>
              </a:spcAft>
              <a:buSzPts val="1200"/>
              <a:buChar char="■"/>
              <a:defRPr sz="1200"/>
            </a:lvl6pPr>
            <a:lvl7pPr marL="3200400" lvl="6" indent="-304800">
              <a:spcBef>
                <a:spcPts val="1000"/>
              </a:spcBef>
              <a:spcAft>
                <a:spcPts val="0"/>
              </a:spcAft>
              <a:buSzPts val="1200"/>
              <a:buChar char="●"/>
              <a:defRPr sz="1200"/>
            </a:lvl7pPr>
            <a:lvl8pPr marL="3657600" lvl="7" indent="-304800">
              <a:spcBef>
                <a:spcPts val="1000"/>
              </a:spcBef>
              <a:spcAft>
                <a:spcPts val="0"/>
              </a:spcAft>
              <a:buSzPts val="1200"/>
              <a:buChar char="○"/>
              <a:defRPr sz="1200"/>
            </a:lvl8pPr>
            <a:lvl9pPr marL="4114800" lvl="8" indent="-304800">
              <a:spcBef>
                <a:spcPts val="1000"/>
              </a:spcBef>
              <a:spcAft>
                <a:spcPts val="1000"/>
              </a:spcAft>
              <a:buSzPts val="1200"/>
              <a:buChar char="■"/>
              <a:defRPr sz="1200"/>
            </a:lvl9pPr>
          </a:lstStyle>
          <a:p>
            <a:endParaRPr/>
          </a:p>
        </p:txBody>
      </p:sp>
      <p:sp>
        <p:nvSpPr>
          <p:cNvPr id="771" name="Google Shape;771;p80"/>
          <p:cNvSpPr txBox="1">
            <a:spLocks noGrp="1"/>
          </p:cNvSpPr>
          <p:nvPr>
            <p:ph type="body" idx="2"/>
          </p:nvPr>
        </p:nvSpPr>
        <p:spPr>
          <a:xfrm>
            <a:off x="4832400" y="1152475"/>
            <a:ext cx="3999900" cy="3416400"/>
          </a:xfrm>
          <a:prstGeom prst="rect">
            <a:avLst/>
          </a:prstGeom>
        </p:spPr>
        <p:txBody>
          <a:bodyPr spcFirstLastPara="1" wrap="square" lIns="0" tIns="0" rIns="91425" bIns="0" anchor="t" anchorCtr="0">
            <a:noAutofit/>
          </a:bodyPr>
          <a:lstStyle>
            <a:lvl1pPr marL="457200" lvl="0" indent="-317500">
              <a:spcBef>
                <a:spcPts val="0"/>
              </a:spcBef>
              <a:spcAft>
                <a:spcPts val="0"/>
              </a:spcAft>
              <a:buSzPts val="1400"/>
              <a:buChar char="●"/>
              <a:defRPr sz="14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1000"/>
              </a:spcBef>
              <a:spcAft>
                <a:spcPts val="0"/>
              </a:spcAft>
              <a:buSzPts val="1200"/>
              <a:buChar char="■"/>
              <a:defRPr sz="1200"/>
            </a:lvl6pPr>
            <a:lvl7pPr marL="3200400" lvl="6" indent="-304800">
              <a:spcBef>
                <a:spcPts val="1000"/>
              </a:spcBef>
              <a:spcAft>
                <a:spcPts val="0"/>
              </a:spcAft>
              <a:buSzPts val="1200"/>
              <a:buChar char="●"/>
              <a:defRPr sz="1200"/>
            </a:lvl7pPr>
            <a:lvl8pPr marL="3657600" lvl="7" indent="-304800">
              <a:spcBef>
                <a:spcPts val="1000"/>
              </a:spcBef>
              <a:spcAft>
                <a:spcPts val="0"/>
              </a:spcAft>
              <a:buSzPts val="1200"/>
              <a:buChar char="○"/>
              <a:defRPr sz="1200"/>
            </a:lvl8pPr>
            <a:lvl9pPr marL="4114800" lvl="8" indent="-304800">
              <a:spcBef>
                <a:spcPts val="1000"/>
              </a:spcBef>
              <a:spcAft>
                <a:spcPts val="1000"/>
              </a:spcAft>
              <a:buSzPts val="1200"/>
              <a:buChar char="■"/>
              <a:defRPr sz="1200"/>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72"/>
        <p:cNvGrpSpPr/>
        <p:nvPr/>
      </p:nvGrpSpPr>
      <p:grpSpPr>
        <a:xfrm>
          <a:off x="0" y="0"/>
          <a:ext cx="0" cy="0"/>
          <a:chOff x="0" y="0"/>
          <a:chExt cx="0" cy="0"/>
        </a:xfrm>
      </p:grpSpPr>
      <p:sp>
        <p:nvSpPr>
          <p:cNvPr id="773" name="Google Shape;773;p81"/>
          <p:cNvSpPr txBox="1">
            <a:spLocks noGrp="1"/>
          </p:cNvSpPr>
          <p:nvPr>
            <p:ph type="title"/>
          </p:nvPr>
        </p:nvSpPr>
        <p:spPr>
          <a:xfrm>
            <a:off x="311700" y="445025"/>
            <a:ext cx="8520600" cy="572700"/>
          </a:xfrm>
          <a:prstGeom prst="rect">
            <a:avLst/>
          </a:prstGeom>
        </p:spPr>
        <p:txBody>
          <a:bodyPr spcFirstLastPara="1" wrap="square" lIns="0" tIns="0" rIns="91425" bIns="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st">
  <p:cSld name="BLANK_1_1_1_1_1_1_1_1_1_1_2">
    <p:spTree>
      <p:nvGrpSpPr>
        <p:cNvPr id="1" name="Shape 46"/>
        <p:cNvGrpSpPr/>
        <p:nvPr/>
      </p:nvGrpSpPr>
      <p:grpSpPr>
        <a:xfrm>
          <a:off x="0" y="0"/>
          <a:ext cx="0" cy="0"/>
          <a:chOff x="0" y="0"/>
          <a:chExt cx="0" cy="0"/>
        </a:xfrm>
      </p:grpSpPr>
      <p:sp>
        <p:nvSpPr>
          <p:cNvPr id="47" name="Google Shape;47;p9"/>
          <p:cNvSpPr txBox="1">
            <a:spLocks noGrp="1"/>
          </p:cNvSpPr>
          <p:nvPr>
            <p:ph type="subTitle" idx="1"/>
          </p:nvPr>
        </p:nvSpPr>
        <p:spPr>
          <a:xfrm>
            <a:off x="927475" y="1269700"/>
            <a:ext cx="6046200" cy="181200"/>
          </a:xfrm>
          <a:prstGeom prst="rect">
            <a:avLst/>
          </a:prstGeom>
        </p:spPr>
        <p:txBody>
          <a:bodyPr spcFirstLastPara="1" wrap="square" lIns="0" tIns="0" rIns="0" bIns="0" anchor="ctr" anchorCtr="0">
            <a:noAutofit/>
          </a:bodyPr>
          <a:lstStyle>
            <a:lvl1pPr lvl="0">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1pPr>
            <a:lvl2pPr lvl="1">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2pPr>
            <a:lvl3pPr lvl="2">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3pPr>
            <a:lvl4pPr lvl="3">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4pPr>
            <a:lvl5pPr lvl="4">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5pPr>
            <a:lvl6pPr lvl="5">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6pPr>
            <a:lvl7pPr lvl="6">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7pPr>
            <a:lvl8pPr lvl="7">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8pPr>
            <a:lvl9pPr lvl="8">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9pPr>
          </a:lstStyle>
          <a:p>
            <a:endParaRPr/>
          </a:p>
        </p:txBody>
      </p:sp>
      <p:sp>
        <p:nvSpPr>
          <p:cNvPr id="48" name="Google Shape;48;p9"/>
          <p:cNvSpPr txBox="1">
            <a:spLocks noGrp="1"/>
          </p:cNvSpPr>
          <p:nvPr>
            <p:ph type="subTitle" idx="2"/>
          </p:nvPr>
        </p:nvSpPr>
        <p:spPr>
          <a:xfrm>
            <a:off x="927475" y="2073125"/>
            <a:ext cx="6046200" cy="181200"/>
          </a:xfrm>
          <a:prstGeom prst="rect">
            <a:avLst/>
          </a:prstGeom>
        </p:spPr>
        <p:txBody>
          <a:bodyPr spcFirstLastPara="1" wrap="square" lIns="0" tIns="0" rIns="0" bIns="0" anchor="ctr" anchorCtr="0">
            <a:noAutofit/>
          </a:bodyPr>
          <a:lstStyle>
            <a:lvl1pPr lvl="0">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1pPr>
            <a:lvl2pPr lvl="1">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2pPr>
            <a:lvl3pPr lvl="2">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3pPr>
            <a:lvl4pPr lvl="3">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4pPr>
            <a:lvl5pPr lvl="4">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5pPr>
            <a:lvl6pPr lvl="5">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6pPr>
            <a:lvl7pPr lvl="6">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7pPr>
            <a:lvl8pPr lvl="7">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8pPr>
            <a:lvl9pPr lvl="8">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9pPr>
          </a:lstStyle>
          <a:p>
            <a:endParaRPr/>
          </a:p>
        </p:txBody>
      </p:sp>
      <p:sp>
        <p:nvSpPr>
          <p:cNvPr id="49" name="Google Shape;49;p9"/>
          <p:cNvSpPr txBox="1">
            <a:spLocks noGrp="1"/>
          </p:cNvSpPr>
          <p:nvPr>
            <p:ph type="subTitle" idx="3"/>
          </p:nvPr>
        </p:nvSpPr>
        <p:spPr>
          <a:xfrm>
            <a:off x="927475" y="2891300"/>
            <a:ext cx="6046200" cy="181200"/>
          </a:xfrm>
          <a:prstGeom prst="rect">
            <a:avLst/>
          </a:prstGeom>
        </p:spPr>
        <p:txBody>
          <a:bodyPr spcFirstLastPara="1" wrap="square" lIns="0" tIns="0" rIns="0" bIns="0" anchor="ctr" anchorCtr="0">
            <a:noAutofit/>
          </a:bodyPr>
          <a:lstStyle>
            <a:lvl1pPr lvl="0">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1pPr>
            <a:lvl2pPr lvl="1">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2pPr>
            <a:lvl3pPr lvl="2">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3pPr>
            <a:lvl4pPr lvl="3">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4pPr>
            <a:lvl5pPr lvl="4">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5pPr>
            <a:lvl6pPr lvl="5">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6pPr>
            <a:lvl7pPr lvl="6">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7pPr>
            <a:lvl8pPr lvl="7">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8pPr>
            <a:lvl9pPr lvl="8">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9pPr>
          </a:lstStyle>
          <a:p>
            <a:endParaRPr/>
          </a:p>
        </p:txBody>
      </p:sp>
      <p:sp>
        <p:nvSpPr>
          <p:cNvPr id="50" name="Google Shape;50;p9"/>
          <p:cNvSpPr txBox="1">
            <a:spLocks noGrp="1"/>
          </p:cNvSpPr>
          <p:nvPr>
            <p:ph type="subTitle" idx="4"/>
          </p:nvPr>
        </p:nvSpPr>
        <p:spPr>
          <a:xfrm>
            <a:off x="927475" y="3692625"/>
            <a:ext cx="6046200" cy="181200"/>
          </a:xfrm>
          <a:prstGeom prst="rect">
            <a:avLst/>
          </a:prstGeom>
        </p:spPr>
        <p:txBody>
          <a:bodyPr spcFirstLastPara="1" wrap="square" lIns="0" tIns="0" rIns="0" bIns="0" anchor="ctr" anchorCtr="0">
            <a:noAutofit/>
          </a:bodyPr>
          <a:lstStyle>
            <a:lvl1pPr lvl="0">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1pPr>
            <a:lvl2pPr lvl="1">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2pPr>
            <a:lvl3pPr lvl="2">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3pPr>
            <a:lvl4pPr lvl="3">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4pPr>
            <a:lvl5pPr lvl="4">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5pPr>
            <a:lvl6pPr lvl="5">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6pPr>
            <a:lvl7pPr lvl="6">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7pPr>
            <a:lvl8pPr lvl="7">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8pPr>
            <a:lvl9pPr lvl="8">
              <a:spcBef>
                <a:spcPts val="0"/>
              </a:spcBef>
              <a:spcAft>
                <a:spcPts val="0"/>
              </a:spcAft>
              <a:buClr>
                <a:schemeClr val="lt2"/>
              </a:buClr>
              <a:buSzPts val="1200"/>
              <a:buFont typeface="Plus Jakarta Sans"/>
              <a:buNone/>
              <a:defRPr>
                <a:solidFill>
                  <a:schemeClr val="lt2"/>
                </a:solidFill>
                <a:latin typeface="Plus Jakarta Sans"/>
                <a:ea typeface="Plus Jakarta Sans"/>
                <a:cs typeface="Plus Jakarta Sans"/>
                <a:sym typeface="Plus Jakarta Sans"/>
              </a:defRPr>
            </a:lvl9pPr>
          </a:lstStyle>
          <a:p>
            <a:endParaRPr/>
          </a:p>
        </p:txBody>
      </p:sp>
      <p:sp>
        <p:nvSpPr>
          <p:cNvPr id="51" name="Google Shape;51;p9"/>
          <p:cNvSpPr txBox="1">
            <a:spLocks noGrp="1"/>
          </p:cNvSpPr>
          <p:nvPr>
            <p:ph type="subTitle" idx="5"/>
          </p:nvPr>
        </p:nvSpPr>
        <p:spPr>
          <a:xfrm>
            <a:off x="228600" y="1269700"/>
            <a:ext cx="575700" cy="181200"/>
          </a:xfrm>
          <a:prstGeom prst="rect">
            <a:avLst/>
          </a:prstGeom>
        </p:spPr>
        <p:txBody>
          <a:bodyPr spcFirstLastPara="1" wrap="square" lIns="0" tIns="0" rIns="0" bIns="0" anchor="ctr" anchorCtr="0">
            <a:noAutofit/>
          </a:bodyPr>
          <a:lstStyle>
            <a:lvl1pPr lvl="0">
              <a:spcBef>
                <a:spcPts val="0"/>
              </a:spcBef>
              <a:spcAft>
                <a:spcPts val="0"/>
              </a:spcAft>
              <a:buClr>
                <a:schemeClr val="accent4"/>
              </a:buClr>
              <a:buSzPts val="1200"/>
              <a:buFont typeface="Plus Jakarta Sans Medium"/>
              <a:buNone/>
              <a:defRPr>
                <a:solidFill>
                  <a:schemeClr val="accent4"/>
                </a:solidFill>
                <a:latin typeface="Plus Jakarta Sans Medium"/>
                <a:ea typeface="Plus Jakarta Sans Medium"/>
                <a:cs typeface="Plus Jakarta Sans Medium"/>
                <a:sym typeface="Plus Jakarta Sans Medium"/>
              </a:defRPr>
            </a:lvl1pPr>
            <a:lvl2pPr lvl="1">
              <a:spcBef>
                <a:spcPts val="0"/>
              </a:spcBef>
              <a:spcAft>
                <a:spcPts val="0"/>
              </a:spcAft>
              <a:buClr>
                <a:schemeClr val="accent4"/>
              </a:buClr>
              <a:buSzPts val="1200"/>
              <a:buFont typeface="Plus Jakarta Sans Medium"/>
              <a:buNone/>
              <a:defRPr>
                <a:solidFill>
                  <a:schemeClr val="accent4"/>
                </a:solidFill>
                <a:latin typeface="Plus Jakarta Sans Medium"/>
                <a:ea typeface="Plus Jakarta Sans Medium"/>
                <a:cs typeface="Plus Jakarta Sans Medium"/>
                <a:sym typeface="Plus Jakarta Sans Medium"/>
              </a:defRPr>
            </a:lvl2pPr>
            <a:lvl3pPr lvl="2">
              <a:spcBef>
                <a:spcPts val="0"/>
              </a:spcBef>
              <a:spcAft>
                <a:spcPts val="0"/>
              </a:spcAft>
              <a:buClr>
                <a:schemeClr val="accent4"/>
              </a:buClr>
              <a:buSzPts val="1200"/>
              <a:buFont typeface="Plus Jakarta Sans Medium"/>
              <a:buNone/>
              <a:defRPr>
                <a:solidFill>
                  <a:schemeClr val="accent4"/>
                </a:solidFill>
                <a:latin typeface="Plus Jakarta Sans Medium"/>
                <a:ea typeface="Plus Jakarta Sans Medium"/>
                <a:cs typeface="Plus Jakarta Sans Medium"/>
                <a:sym typeface="Plus Jakarta Sans Medium"/>
              </a:defRPr>
            </a:lvl3pPr>
            <a:lvl4pPr lvl="3">
              <a:spcBef>
                <a:spcPts val="0"/>
              </a:spcBef>
              <a:spcAft>
                <a:spcPts val="0"/>
              </a:spcAft>
              <a:buClr>
                <a:schemeClr val="accent4"/>
              </a:buClr>
              <a:buSzPts val="1200"/>
              <a:buFont typeface="Plus Jakarta Sans Medium"/>
              <a:buNone/>
              <a:defRPr>
                <a:solidFill>
                  <a:schemeClr val="accent4"/>
                </a:solidFill>
                <a:latin typeface="Plus Jakarta Sans Medium"/>
                <a:ea typeface="Plus Jakarta Sans Medium"/>
                <a:cs typeface="Plus Jakarta Sans Medium"/>
                <a:sym typeface="Plus Jakarta Sans Medium"/>
              </a:defRPr>
            </a:lvl4pPr>
            <a:lvl5pPr lvl="4">
              <a:spcBef>
                <a:spcPts val="0"/>
              </a:spcBef>
              <a:spcAft>
                <a:spcPts val="0"/>
              </a:spcAft>
              <a:buClr>
                <a:schemeClr val="accent4"/>
              </a:buClr>
              <a:buSzPts val="1200"/>
              <a:buFont typeface="Plus Jakarta Sans Medium"/>
              <a:buNone/>
              <a:defRPr>
                <a:solidFill>
                  <a:schemeClr val="accent4"/>
                </a:solidFill>
                <a:latin typeface="Plus Jakarta Sans Medium"/>
                <a:ea typeface="Plus Jakarta Sans Medium"/>
                <a:cs typeface="Plus Jakarta Sans Medium"/>
                <a:sym typeface="Plus Jakarta Sans Medium"/>
              </a:defRPr>
            </a:lvl5pPr>
            <a:lvl6pPr lvl="5">
              <a:spcBef>
                <a:spcPts val="0"/>
              </a:spcBef>
              <a:spcAft>
                <a:spcPts val="0"/>
              </a:spcAft>
              <a:buClr>
                <a:schemeClr val="accent4"/>
              </a:buClr>
              <a:buSzPts val="1200"/>
              <a:buFont typeface="Plus Jakarta Sans Medium"/>
              <a:buNone/>
              <a:defRPr>
                <a:solidFill>
                  <a:schemeClr val="accent4"/>
                </a:solidFill>
                <a:latin typeface="Plus Jakarta Sans Medium"/>
                <a:ea typeface="Plus Jakarta Sans Medium"/>
                <a:cs typeface="Plus Jakarta Sans Medium"/>
                <a:sym typeface="Plus Jakarta Sans Medium"/>
              </a:defRPr>
            </a:lvl6pPr>
            <a:lvl7pPr lvl="6">
              <a:spcBef>
                <a:spcPts val="0"/>
              </a:spcBef>
              <a:spcAft>
                <a:spcPts val="0"/>
              </a:spcAft>
              <a:buClr>
                <a:schemeClr val="accent4"/>
              </a:buClr>
              <a:buSzPts val="1200"/>
              <a:buFont typeface="Plus Jakarta Sans Medium"/>
              <a:buNone/>
              <a:defRPr>
                <a:solidFill>
                  <a:schemeClr val="accent4"/>
                </a:solidFill>
                <a:latin typeface="Plus Jakarta Sans Medium"/>
                <a:ea typeface="Plus Jakarta Sans Medium"/>
                <a:cs typeface="Plus Jakarta Sans Medium"/>
                <a:sym typeface="Plus Jakarta Sans Medium"/>
              </a:defRPr>
            </a:lvl7pPr>
            <a:lvl8pPr lvl="7">
              <a:spcBef>
                <a:spcPts val="0"/>
              </a:spcBef>
              <a:spcAft>
                <a:spcPts val="0"/>
              </a:spcAft>
              <a:buClr>
                <a:schemeClr val="accent4"/>
              </a:buClr>
              <a:buSzPts val="1200"/>
              <a:buFont typeface="Plus Jakarta Sans Medium"/>
              <a:buNone/>
              <a:defRPr>
                <a:solidFill>
                  <a:schemeClr val="accent4"/>
                </a:solidFill>
                <a:latin typeface="Plus Jakarta Sans Medium"/>
                <a:ea typeface="Plus Jakarta Sans Medium"/>
                <a:cs typeface="Plus Jakarta Sans Medium"/>
                <a:sym typeface="Plus Jakarta Sans Medium"/>
              </a:defRPr>
            </a:lvl8pPr>
            <a:lvl9pPr lvl="8">
              <a:spcBef>
                <a:spcPts val="0"/>
              </a:spcBef>
              <a:spcAft>
                <a:spcPts val="0"/>
              </a:spcAft>
              <a:buClr>
                <a:schemeClr val="accent4"/>
              </a:buClr>
              <a:buSzPts val="1200"/>
              <a:buFont typeface="Plus Jakarta Sans Medium"/>
              <a:buNone/>
              <a:defRPr>
                <a:solidFill>
                  <a:schemeClr val="accent4"/>
                </a:solidFill>
                <a:latin typeface="Plus Jakarta Sans Medium"/>
                <a:ea typeface="Plus Jakarta Sans Medium"/>
                <a:cs typeface="Plus Jakarta Sans Medium"/>
                <a:sym typeface="Plus Jakarta Sans Medium"/>
              </a:defRPr>
            </a:lvl9pPr>
          </a:lstStyle>
          <a:p>
            <a:endParaRPr/>
          </a:p>
        </p:txBody>
      </p:sp>
      <p:sp>
        <p:nvSpPr>
          <p:cNvPr id="52" name="Google Shape;52;p9"/>
          <p:cNvSpPr txBox="1">
            <a:spLocks noGrp="1"/>
          </p:cNvSpPr>
          <p:nvPr>
            <p:ph type="subTitle" idx="6"/>
          </p:nvPr>
        </p:nvSpPr>
        <p:spPr>
          <a:xfrm>
            <a:off x="228600" y="2073125"/>
            <a:ext cx="575700" cy="181200"/>
          </a:xfrm>
          <a:prstGeom prst="rect">
            <a:avLst/>
          </a:prstGeom>
        </p:spPr>
        <p:txBody>
          <a:bodyPr spcFirstLastPara="1" wrap="square" lIns="0" tIns="0" rIns="0" bIns="0" anchor="ctr" anchorCtr="0">
            <a:noAutofit/>
          </a:bodyPr>
          <a:lstStyle>
            <a:lvl1pPr lvl="0">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1pPr>
            <a:lvl2pPr lvl="1">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2pPr>
            <a:lvl3pPr lvl="2">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3pPr>
            <a:lvl4pPr lvl="3">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4pPr>
            <a:lvl5pPr lvl="4">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5pPr>
            <a:lvl6pPr lvl="5">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6pPr>
            <a:lvl7pPr lvl="6">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7pPr>
            <a:lvl8pPr lvl="7">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8pPr>
            <a:lvl9pPr lvl="8">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9pPr>
          </a:lstStyle>
          <a:p>
            <a:endParaRPr/>
          </a:p>
        </p:txBody>
      </p:sp>
      <p:sp>
        <p:nvSpPr>
          <p:cNvPr id="53" name="Google Shape;53;p9"/>
          <p:cNvSpPr txBox="1">
            <a:spLocks noGrp="1"/>
          </p:cNvSpPr>
          <p:nvPr>
            <p:ph type="subTitle" idx="7"/>
          </p:nvPr>
        </p:nvSpPr>
        <p:spPr>
          <a:xfrm>
            <a:off x="228600" y="2891300"/>
            <a:ext cx="575700" cy="181200"/>
          </a:xfrm>
          <a:prstGeom prst="rect">
            <a:avLst/>
          </a:prstGeom>
        </p:spPr>
        <p:txBody>
          <a:bodyPr spcFirstLastPara="1" wrap="square" lIns="0" tIns="0" rIns="0" bIns="0" anchor="ctr" anchorCtr="0">
            <a:noAutofit/>
          </a:bodyPr>
          <a:lstStyle>
            <a:lvl1pPr lvl="0">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1pPr>
            <a:lvl2pPr lvl="1">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2pPr>
            <a:lvl3pPr lvl="2">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3pPr>
            <a:lvl4pPr lvl="3">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4pPr>
            <a:lvl5pPr lvl="4">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5pPr>
            <a:lvl6pPr lvl="5">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6pPr>
            <a:lvl7pPr lvl="6">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7pPr>
            <a:lvl8pPr lvl="7">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8pPr>
            <a:lvl9pPr lvl="8">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9pPr>
          </a:lstStyle>
          <a:p>
            <a:endParaRPr/>
          </a:p>
        </p:txBody>
      </p:sp>
      <p:sp>
        <p:nvSpPr>
          <p:cNvPr id="54" name="Google Shape;54;p9"/>
          <p:cNvSpPr txBox="1">
            <a:spLocks noGrp="1"/>
          </p:cNvSpPr>
          <p:nvPr>
            <p:ph type="subTitle" idx="8"/>
          </p:nvPr>
        </p:nvSpPr>
        <p:spPr>
          <a:xfrm>
            <a:off x="228600" y="3692625"/>
            <a:ext cx="575700" cy="181200"/>
          </a:xfrm>
          <a:prstGeom prst="rect">
            <a:avLst/>
          </a:prstGeom>
        </p:spPr>
        <p:txBody>
          <a:bodyPr spcFirstLastPara="1" wrap="square" lIns="0" tIns="0" rIns="0" bIns="0" anchor="ctr" anchorCtr="0">
            <a:noAutofit/>
          </a:bodyPr>
          <a:lstStyle>
            <a:lvl1pPr lvl="0">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1pPr>
            <a:lvl2pPr lvl="1">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2pPr>
            <a:lvl3pPr lvl="2">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3pPr>
            <a:lvl4pPr lvl="3">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4pPr>
            <a:lvl5pPr lvl="4">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5pPr>
            <a:lvl6pPr lvl="5">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6pPr>
            <a:lvl7pPr lvl="6">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7pPr>
            <a:lvl8pPr lvl="7">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8pPr>
            <a:lvl9pPr lvl="8">
              <a:spcBef>
                <a:spcPts val="0"/>
              </a:spcBef>
              <a:spcAft>
                <a:spcPts val="0"/>
              </a:spcAft>
              <a:buClr>
                <a:schemeClr val="lt2"/>
              </a:buClr>
              <a:buSzPts val="1200"/>
              <a:buFont typeface="Plus Jakarta Sans Medium"/>
              <a:buNone/>
              <a:defRPr>
                <a:solidFill>
                  <a:schemeClr val="lt2"/>
                </a:solidFill>
                <a:latin typeface="Plus Jakarta Sans Medium"/>
                <a:ea typeface="Plus Jakarta Sans Medium"/>
                <a:cs typeface="Plus Jakarta Sans Medium"/>
                <a:sym typeface="Plus Jakarta Sans Medium"/>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74"/>
        <p:cNvGrpSpPr/>
        <p:nvPr/>
      </p:nvGrpSpPr>
      <p:grpSpPr>
        <a:xfrm>
          <a:off x="0" y="0"/>
          <a:ext cx="0" cy="0"/>
          <a:chOff x="0" y="0"/>
          <a:chExt cx="0" cy="0"/>
        </a:xfrm>
      </p:grpSpPr>
      <p:sp>
        <p:nvSpPr>
          <p:cNvPr id="775" name="Google Shape;775;p82"/>
          <p:cNvSpPr txBox="1">
            <a:spLocks noGrp="1"/>
          </p:cNvSpPr>
          <p:nvPr>
            <p:ph type="title"/>
          </p:nvPr>
        </p:nvSpPr>
        <p:spPr>
          <a:xfrm>
            <a:off x="311700" y="555600"/>
            <a:ext cx="2808000" cy="755700"/>
          </a:xfrm>
          <a:prstGeom prst="rect">
            <a:avLst/>
          </a:prstGeom>
        </p:spPr>
        <p:txBody>
          <a:bodyPr spcFirstLastPara="1" wrap="square" lIns="0" tIns="0" rIns="91425" bIns="0"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76" name="Google Shape;776;p82"/>
          <p:cNvSpPr txBox="1">
            <a:spLocks noGrp="1"/>
          </p:cNvSpPr>
          <p:nvPr>
            <p:ph type="body" idx="1"/>
          </p:nvPr>
        </p:nvSpPr>
        <p:spPr>
          <a:xfrm>
            <a:off x="311700" y="1389600"/>
            <a:ext cx="2808000" cy="3179400"/>
          </a:xfrm>
          <a:prstGeom prst="rect">
            <a:avLst/>
          </a:prstGeom>
        </p:spPr>
        <p:txBody>
          <a:bodyPr spcFirstLastPara="1" wrap="square" lIns="0" tIns="0" rIns="91425" bIns="0" anchor="t" anchorCtr="0">
            <a:noAutofit/>
          </a:bodyPr>
          <a:lstStyle>
            <a:lvl1pPr marL="457200" lvl="0" indent="-304800">
              <a:spcBef>
                <a:spcPts val="0"/>
              </a:spcBef>
              <a:spcAft>
                <a:spcPts val="0"/>
              </a:spcAft>
              <a:buSzPts val="1200"/>
              <a:buChar char="●"/>
              <a:defRPr sz="12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1000"/>
              </a:spcBef>
              <a:spcAft>
                <a:spcPts val="0"/>
              </a:spcAft>
              <a:buSzPts val="1200"/>
              <a:buChar char="■"/>
              <a:defRPr sz="1200"/>
            </a:lvl6pPr>
            <a:lvl7pPr marL="3200400" lvl="6" indent="-304800">
              <a:spcBef>
                <a:spcPts val="1000"/>
              </a:spcBef>
              <a:spcAft>
                <a:spcPts val="0"/>
              </a:spcAft>
              <a:buSzPts val="1200"/>
              <a:buChar char="●"/>
              <a:defRPr sz="1200"/>
            </a:lvl7pPr>
            <a:lvl8pPr marL="3657600" lvl="7" indent="-304800">
              <a:spcBef>
                <a:spcPts val="1000"/>
              </a:spcBef>
              <a:spcAft>
                <a:spcPts val="0"/>
              </a:spcAft>
              <a:buSzPts val="1200"/>
              <a:buChar char="○"/>
              <a:defRPr sz="1200"/>
            </a:lvl8pPr>
            <a:lvl9pPr marL="4114800" lvl="8" indent="-304800">
              <a:spcBef>
                <a:spcPts val="1000"/>
              </a:spcBef>
              <a:spcAft>
                <a:spcPts val="1000"/>
              </a:spcAft>
              <a:buSzPts val="1200"/>
              <a:buChar char="■"/>
              <a:defRPr sz="1200"/>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77"/>
        <p:cNvGrpSpPr/>
        <p:nvPr/>
      </p:nvGrpSpPr>
      <p:grpSpPr>
        <a:xfrm>
          <a:off x="0" y="0"/>
          <a:ext cx="0" cy="0"/>
          <a:chOff x="0" y="0"/>
          <a:chExt cx="0" cy="0"/>
        </a:xfrm>
      </p:grpSpPr>
      <p:sp>
        <p:nvSpPr>
          <p:cNvPr id="778" name="Google Shape;778;p83"/>
          <p:cNvSpPr txBox="1">
            <a:spLocks noGrp="1"/>
          </p:cNvSpPr>
          <p:nvPr>
            <p:ph type="title"/>
          </p:nvPr>
        </p:nvSpPr>
        <p:spPr>
          <a:xfrm>
            <a:off x="490250" y="450150"/>
            <a:ext cx="6367800" cy="4090800"/>
          </a:xfrm>
          <a:prstGeom prst="rect">
            <a:avLst/>
          </a:prstGeom>
        </p:spPr>
        <p:txBody>
          <a:bodyPr spcFirstLastPara="1" wrap="square" lIns="0" tIns="0" rIns="91425" bIns="0"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79"/>
        <p:cNvGrpSpPr/>
        <p:nvPr/>
      </p:nvGrpSpPr>
      <p:grpSpPr>
        <a:xfrm>
          <a:off x="0" y="0"/>
          <a:ext cx="0" cy="0"/>
          <a:chOff x="0" y="0"/>
          <a:chExt cx="0" cy="0"/>
        </a:xfrm>
      </p:grpSpPr>
      <p:sp>
        <p:nvSpPr>
          <p:cNvPr id="780" name="Google Shape;780;p84"/>
          <p:cNvSpPr txBox="1">
            <a:spLocks noGrp="1"/>
          </p:cNvSpPr>
          <p:nvPr>
            <p:ph type="title"/>
          </p:nvPr>
        </p:nvSpPr>
        <p:spPr>
          <a:xfrm>
            <a:off x="265500" y="1233175"/>
            <a:ext cx="4045200" cy="1482300"/>
          </a:xfrm>
          <a:prstGeom prst="rect">
            <a:avLst/>
          </a:prstGeom>
        </p:spPr>
        <p:txBody>
          <a:bodyPr spcFirstLastPara="1" wrap="square" lIns="0" tIns="0" rIns="91425" bIns="0"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81" name="Google Shape;781;p8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782" name="Google Shape;782;p84"/>
          <p:cNvSpPr txBox="1">
            <a:spLocks noGrp="1"/>
          </p:cNvSpPr>
          <p:nvPr>
            <p:ph type="body" idx="2"/>
          </p:nvPr>
        </p:nvSpPr>
        <p:spPr>
          <a:xfrm>
            <a:off x="4939500" y="724075"/>
            <a:ext cx="3837000" cy="3695100"/>
          </a:xfrm>
          <a:prstGeom prst="rect">
            <a:avLst/>
          </a:prstGeom>
        </p:spPr>
        <p:txBody>
          <a:bodyPr spcFirstLastPara="1" wrap="square" lIns="0" tIns="0" rIns="91425" bIns="0" anchor="ctr" anchorCtr="0">
            <a:noAutofit/>
          </a:bodyPr>
          <a:lstStyle>
            <a:lvl1pPr marL="457200" lvl="0" indent="-298450">
              <a:spcBef>
                <a:spcPts val="0"/>
              </a:spcBef>
              <a:spcAft>
                <a:spcPts val="0"/>
              </a:spcAft>
              <a:buSzPts val="1100"/>
              <a:buChar char="●"/>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83"/>
        <p:cNvGrpSpPr/>
        <p:nvPr/>
      </p:nvGrpSpPr>
      <p:grpSpPr>
        <a:xfrm>
          <a:off x="0" y="0"/>
          <a:ext cx="0" cy="0"/>
          <a:chOff x="0" y="0"/>
          <a:chExt cx="0" cy="0"/>
        </a:xfrm>
      </p:grpSpPr>
      <p:sp>
        <p:nvSpPr>
          <p:cNvPr id="784" name="Google Shape;784;p85"/>
          <p:cNvSpPr txBox="1">
            <a:spLocks noGrp="1"/>
          </p:cNvSpPr>
          <p:nvPr>
            <p:ph type="body" idx="1"/>
          </p:nvPr>
        </p:nvSpPr>
        <p:spPr>
          <a:xfrm>
            <a:off x="311700" y="4230575"/>
            <a:ext cx="5998800" cy="605100"/>
          </a:xfrm>
          <a:prstGeom prst="rect">
            <a:avLst/>
          </a:prstGeom>
        </p:spPr>
        <p:txBody>
          <a:bodyPr spcFirstLastPara="1" wrap="square" lIns="0" tIns="0" rIns="91425" bIns="0" anchor="ctr" anchorCtr="0">
            <a:noAutofit/>
          </a:bodyPr>
          <a:lstStyle>
            <a:lvl1pPr marL="457200" lvl="0" indent="-228600">
              <a:lnSpc>
                <a:spcPct val="100000"/>
              </a:lnSpc>
              <a:spcBef>
                <a:spcPts val="0"/>
              </a:spcBef>
              <a:spcAft>
                <a:spcPts val="0"/>
              </a:spcAft>
              <a:buSzPts val="1100"/>
              <a:buNone/>
              <a:defRPr/>
            </a:lvl1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85"/>
        <p:cNvGrpSpPr/>
        <p:nvPr/>
      </p:nvGrpSpPr>
      <p:grpSpPr>
        <a:xfrm>
          <a:off x="0" y="0"/>
          <a:ext cx="0" cy="0"/>
          <a:chOff x="0" y="0"/>
          <a:chExt cx="0" cy="0"/>
        </a:xfrm>
      </p:grpSpPr>
      <p:sp>
        <p:nvSpPr>
          <p:cNvPr id="786" name="Google Shape;786;p86"/>
          <p:cNvSpPr txBox="1">
            <a:spLocks noGrp="1"/>
          </p:cNvSpPr>
          <p:nvPr>
            <p:ph type="title" hasCustomPrompt="1"/>
          </p:nvPr>
        </p:nvSpPr>
        <p:spPr>
          <a:xfrm>
            <a:off x="311700" y="1106125"/>
            <a:ext cx="8520600" cy="1963500"/>
          </a:xfrm>
          <a:prstGeom prst="rect">
            <a:avLst/>
          </a:prstGeom>
        </p:spPr>
        <p:txBody>
          <a:bodyPr spcFirstLastPara="1" wrap="square" lIns="0" tIns="0" rIns="91425" bIns="0"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87" name="Google Shape;787;p86"/>
          <p:cNvSpPr txBox="1">
            <a:spLocks noGrp="1"/>
          </p:cNvSpPr>
          <p:nvPr>
            <p:ph type="body" idx="1"/>
          </p:nvPr>
        </p:nvSpPr>
        <p:spPr>
          <a:xfrm>
            <a:off x="311700" y="3152225"/>
            <a:ext cx="8520600" cy="1300800"/>
          </a:xfrm>
          <a:prstGeom prst="rect">
            <a:avLst/>
          </a:prstGeom>
        </p:spPr>
        <p:txBody>
          <a:bodyPr spcFirstLastPara="1" wrap="square" lIns="0" tIns="0" rIns="91425" bIns="0" anchor="t" anchorCtr="0">
            <a:noAutofit/>
          </a:bodyPr>
          <a:lstStyle>
            <a:lvl1pPr marL="457200" lvl="0" indent="-298450" algn="ctr">
              <a:spcBef>
                <a:spcPts val="0"/>
              </a:spcBef>
              <a:spcAft>
                <a:spcPts val="0"/>
              </a:spcAft>
              <a:buSzPts val="1100"/>
              <a:buChar char="●"/>
              <a:defRPr/>
            </a:lvl1pPr>
            <a:lvl2pPr marL="914400" lvl="1" indent="-298450" algn="ctr">
              <a:spcBef>
                <a:spcPts val="1000"/>
              </a:spcBef>
              <a:spcAft>
                <a:spcPts val="0"/>
              </a:spcAft>
              <a:buSzPts val="1100"/>
              <a:buChar char="○"/>
              <a:defRPr/>
            </a:lvl2pPr>
            <a:lvl3pPr marL="1371600" lvl="2" indent="-298450" algn="ctr">
              <a:spcBef>
                <a:spcPts val="1000"/>
              </a:spcBef>
              <a:spcAft>
                <a:spcPts val="0"/>
              </a:spcAft>
              <a:buSzPts val="1100"/>
              <a:buChar char="■"/>
              <a:defRPr/>
            </a:lvl3pPr>
            <a:lvl4pPr marL="1828800" lvl="3" indent="-298450" algn="ctr">
              <a:spcBef>
                <a:spcPts val="1000"/>
              </a:spcBef>
              <a:spcAft>
                <a:spcPts val="0"/>
              </a:spcAft>
              <a:buSzPts val="1100"/>
              <a:buChar char="●"/>
              <a:defRPr/>
            </a:lvl4pPr>
            <a:lvl5pPr marL="2286000" lvl="4" indent="-298450" algn="ctr">
              <a:spcBef>
                <a:spcPts val="1000"/>
              </a:spcBef>
              <a:spcAft>
                <a:spcPts val="0"/>
              </a:spcAft>
              <a:buSzPts val="1100"/>
              <a:buChar char="○"/>
              <a:defRPr/>
            </a:lvl5pPr>
            <a:lvl6pPr marL="2743200" lvl="5" indent="-298450" algn="ctr">
              <a:spcBef>
                <a:spcPts val="1000"/>
              </a:spcBef>
              <a:spcAft>
                <a:spcPts val="0"/>
              </a:spcAft>
              <a:buSzPts val="1100"/>
              <a:buChar char="■"/>
              <a:defRPr/>
            </a:lvl6pPr>
            <a:lvl7pPr marL="3200400" lvl="6" indent="-298450" algn="ctr">
              <a:spcBef>
                <a:spcPts val="1000"/>
              </a:spcBef>
              <a:spcAft>
                <a:spcPts val="0"/>
              </a:spcAft>
              <a:buSzPts val="1100"/>
              <a:buChar char="●"/>
              <a:defRPr/>
            </a:lvl7pPr>
            <a:lvl8pPr marL="3657600" lvl="7" indent="-298450" algn="ctr">
              <a:spcBef>
                <a:spcPts val="1000"/>
              </a:spcBef>
              <a:spcAft>
                <a:spcPts val="0"/>
              </a:spcAft>
              <a:buSzPts val="1100"/>
              <a:buChar char="○"/>
              <a:defRPr/>
            </a:lvl8pPr>
            <a:lvl9pPr marL="4114800" lvl="8" indent="-298450" algn="ctr">
              <a:spcBef>
                <a:spcPts val="1000"/>
              </a:spcBef>
              <a:spcAft>
                <a:spcPts val="1000"/>
              </a:spcAft>
              <a:buSzPts val="1100"/>
              <a:buChar char="■"/>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88"/>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789"/>
        <p:cNvGrpSpPr/>
        <p:nvPr/>
      </p:nvGrpSpPr>
      <p:grpSpPr>
        <a:xfrm>
          <a:off x="0" y="0"/>
          <a:ext cx="0" cy="0"/>
          <a:chOff x="0" y="0"/>
          <a:chExt cx="0" cy="0"/>
        </a:xfrm>
      </p:grpSpPr>
      <p:sp>
        <p:nvSpPr>
          <p:cNvPr id="790" name="Google Shape;790;p88"/>
          <p:cNvSpPr txBox="1">
            <a:spLocks noGrp="1"/>
          </p:cNvSpPr>
          <p:nvPr>
            <p:ph type="title"/>
          </p:nvPr>
        </p:nvSpPr>
        <p:spPr>
          <a:xfrm>
            <a:off x="677325" y="1832775"/>
            <a:ext cx="3217200" cy="1484100"/>
          </a:xfrm>
          <a:prstGeom prst="rect">
            <a:avLst/>
          </a:prstGeom>
        </p:spPr>
        <p:txBody>
          <a:bodyPr spcFirstLastPara="1" wrap="square" lIns="0" tIns="0" rIns="91425" bIns="0" anchor="ctr" anchorCtr="0">
            <a:noAutofit/>
          </a:bodyPr>
          <a:lstStyle>
            <a:lvl1pPr lvl="0">
              <a:spcBef>
                <a:spcPts val="0"/>
              </a:spcBef>
              <a:spcAft>
                <a:spcPts val="0"/>
              </a:spcAft>
              <a:buSzPts val="4200"/>
              <a:buNone/>
              <a:defRPr sz="42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791" name="Google Shape;791;p88"/>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92" name="Google Shape;792;p88"/>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93" name="Google Shape;793;p88"/>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94" name="Google Shape;794;p88"/>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95" name="Google Shape;795;p88"/>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796" name="Google Shape;796;p88"/>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body and image">
  <p:cSld name="Title, body and image">
    <p:spTree>
      <p:nvGrpSpPr>
        <p:cNvPr id="1" name="Shape 797"/>
        <p:cNvGrpSpPr/>
        <p:nvPr/>
      </p:nvGrpSpPr>
      <p:grpSpPr>
        <a:xfrm>
          <a:off x="0" y="0"/>
          <a:ext cx="0" cy="0"/>
          <a:chOff x="0" y="0"/>
          <a:chExt cx="0" cy="0"/>
        </a:xfrm>
      </p:grpSpPr>
      <p:sp>
        <p:nvSpPr>
          <p:cNvPr id="798" name="Google Shape;798;p89"/>
          <p:cNvSpPr txBox="1">
            <a:spLocks noGrp="1"/>
          </p:cNvSpPr>
          <p:nvPr>
            <p:ph type="title"/>
          </p:nvPr>
        </p:nvSpPr>
        <p:spPr>
          <a:xfrm>
            <a:off x="311700" y="445025"/>
            <a:ext cx="8520600" cy="572700"/>
          </a:xfrm>
          <a:prstGeom prst="rect">
            <a:avLst/>
          </a:prstGeom>
        </p:spPr>
        <p:txBody>
          <a:bodyPr spcFirstLastPara="1" wrap="square" lIns="0" tIns="0" rIns="91425" bIns="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799" name="Google Shape;799;p89"/>
          <p:cNvSpPr txBox="1">
            <a:spLocks noGrp="1"/>
          </p:cNvSpPr>
          <p:nvPr>
            <p:ph type="body" idx="1"/>
          </p:nvPr>
        </p:nvSpPr>
        <p:spPr>
          <a:xfrm>
            <a:off x="311700" y="1152475"/>
            <a:ext cx="4473900" cy="3416400"/>
          </a:xfrm>
          <a:prstGeom prst="rect">
            <a:avLst/>
          </a:prstGeom>
        </p:spPr>
        <p:txBody>
          <a:bodyPr spcFirstLastPara="1" wrap="square" lIns="0" tIns="0" rIns="91425" bIns="0" anchor="t" anchorCtr="0">
            <a:noAutofit/>
          </a:bodyPr>
          <a:lstStyle>
            <a:lvl1pPr marL="457200" lvl="0" indent="-298450">
              <a:spcBef>
                <a:spcPts val="0"/>
              </a:spcBef>
              <a:spcAft>
                <a:spcPts val="0"/>
              </a:spcAft>
              <a:buSzPts val="1100"/>
              <a:buChar char="●"/>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a:p>
        </p:txBody>
      </p:sp>
      <p:sp>
        <p:nvSpPr>
          <p:cNvPr id="800" name="Google Shape;800;p89"/>
          <p:cNvSpPr>
            <a:spLocks noGrp="1"/>
          </p:cNvSpPr>
          <p:nvPr>
            <p:ph type="pic" idx="2"/>
          </p:nvPr>
        </p:nvSpPr>
        <p:spPr>
          <a:xfrm>
            <a:off x="4992024" y="1152775"/>
            <a:ext cx="3840300" cy="3416400"/>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wo big ideas">
  <p:cSld name="Two big ideas">
    <p:spTree>
      <p:nvGrpSpPr>
        <p:cNvPr id="1" name="Shape 801"/>
        <p:cNvGrpSpPr/>
        <p:nvPr/>
      </p:nvGrpSpPr>
      <p:grpSpPr>
        <a:xfrm>
          <a:off x="0" y="0"/>
          <a:ext cx="0" cy="0"/>
          <a:chOff x="0" y="0"/>
          <a:chExt cx="0" cy="0"/>
        </a:xfrm>
      </p:grpSpPr>
      <p:sp>
        <p:nvSpPr>
          <p:cNvPr id="802" name="Google Shape;802;p90"/>
          <p:cNvSpPr txBox="1">
            <a:spLocks noGrp="1"/>
          </p:cNvSpPr>
          <p:nvPr>
            <p:ph type="title"/>
          </p:nvPr>
        </p:nvSpPr>
        <p:spPr>
          <a:xfrm>
            <a:off x="483175" y="450025"/>
            <a:ext cx="8184600" cy="758100"/>
          </a:xfrm>
          <a:prstGeom prst="rect">
            <a:avLst/>
          </a:prstGeom>
        </p:spPr>
        <p:txBody>
          <a:bodyPr spcFirstLastPara="1" wrap="square" lIns="0" tIns="0" rIns="91425" bIns="0"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03" name="Google Shape;803;p90"/>
          <p:cNvSpPr txBox="1">
            <a:spLocks noGrp="1"/>
          </p:cNvSpPr>
          <p:nvPr>
            <p:ph type="body" idx="1"/>
          </p:nvPr>
        </p:nvSpPr>
        <p:spPr>
          <a:xfrm>
            <a:off x="483150" y="2237788"/>
            <a:ext cx="3619800" cy="2373600"/>
          </a:xfrm>
          <a:prstGeom prst="rect">
            <a:avLst/>
          </a:prstGeom>
        </p:spPr>
        <p:txBody>
          <a:bodyPr spcFirstLastPara="1" wrap="square" lIns="0" tIns="0" rIns="91425" bIns="0" anchor="t" anchorCtr="0">
            <a:noAutofit/>
          </a:bodyPr>
          <a:lstStyle>
            <a:lvl1pPr marL="457200" lvl="0" indent="-298450">
              <a:spcBef>
                <a:spcPts val="0"/>
              </a:spcBef>
              <a:spcAft>
                <a:spcPts val="0"/>
              </a:spcAft>
              <a:buSzPts val="1100"/>
              <a:buChar char="●"/>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a:p>
        </p:txBody>
      </p:sp>
      <p:sp>
        <p:nvSpPr>
          <p:cNvPr id="804" name="Google Shape;804;p90"/>
          <p:cNvSpPr txBox="1">
            <a:spLocks noGrp="1"/>
          </p:cNvSpPr>
          <p:nvPr>
            <p:ph type="body" idx="2"/>
          </p:nvPr>
        </p:nvSpPr>
        <p:spPr>
          <a:xfrm>
            <a:off x="5048000" y="2237788"/>
            <a:ext cx="3619800" cy="2373600"/>
          </a:xfrm>
          <a:prstGeom prst="rect">
            <a:avLst/>
          </a:prstGeom>
        </p:spPr>
        <p:txBody>
          <a:bodyPr spcFirstLastPara="1" wrap="square" lIns="0" tIns="0" rIns="91425" bIns="0" anchor="t" anchorCtr="0">
            <a:noAutofit/>
          </a:bodyPr>
          <a:lstStyle>
            <a:lvl1pPr marL="457200" lvl="0" indent="-298450">
              <a:spcBef>
                <a:spcPts val="0"/>
              </a:spcBef>
              <a:spcAft>
                <a:spcPts val="0"/>
              </a:spcAft>
              <a:buSzPts val="1100"/>
              <a:buChar char="●"/>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a:p>
        </p:txBody>
      </p:sp>
      <p:sp>
        <p:nvSpPr>
          <p:cNvPr id="805" name="Google Shape;805;p90"/>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06" name="Google Shape;806;p90"/>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hree big ideas">
  <p:cSld name="Three big ideas">
    <p:spTree>
      <p:nvGrpSpPr>
        <p:cNvPr id="1" name="Shape 807"/>
        <p:cNvGrpSpPr/>
        <p:nvPr/>
      </p:nvGrpSpPr>
      <p:grpSpPr>
        <a:xfrm>
          <a:off x="0" y="0"/>
          <a:ext cx="0" cy="0"/>
          <a:chOff x="0" y="0"/>
          <a:chExt cx="0" cy="0"/>
        </a:xfrm>
      </p:grpSpPr>
      <p:sp>
        <p:nvSpPr>
          <p:cNvPr id="808" name="Google Shape;808;p91"/>
          <p:cNvSpPr txBox="1">
            <a:spLocks noGrp="1"/>
          </p:cNvSpPr>
          <p:nvPr>
            <p:ph type="body" idx="1"/>
          </p:nvPr>
        </p:nvSpPr>
        <p:spPr>
          <a:xfrm>
            <a:off x="483175" y="2417500"/>
            <a:ext cx="2455500" cy="2373600"/>
          </a:xfrm>
          <a:prstGeom prst="rect">
            <a:avLst/>
          </a:prstGeom>
        </p:spPr>
        <p:txBody>
          <a:bodyPr spcFirstLastPara="1" wrap="square" lIns="0" tIns="0" rIns="91425" bIns="0" anchor="t" anchorCtr="0">
            <a:noAutofit/>
          </a:bodyPr>
          <a:lstStyle>
            <a:lvl1pPr marL="457200" lvl="0" indent="-298450">
              <a:spcBef>
                <a:spcPts val="0"/>
              </a:spcBef>
              <a:spcAft>
                <a:spcPts val="0"/>
              </a:spcAft>
              <a:buSzPts val="1100"/>
              <a:buChar char="●"/>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a:p>
        </p:txBody>
      </p:sp>
      <p:sp>
        <p:nvSpPr>
          <p:cNvPr id="809" name="Google Shape;809;p91"/>
          <p:cNvSpPr txBox="1">
            <a:spLocks noGrp="1"/>
          </p:cNvSpPr>
          <p:nvPr>
            <p:ph type="body" idx="2"/>
          </p:nvPr>
        </p:nvSpPr>
        <p:spPr>
          <a:xfrm>
            <a:off x="3347725" y="2417500"/>
            <a:ext cx="2455500" cy="2373600"/>
          </a:xfrm>
          <a:prstGeom prst="rect">
            <a:avLst/>
          </a:prstGeom>
        </p:spPr>
        <p:txBody>
          <a:bodyPr spcFirstLastPara="1" wrap="square" lIns="0" tIns="0" rIns="91425" bIns="0" anchor="t" anchorCtr="0">
            <a:noAutofit/>
          </a:bodyPr>
          <a:lstStyle>
            <a:lvl1pPr marL="457200" lvl="0" indent="-298450">
              <a:spcBef>
                <a:spcPts val="0"/>
              </a:spcBef>
              <a:spcAft>
                <a:spcPts val="0"/>
              </a:spcAft>
              <a:buSzPts val="1100"/>
              <a:buChar char="●"/>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a:p>
        </p:txBody>
      </p:sp>
      <p:sp>
        <p:nvSpPr>
          <p:cNvPr id="810" name="Google Shape;810;p91"/>
          <p:cNvSpPr txBox="1">
            <a:spLocks noGrp="1"/>
          </p:cNvSpPr>
          <p:nvPr>
            <p:ph type="title"/>
          </p:nvPr>
        </p:nvSpPr>
        <p:spPr>
          <a:xfrm>
            <a:off x="483175" y="450025"/>
            <a:ext cx="8184600" cy="758100"/>
          </a:xfrm>
          <a:prstGeom prst="rect">
            <a:avLst/>
          </a:prstGeom>
        </p:spPr>
        <p:txBody>
          <a:bodyPr spcFirstLastPara="1" wrap="square" lIns="0" tIns="0" rIns="91425" bIns="0"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11" name="Google Shape;811;p91"/>
          <p:cNvSpPr txBox="1">
            <a:spLocks noGrp="1"/>
          </p:cNvSpPr>
          <p:nvPr>
            <p:ph type="subTitle" idx="3"/>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12" name="Google Shape;812;p91"/>
          <p:cNvSpPr txBox="1">
            <a:spLocks noGrp="1"/>
          </p:cNvSpPr>
          <p:nvPr>
            <p:ph type="subTitle" idx="4"/>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13" name="Google Shape;813;p91"/>
          <p:cNvSpPr txBox="1">
            <a:spLocks noGrp="1"/>
          </p:cNvSpPr>
          <p:nvPr>
            <p:ph type="subTitle" idx="5"/>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14" name="Google Shape;814;p91"/>
          <p:cNvSpPr txBox="1">
            <a:spLocks noGrp="1"/>
          </p:cNvSpPr>
          <p:nvPr>
            <p:ph type="body" idx="6"/>
          </p:nvPr>
        </p:nvSpPr>
        <p:spPr>
          <a:xfrm>
            <a:off x="6212275" y="2417500"/>
            <a:ext cx="2455500" cy="2373600"/>
          </a:xfrm>
          <a:prstGeom prst="rect">
            <a:avLst/>
          </a:prstGeom>
        </p:spPr>
        <p:txBody>
          <a:bodyPr spcFirstLastPara="1" wrap="square" lIns="0" tIns="0" rIns="91425" bIns="0" anchor="t" anchorCtr="0">
            <a:noAutofit/>
          </a:bodyPr>
          <a:lstStyle>
            <a:lvl1pPr marL="457200" lvl="0" indent="-298450">
              <a:spcBef>
                <a:spcPts val="0"/>
              </a:spcBef>
              <a:spcAft>
                <a:spcPts val="0"/>
              </a:spcAft>
              <a:buSzPts val="1100"/>
              <a:buChar char="●"/>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ideas">
  <p:cSld name="BLANK_1_1_1_1_1_1_1_1_1_1_1_1_1_2">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228300" y="921925"/>
            <a:ext cx="3236700" cy="277200"/>
          </a:xfrm>
          <a:prstGeom prst="rect">
            <a:avLst/>
          </a:prstGeom>
        </p:spPr>
        <p:txBody>
          <a:bodyPr spcFirstLastPara="1" wrap="square" lIns="0" tIns="0" rIns="0" bIns="0" anchor="ctr" anchorCtr="0">
            <a:noAutofit/>
          </a:bodyPr>
          <a:lstStyle>
            <a:lvl1pPr lvl="0">
              <a:spcBef>
                <a:spcPts val="0"/>
              </a:spcBef>
              <a:spcAft>
                <a:spcPts val="0"/>
              </a:spcAft>
              <a:buNone/>
              <a:defRPr sz="1800">
                <a:latin typeface="Plus Jakarta Sans Medium"/>
                <a:ea typeface="Plus Jakarta Sans Medium"/>
                <a:cs typeface="Plus Jakarta Sans Medium"/>
                <a:sym typeface="Plus Jakarta Sans Medium"/>
              </a:defRPr>
            </a:lvl1pPr>
            <a:lvl2pPr lvl="1">
              <a:spcBef>
                <a:spcPts val="0"/>
              </a:spcBef>
              <a:spcAft>
                <a:spcPts val="0"/>
              </a:spcAft>
              <a:buNone/>
              <a:defRPr sz="1800">
                <a:latin typeface="Plus Jakarta Sans Medium"/>
                <a:ea typeface="Plus Jakarta Sans Medium"/>
                <a:cs typeface="Plus Jakarta Sans Medium"/>
                <a:sym typeface="Plus Jakarta Sans Medium"/>
              </a:defRPr>
            </a:lvl2pPr>
            <a:lvl3pPr lvl="2">
              <a:spcBef>
                <a:spcPts val="0"/>
              </a:spcBef>
              <a:spcAft>
                <a:spcPts val="0"/>
              </a:spcAft>
              <a:buNone/>
              <a:defRPr sz="1800">
                <a:latin typeface="Plus Jakarta Sans Medium"/>
                <a:ea typeface="Plus Jakarta Sans Medium"/>
                <a:cs typeface="Plus Jakarta Sans Medium"/>
                <a:sym typeface="Plus Jakarta Sans Medium"/>
              </a:defRPr>
            </a:lvl3pPr>
            <a:lvl4pPr lvl="3">
              <a:spcBef>
                <a:spcPts val="0"/>
              </a:spcBef>
              <a:spcAft>
                <a:spcPts val="0"/>
              </a:spcAft>
              <a:buNone/>
              <a:defRPr sz="1800">
                <a:latin typeface="Plus Jakarta Sans Medium"/>
                <a:ea typeface="Plus Jakarta Sans Medium"/>
                <a:cs typeface="Plus Jakarta Sans Medium"/>
                <a:sym typeface="Plus Jakarta Sans Medium"/>
              </a:defRPr>
            </a:lvl4pPr>
            <a:lvl5pPr lvl="4">
              <a:spcBef>
                <a:spcPts val="0"/>
              </a:spcBef>
              <a:spcAft>
                <a:spcPts val="0"/>
              </a:spcAft>
              <a:buNone/>
              <a:defRPr sz="1800">
                <a:latin typeface="Plus Jakarta Sans Medium"/>
                <a:ea typeface="Plus Jakarta Sans Medium"/>
                <a:cs typeface="Plus Jakarta Sans Medium"/>
                <a:sym typeface="Plus Jakarta Sans Medium"/>
              </a:defRPr>
            </a:lvl5pPr>
            <a:lvl6pPr lvl="5">
              <a:spcBef>
                <a:spcPts val="0"/>
              </a:spcBef>
              <a:spcAft>
                <a:spcPts val="0"/>
              </a:spcAft>
              <a:buNone/>
              <a:defRPr sz="1800">
                <a:latin typeface="Plus Jakarta Sans Medium"/>
                <a:ea typeface="Plus Jakarta Sans Medium"/>
                <a:cs typeface="Plus Jakarta Sans Medium"/>
                <a:sym typeface="Plus Jakarta Sans Medium"/>
              </a:defRPr>
            </a:lvl6pPr>
            <a:lvl7pPr lvl="6">
              <a:spcBef>
                <a:spcPts val="0"/>
              </a:spcBef>
              <a:spcAft>
                <a:spcPts val="0"/>
              </a:spcAft>
              <a:buNone/>
              <a:defRPr sz="1800">
                <a:latin typeface="Plus Jakarta Sans Medium"/>
                <a:ea typeface="Plus Jakarta Sans Medium"/>
                <a:cs typeface="Plus Jakarta Sans Medium"/>
                <a:sym typeface="Plus Jakarta Sans Medium"/>
              </a:defRPr>
            </a:lvl7pPr>
            <a:lvl8pPr lvl="7">
              <a:spcBef>
                <a:spcPts val="0"/>
              </a:spcBef>
              <a:spcAft>
                <a:spcPts val="0"/>
              </a:spcAft>
              <a:buNone/>
              <a:defRPr sz="1800">
                <a:latin typeface="Plus Jakarta Sans Medium"/>
                <a:ea typeface="Plus Jakarta Sans Medium"/>
                <a:cs typeface="Plus Jakarta Sans Medium"/>
                <a:sym typeface="Plus Jakarta Sans Medium"/>
              </a:defRPr>
            </a:lvl8pPr>
            <a:lvl9pPr lvl="8">
              <a:spcBef>
                <a:spcPts val="0"/>
              </a:spcBef>
              <a:spcAft>
                <a:spcPts val="0"/>
              </a:spcAft>
              <a:buNone/>
              <a:defRPr sz="1800">
                <a:latin typeface="Plus Jakarta Sans Medium"/>
                <a:ea typeface="Plus Jakarta Sans Medium"/>
                <a:cs typeface="Plus Jakarta Sans Medium"/>
                <a:sym typeface="Plus Jakarta Sans Medium"/>
              </a:defRPr>
            </a:lvl9pPr>
          </a:lstStyle>
          <a:p>
            <a:endParaRPr/>
          </a:p>
        </p:txBody>
      </p:sp>
      <p:sp>
        <p:nvSpPr>
          <p:cNvPr id="57" name="Google Shape;57;p10"/>
          <p:cNvSpPr txBox="1">
            <a:spLocks noGrp="1"/>
          </p:cNvSpPr>
          <p:nvPr>
            <p:ph type="title" idx="2"/>
          </p:nvPr>
        </p:nvSpPr>
        <p:spPr>
          <a:xfrm>
            <a:off x="4788000" y="917325"/>
            <a:ext cx="3236700" cy="277200"/>
          </a:xfrm>
          <a:prstGeom prst="rect">
            <a:avLst/>
          </a:prstGeom>
        </p:spPr>
        <p:txBody>
          <a:bodyPr spcFirstLastPara="1" wrap="square" lIns="0" tIns="0" rIns="0" bIns="0" anchor="ctr" anchorCtr="0">
            <a:noAutofit/>
          </a:bodyPr>
          <a:lstStyle>
            <a:lvl1pPr lvl="0">
              <a:spcBef>
                <a:spcPts val="0"/>
              </a:spcBef>
              <a:spcAft>
                <a:spcPts val="0"/>
              </a:spcAft>
              <a:buNone/>
              <a:defRPr sz="1800">
                <a:latin typeface="Plus Jakarta Sans Medium"/>
                <a:ea typeface="Plus Jakarta Sans Medium"/>
                <a:cs typeface="Plus Jakarta Sans Medium"/>
                <a:sym typeface="Plus Jakarta Sans Medium"/>
              </a:defRPr>
            </a:lvl1pPr>
            <a:lvl2pPr lvl="1">
              <a:spcBef>
                <a:spcPts val="0"/>
              </a:spcBef>
              <a:spcAft>
                <a:spcPts val="0"/>
              </a:spcAft>
              <a:buNone/>
              <a:defRPr sz="1800">
                <a:latin typeface="Plus Jakarta Sans Medium"/>
                <a:ea typeface="Plus Jakarta Sans Medium"/>
                <a:cs typeface="Plus Jakarta Sans Medium"/>
                <a:sym typeface="Plus Jakarta Sans Medium"/>
              </a:defRPr>
            </a:lvl2pPr>
            <a:lvl3pPr lvl="2">
              <a:spcBef>
                <a:spcPts val="0"/>
              </a:spcBef>
              <a:spcAft>
                <a:spcPts val="0"/>
              </a:spcAft>
              <a:buNone/>
              <a:defRPr sz="1800">
                <a:latin typeface="Plus Jakarta Sans Medium"/>
                <a:ea typeface="Plus Jakarta Sans Medium"/>
                <a:cs typeface="Plus Jakarta Sans Medium"/>
                <a:sym typeface="Plus Jakarta Sans Medium"/>
              </a:defRPr>
            </a:lvl3pPr>
            <a:lvl4pPr lvl="3">
              <a:spcBef>
                <a:spcPts val="0"/>
              </a:spcBef>
              <a:spcAft>
                <a:spcPts val="0"/>
              </a:spcAft>
              <a:buNone/>
              <a:defRPr sz="1800">
                <a:latin typeface="Plus Jakarta Sans Medium"/>
                <a:ea typeface="Plus Jakarta Sans Medium"/>
                <a:cs typeface="Plus Jakarta Sans Medium"/>
                <a:sym typeface="Plus Jakarta Sans Medium"/>
              </a:defRPr>
            </a:lvl4pPr>
            <a:lvl5pPr lvl="4">
              <a:spcBef>
                <a:spcPts val="0"/>
              </a:spcBef>
              <a:spcAft>
                <a:spcPts val="0"/>
              </a:spcAft>
              <a:buNone/>
              <a:defRPr sz="1800">
                <a:latin typeface="Plus Jakarta Sans Medium"/>
                <a:ea typeface="Plus Jakarta Sans Medium"/>
                <a:cs typeface="Plus Jakarta Sans Medium"/>
                <a:sym typeface="Plus Jakarta Sans Medium"/>
              </a:defRPr>
            </a:lvl5pPr>
            <a:lvl6pPr lvl="5">
              <a:spcBef>
                <a:spcPts val="0"/>
              </a:spcBef>
              <a:spcAft>
                <a:spcPts val="0"/>
              </a:spcAft>
              <a:buNone/>
              <a:defRPr sz="1800">
                <a:latin typeface="Plus Jakarta Sans Medium"/>
                <a:ea typeface="Plus Jakarta Sans Medium"/>
                <a:cs typeface="Plus Jakarta Sans Medium"/>
                <a:sym typeface="Plus Jakarta Sans Medium"/>
              </a:defRPr>
            </a:lvl6pPr>
            <a:lvl7pPr lvl="6">
              <a:spcBef>
                <a:spcPts val="0"/>
              </a:spcBef>
              <a:spcAft>
                <a:spcPts val="0"/>
              </a:spcAft>
              <a:buNone/>
              <a:defRPr sz="1800">
                <a:latin typeface="Plus Jakarta Sans Medium"/>
                <a:ea typeface="Plus Jakarta Sans Medium"/>
                <a:cs typeface="Plus Jakarta Sans Medium"/>
                <a:sym typeface="Plus Jakarta Sans Medium"/>
              </a:defRPr>
            </a:lvl7pPr>
            <a:lvl8pPr lvl="7">
              <a:spcBef>
                <a:spcPts val="0"/>
              </a:spcBef>
              <a:spcAft>
                <a:spcPts val="0"/>
              </a:spcAft>
              <a:buNone/>
              <a:defRPr sz="1800">
                <a:latin typeface="Plus Jakarta Sans Medium"/>
                <a:ea typeface="Plus Jakarta Sans Medium"/>
                <a:cs typeface="Plus Jakarta Sans Medium"/>
                <a:sym typeface="Plus Jakarta Sans Medium"/>
              </a:defRPr>
            </a:lvl8pPr>
            <a:lvl9pPr lvl="8">
              <a:spcBef>
                <a:spcPts val="0"/>
              </a:spcBef>
              <a:spcAft>
                <a:spcPts val="0"/>
              </a:spcAft>
              <a:buNone/>
              <a:defRPr sz="1800">
                <a:latin typeface="Plus Jakarta Sans Medium"/>
                <a:ea typeface="Plus Jakarta Sans Medium"/>
                <a:cs typeface="Plus Jakarta Sans Medium"/>
                <a:sym typeface="Plus Jakarta Sans Medium"/>
              </a:defRPr>
            </a:lvl9pPr>
          </a:lstStyle>
          <a:p>
            <a:endParaRPr/>
          </a:p>
        </p:txBody>
      </p:sp>
      <p:sp>
        <p:nvSpPr>
          <p:cNvPr id="58" name="Google Shape;58;p10"/>
          <p:cNvSpPr txBox="1">
            <a:spLocks noGrp="1"/>
          </p:cNvSpPr>
          <p:nvPr>
            <p:ph type="body" idx="1"/>
          </p:nvPr>
        </p:nvSpPr>
        <p:spPr>
          <a:xfrm>
            <a:off x="228600" y="1345400"/>
            <a:ext cx="4134300" cy="1104000"/>
          </a:xfrm>
          <a:prstGeom prst="rect">
            <a:avLst/>
          </a:prstGeom>
        </p:spPr>
        <p:txBody>
          <a:bodyPr spcFirstLastPara="1" wrap="square" lIns="0" tIns="0" rIns="0" bIns="0" anchor="t" anchorCtr="0">
            <a:spAutoFit/>
          </a:bodyPr>
          <a:lstStyle>
            <a:lvl1pPr marL="457200" lvl="0" indent="-292100">
              <a:lnSpc>
                <a:spcPct val="115000"/>
              </a:lnSpc>
              <a:spcBef>
                <a:spcPts val="0"/>
              </a:spcBef>
              <a:spcAft>
                <a:spcPts val="0"/>
              </a:spcAft>
              <a:buClr>
                <a:schemeClr val="lt2"/>
              </a:buClr>
              <a:buSzPts val="1000"/>
              <a:buFont typeface="Inter"/>
              <a:buChar char="●"/>
              <a:defRPr sz="1000">
                <a:solidFill>
                  <a:schemeClr val="lt2"/>
                </a:solidFill>
              </a:defRPr>
            </a:lvl1pPr>
            <a:lvl2pPr marL="914400" lvl="1" indent="-292100">
              <a:lnSpc>
                <a:spcPct val="115000"/>
              </a:lnSpc>
              <a:spcBef>
                <a:spcPts val="800"/>
              </a:spcBef>
              <a:spcAft>
                <a:spcPts val="0"/>
              </a:spcAft>
              <a:buClr>
                <a:schemeClr val="lt2"/>
              </a:buClr>
              <a:buSzPts val="1000"/>
              <a:buFont typeface="Inter"/>
              <a:buChar char="○"/>
              <a:defRPr sz="1000">
                <a:solidFill>
                  <a:schemeClr val="lt2"/>
                </a:solidFill>
              </a:defRPr>
            </a:lvl2pPr>
            <a:lvl3pPr marL="1371600" lvl="2" indent="-292100">
              <a:lnSpc>
                <a:spcPct val="115000"/>
              </a:lnSpc>
              <a:spcBef>
                <a:spcPts val="800"/>
              </a:spcBef>
              <a:spcAft>
                <a:spcPts val="0"/>
              </a:spcAft>
              <a:buClr>
                <a:schemeClr val="lt2"/>
              </a:buClr>
              <a:buSzPts val="1000"/>
              <a:buFont typeface="Inter"/>
              <a:buChar char="■"/>
              <a:defRPr sz="1000">
                <a:solidFill>
                  <a:schemeClr val="lt2"/>
                </a:solidFill>
              </a:defRPr>
            </a:lvl3pPr>
            <a:lvl4pPr marL="1828800" lvl="3" indent="-292100">
              <a:lnSpc>
                <a:spcPct val="115000"/>
              </a:lnSpc>
              <a:spcBef>
                <a:spcPts val="800"/>
              </a:spcBef>
              <a:spcAft>
                <a:spcPts val="0"/>
              </a:spcAft>
              <a:buClr>
                <a:schemeClr val="lt2"/>
              </a:buClr>
              <a:buSzPts val="1000"/>
              <a:buFont typeface="Inter"/>
              <a:buChar char="●"/>
              <a:defRPr sz="1000">
                <a:solidFill>
                  <a:schemeClr val="lt2"/>
                </a:solidFill>
              </a:defRPr>
            </a:lvl4pPr>
            <a:lvl5pPr marL="2286000" lvl="4" indent="-292100">
              <a:lnSpc>
                <a:spcPct val="115000"/>
              </a:lnSpc>
              <a:spcBef>
                <a:spcPts val="800"/>
              </a:spcBef>
              <a:spcAft>
                <a:spcPts val="0"/>
              </a:spcAft>
              <a:buClr>
                <a:schemeClr val="lt2"/>
              </a:buClr>
              <a:buSzPts val="1000"/>
              <a:buFont typeface="Inter"/>
              <a:buChar char="○"/>
              <a:defRPr sz="1000">
                <a:solidFill>
                  <a:schemeClr val="lt2"/>
                </a:solidFill>
              </a:defRPr>
            </a:lvl5pPr>
            <a:lvl6pPr marL="2743200" lvl="5" indent="-292100">
              <a:lnSpc>
                <a:spcPct val="115000"/>
              </a:lnSpc>
              <a:spcBef>
                <a:spcPts val="800"/>
              </a:spcBef>
              <a:spcAft>
                <a:spcPts val="0"/>
              </a:spcAft>
              <a:buClr>
                <a:schemeClr val="lt2"/>
              </a:buClr>
              <a:buSzPts val="1000"/>
              <a:buFont typeface="Inter"/>
              <a:buChar char="■"/>
              <a:defRPr sz="1000">
                <a:solidFill>
                  <a:schemeClr val="lt2"/>
                </a:solidFill>
              </a:defRPr>
            </a:lvl6pPr>
            <a:lvl7pPr marL="3200400" lvl="6" indent="-292100">
              <a:lnSpc>
                <a:spcPct val="115000"/>
              </a:lnSpc>
              <a:spcBef>
                <a:spcPts val="800"/>
              </a:spcBef>
              <a:spcAft>
                <a:spcPts val="0"/>
              </a:spcAft>
              <a:buClr>
                <a:schemeClr val="lt2"/>
              </a:buClr>
              <a:buSzPts val="1000"/>
              <a:buFont typeface="Inter"/>
              <a:buChar char="●"/>
              <a:defRPr sz="1000">
                <a:solidFill>
                  <a:schemeClr val="lt2"/>
                </a:solidFill>
              </a:defRPr>
            </a:lvl7pPr>
            <a:lvl8pPr marL="3657600" lvl="7" indent="-292100">
              <a:lnSpc>
                <a:spcPct val="115000"/>
              </a:lnSpc>
              <a:spcBef>
                <a:spcPts val="800"/>
              </a:spcBef>
              <a:spcAft>
                <a:spcPts val="0"/>
              </a:spcAft>
              <a:buClr>
                <a:schemeClr val="lt2"/>
              </a:buClr>
              <a:buSzPts val="1000"/>
              <a:buFont typeface="Inter"/>
              <a:buChar char="○"/>
              <a:defRPr sz="1000">
                <a:solidFill>
                  <a:schemeClr val="lt2"/>
                </a:solidFill>
              </a:defRPr>
            </a:lvl8pPr>
            <a:lvl9pPr marL="4114800" lvl="8" indent="-292100">
              <a:lnSpc>
                <a:spcPct val="115000"/>
              </a:lnSpc>
              <a:spcBef>
                <a:spcPts val="800"/>
              </a:spcBef>
              <a:spcAft>
                <a:spcPts val="800"/>
              </a:spcAft>
              <a:buClr>
                <a:schemeClr val="lt2"/>
              </a:buClr>
              <a:buSzPts val="1000"/>
              <a:buFont typeface="Inter"/>
              <a:buChar char="■"/>
              <a:defRPr sz="1000">
                <a:solidFill>
                  <a:schemeClr val="lt2"/>
                </a:solidFill>
              </a:defRPr>
            </a:lvl9pPr>
          </a:lstStyle>
          <a:p>
            <a:endParaRPr/>
          </a:p>
        </p:txBody>
      </p:sp>
      <p:sp>
        <p:nvSpPr>
          <p:cNvPr id="59" name="Google Shape;59;p10"/>
          <p:cNvSpPr txBox="1">
            <a:spLocks noGrp="1"/>
          </p:cNvSpPr>
          <p:nvPr>
            <p:ph type="body" idx="3"/>
          </p:nvPr>
        </p:nvSpPr>
        <p:spPr>
          <a:xfrm>
            <a:off x="4781100" y="1345400"/>
            <a:ext cx="4134300" cy="1104000"/>
          </a:xfrm>
          <a:prstGeom prst="rect">
            <a:avLst/>
          </a:prstGeom>
        </p:spPr>
        <p:txBody>
          <a:bodyPr spcFirstLastPara="1" wrap="square" lIns="0" tIns="0" rIns="0" bIns="0" anchor="t" anchorCtr="0">
            <a:noAutofit/>
          </a:bodyPr>
          <a:lstStyle>
            <a:lvl1pPr marL="457200" lvl="0" indent="-292100">
              <a:lnSpc>
                <a:spcPct val="115000"/>
              </a:lnSpc>
              <a:spcBef>
                <a:spcPts val="0"/>
              </a:spcBef>
              <a:spcAft>
                <a:spcPts val="0"/>
              </a:spcAft>
              <a:buClr>
                <a:schemeClr val="lt2"/>
              </a:buClr>
              <a:buSzPts val="1000"/>
              <a:buFont typeface="Inter"/>
              <a:buChar char="●"/>
              <a:defRPr sz="1000">
                <a:solidFill>
                  <a:schemeClr val="lt2"/>
                </a:solidFill>
              </a:defRPr>
            </a:lvl1pPr>
            <a:lvl2pPr marL="914400" lvl="1" indent="-292100">
              <a:lnSpc>
                <a:spcPct val="115000"/>
              </a:lnSpc>
              <a:spcBef>
                <a:spcPts val="800"/>
              </a:spcBef>
              <a:spcAft>
                <a:spcPts val="0"/>
              </a:spcAft>
              <a:buClr>
                <a:schemeClr val="lt2"/>
              </a:buClr>
              <a:buSzPts val="1000"/>
              <a:buFont typeface="Inter"/>
              <a:buChar char="○"/>
              <a:defRPr sz="1000">
                <a:solidFill>
                  <a:schemeClr val="lt2"/>
                </a:solidFill>
              </a:defRPr>
            </a:lvl2pPr>
            <a:lvl3pPr marL="1371600" lvl="2" indent="-292100">
              <a:lnSpc>
                <a:spcPct val="115000"/>
              </a:lnSpc>
              <a:spcBef>
                <a:spcPts val="800"/>
              </a:spcBef>
              <a:spcAft>
                <a:spcPts val="0"/>
              </a:spcAft>
              <a:buClr>
                <a:schemeClr val="lt2"/>
              </a:buClr>
              <a:buSzPts val="1000"/>
              <a:buFont typeface="Inter"/>
              <a:buChar char="■"/>
              <a:defRPr sz="1000">
                <a:solidFill>
                  <a:schemeClr val="lt2"/>
                </a:solidFill>
              </a:defRPr>
            </a:lvl3pPr>
            <a:lvl4pPr marL="1828800" lvl="3" indent="-292100">
              <a:lnSpc>
                <a:spcPct val="115000"/>
              </a:lnSpc>
              <a:spcBef>
                <a:spcPts val="800"/>
              </a:spcBef>
              <a:spcAft>
                <a:spcPts val="0"/>
              </a:spcAft>
              <a:buClr>
                <a:schemeClr val="lt2"/>
              </a:buClr>
              <a:buSzPts val="1000"/>
              <a:buFont typeface="Inter"/>
              <a:buChar char="●"/>
              <a:defRPr sz="1000">
                <a:solidFill>
                  <a:schemeClr val="lt2"/>
                </a:solidFill>
              </a:defRPr>
            </a:lvl4pPr>
            <a:lvl5pPr marL="2286000" lvl="4" indent="-292100">
              <a:lnSpc>
                <a:spcPct val="115000"/>
              </a:lnSpc>
              <a:spcBef>
                <a:spcPts val="800"/>
              </a:spcBef>
              <a:spcAft>
                <a:spcPts val="0"/>
              </a:spcAft>
              <a:buClr>
                <a:schemeClr val="lt2"/>
              </a:buClr>
              <a:buSzPts val="1000"/>
              <a:buFont typeface="Inter"/>
              <a:buChar char="○"/>
              <a:defRPr sz="1000">
                <a:solidFill>
                  <a:schemeClr val="lt2"/>
                </a:solidFill>
              </a:defRPr>
            </a:lvl5pPr>
            <a:lvl6pPr marL="2743200" lvl="5" indent="-292100">
              <a:lnSpc>
                <a:spcPct val="115000"/>
              </a:lnSpc>
              <a:spcBef>
                <a:spcPts val="800"/>
              </a:spcBef>
              <a:spcAft>
                <a:spcPts val="0"/>
              </a:spcAft>
              <a:buClr>
                <a:schemeClr val="lt2"/>
              </a:buClr>
              <a:buSzPts val="1000"/>
              <a:buFont typeface="Inter"/>
              <a:buChar char="■"/>
              <a:defRPr sz="1000">
                <a:solidFill>
                  <a:schemeClr val="lt2"/>
                </a:solidFill>
              </a:defRPr>
            </a:lvl6pPr>
            <a:lvl7pPr marL="3200400" lvl="6" indent="-292100">
              <a:lnSpc>
                <a:spcPct val="115000"/>
              </a:lnSpc>
              <a:spcBef>
                <a:spcPts val="800"/>
              </a:spcBef>
              <a:spcAft>
                <a:spcPts val="0"/>
              </a:spcAft>
              <a:buClr>
                <a:schemeClr val="lt2"/>
              </a:buClr>
              <a:buSzPts val="1000"/>
              <a:buFont typeface="Inter"/>
              <a:buChar char="●"/>
              <a:defRPr sz="1000">
                <a:solidFill>
                  <a:schemeClr val="lt2"/>
                </a:solidFill>
              </a:defRPr>
            </a:lvl7pPr>
            <a:lvl8pPr marL="3657600" lvl="7" indent="-292100">
              <a:lnSpc>
                <a:spcPct val="115000"/>
              </a:lnSpc>
              <a:spcBef>
                <a:spcPts val="800"/>
              </a:spcBef>
              <a:spcAft>
                <a:spcPts val="0"/>
              </a:spcAft>
              <a:buClr>
                <a:schemeClr val="lt2"/>
              </a:buClr>
              <a:buSzPts val="1000"/>
              <a:buFont typeface="Inter"/>
              <a:buChar char="○"/>
              <a:defRPr sz="1000">
                <a:solidFill>
                  <a:schemeClr val="lt2"/>
                </a:solidFill>
              </a:defRPr>
            </a:lvl8pPr>
            <a:lvl9pPr marL="4114800" lvl="8" indent="-292100">
              <a:lnSpc>
                <a:spcPct val="115000"/>
              </a:lnSpc>
              <a:spcBef>
                <a:spcPts val="800"/>
              </a:spcBef>
              <a:spcAft>
                <a:spcPts val="800"/>
              </a:spcAft>
              <a:buClr>
                <a:schemeClr val="lt2"/>
              </a:buClr>
              <a:buSzPts val="1000"/>
              <a:buFont typeface="Inter"/>
              <a:buChar char="■"/>
              <a:defRPr sz="1000">
                <a:solidFill>
                  <a:schemeClr val="lt2"/>
                </a:solidFill>
              </a:defRPr>
            </a:lvl9pPr>
          </a:lstStyle>
          <a:p>
            <a:endParaRPr/>
          </a:p>
        </p:txBody>
      </p:sp>
      <p:sp>
        <p:nvSpPr>
          <p:cNvPr id="60" name="Google Shape;60;p10"/>
          <p:cNvSpPr txBox="1">
            <a:spLocks noGrp="1"/>
          </p:cNvSpPr>
          <p:nvPr>
            <p:ph type="subTitle" idx="4"/>
          </p:nvPr>
        </p:nvSpPr>
        <p:spPr>
          <a:xfrm>
            <a:off x="5058000" y="3305850"/>
            <a:ext cx="1656900" cy="181200"/>
          </a:xfrm>
          <a:prstGeom prst="rect">
            <a:avLst/>
          </a:prstGeom>
        </p:spPr>
        <p:txBody>
          <a:bodyPr spcFirstLastPara="1" wrap="square" lIns="0" tIns="0" rIns="0" bIns="0" anchor="ctr" anchorCtr="0">
            <a:spAutoFit/>
          </a:bodyPr>
          <a:lstStyle>
            <a:lvl1pPr lvl="0">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1pPr>
            <a:lvl2pPr lvl="1">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2pPr>
            <a:lvl3pPr lvl="2">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3pPr>
            <a:lvl4pPr lvl="3">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4pPr>
            <a:lvl5pPr lvl="4">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5pPr>
            <a:lvl6pPr lvl="5">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6pPr>
            <a:lvl7pPr lvl="6">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7pPr>
            <a:lvl8pPr lvl="7">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8pPr>
            <a:lvl9pPr lvl="8">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9pPr>
          </a:lstStyle>
          <a:p>
            <a:endParaRPr/>
          </a:p>
        </p:txBody>
      </p:sp>
      <p:sp>
        <p:nvSpPr>
          <p:cNvPr id="61" name="Google Shape;61;p10"/>
          <p:cNvSpPr txBox="1">
            <a:spLocks noGrp="1"/>
          </p:cNvSpPr>
          <p:nvPr>
            <p:ph type="body" idx="5"/>
          </p:nvPr>
        </p:nvSpPr>
        <p:spPr>
          <a:xfrm>
            <a:off x="5058000" y="3595225"/>
            <a:ext cx="1656900" cy="985800"/>
          </a:xfrm>
          <a:prstGeom prst="rect">
            <a:avLst/>
          </a:prstGeom>
        </p:spPr>
        <p:txBody>
          <a:bodyPr spcFirstLastPara="1" wrap="square" lIns="0" tIns="0" rIns="0" bIns="0" anchor="t" anchorCtr="0">
            <a:noAutofit/>
          </a:bodyPr>
          <a:lstStyle>
            <a:lvl1pPr marL="457200" lvl="0" indent="-292100">
              <a:lnSpc>
                <a:spcPct val="115000"/>
              </a:lnSpc>
              <a:spcBef>
                <a:spcPts val="0"/>
              </a:spcBef>
              <a:spcAft>
                <a:spcPts val="0"/>
              </a:spcAft>
              <a:buClr>
                <a:schemeClr val="lt2"/>
              </a:buClr>
              <a:buSzPts val="1000"/>
              <a:buFont typeface="Inter"/>
              <a:buChar char="●"/>
              <a:defRPr sz="1000">
                <a:solidFill>
                  <a:schemeClr val="lt2"/>
                </a:solidFill>
              </a:defRPr>
            </a:lvl1pPr>
            <a:lvl2pPr marL="914400" lvl="1" indent="-292100">
              <a:lnSpc>
                <a:spcPct val="115000"/>
              </a:lnSpc>
              <a:spcBef>
                <a:spcPts val="800"/>
              </a:spcBef>
              <a:spcAft>
                <a:spcPts val="0"/>
              </a:spcAft>
              <a:buClr>
                <a:schemeClr val="lt2"/>
              </a:buClr>
              <a:buSzPts val="1000"/>
              <a:buFont typeface="Inter"/>
              <a:buChar char="○"/>
              <a:defRPr sz="1000">
                <a:solidFill>
                  <a:schemeClr val="lt2"/>
                </a:solidFill>
              </a:defRPr>
            </a:lvl2pPr>
            <a:lvl3pPr marL="1371600" lvl="2" indent="-292100">
              <a:lnSpc>
                <a:spcPct val="115000"/>
              </a:lnSpc>
              <a:spcBef>
                <a:spcPts val="800"/>
              </a:spcBef>
              <a:spcAft>
                <a:spcPts val="0"/>
              </a:spcAft>
              <a:buClr>
                <a:schemeClr val="lt2"/>
              </a:buClr>
              <a:buSzPts val="1000"/>
              <a:buFont typeface="Inter"/>
              <a:buChar char="■"/>
              <a:defRPr sz="1000">
                <a:solidFill>
                  <a:schemeClr val="lt2"/>
                </a:solidFill>
              </a:defRPr>
            </a:lvl3pPr>
            <a:lvl4pPr marL="1828800" lvl="3" indent="-292100">
              <a:lnSpc>
                <a:spcPct val="115000"/>
              </a:lnSpc>
              <a:spcBef>
                <a:spcPts val="800"/>
              </a:spcBef>
              <a:spcAft>
                <a:spcPts val="0"/>
              </a:spcAft>
              <a:buClr>
                <a:schemeClr val="lt2"/>
              </a:buClr>
              <a:buSzPts val="1000"/>
              <a:buFont typeface="Inter"/>
              <a:buChar char="●"/>
              <a:defRPr sz="1000">
                <a:solidFill>
                  <a:schemeClr val="lt2"/>
                </a:solidFill>
              </a:defRPr>
            </a:lvl4pPr>
            <a:lvl5pPr marL="2286000" lvl="4" indent="-292100">
              <a:lnSpc>
                <a:spcPct val="115000"/>
              </a:lnSpc>
              <a:spcBef>
                <a:spcPts val="800"/>
              </a:spcBef>
              <a:spcAft>
                <a:spcPts val="0"/>
              </a:spcAft>
              <a:buClr>
                <a:schemeClr val="lt2"/>
              </a:buClr>
              <a:buSzPts val="1000"/>
              <a:buFont typeface="Inter"/>
              <a:buChar char="○"/>
              <a:defRPr sz="1000">
                <a:solidFill>
                  <a:schemeClr val="lt2"/>
                </a:solidFill>
              </a:defRPr>
            </a:lvl5pPr>
            <a:lvl6pPr marL="2743200" lvl="5" indent="-292100">
              <a:lnSpc>
                <a:spcPct val="115000"/>
              </a:lnSpc>
              <a:spcBef>
                <a:spcPts val="800"/>
              </a:spcBef>
              <a:spcAft>
                <a:spcPts val="0"/>
              </a:spcAft>
              <a:buClr>
                <a:schemeClr val="lt2"/>
              </a:buClr>
              <a:buSzPts val="1000"/>
              <a:buFont typeface="Inter"/>
              <a:buChar char="■"/>
              <a:defRPr sz="1000">
                <a:solidFill>
                  <a:schemeClr val="lt2"/>
                </a:solidFill>
              </a:defRPr>
            </a:lvl6pPr>
            <a:lvl7pPr marL="3200400" lvl="6" indent="-292100">
              <a:lnSpc>
                <a:spcPct val="115000"/>
              </a:lnSpc>
              <a:spcBef>
                <a:spcPts val="800"/>
              </a:spcBef>
              <a:spcAft>
                <a:spcPts val="0"/>
              </a:spcAft>
              <a:buClr>
                <a:schemeClr val="lt2"/>
              </a:buClr>
              <a:buSzPts val="1000"/>
              <a:buFont typeface="Inter"/>
              <a:buChar char="●"/>
              <a:defRPr sz="1000">
                <a:solidFill>
                  <a:schemeClr val="lt2"/>
                </a:solidFill>
              </a:defRPr>
            </a:lvl7pPr>
            <a:lvl8pPr marL="3657600" lvl="7" indent="-292100">
              <a:lnSpc>
                <a:spcPct val="115000"/>
              </a:lnSpc>
              <a:spcBef>
                <a:spcPts val="800"/>
              </a:spcBef>
              <a:spcAft>
                <a:spcPts val="0"/>
              </a:spcAft>
              <a:buClr>
                <a:schemeClr val="lt2"/>
              </a:buClr>
              <a:buSzPts val="1000"/>
              <a:buFont typeface="Inter"/>
              <a:buChar char="○"/>
              <a:defRPr sz="1000">
                <a:solidFill>
                  <a:schemeClr val="lt2"/>
                </a:solidFill>
              </a:defRPr>
            </a:lvl8pPr>
            <a:lvl9pPr marL="4114800" lvl="8" indent="-292100">
              <a:lnSpc>
                <a:spcPct val="115000"/>
              </a:lnSpc>
              <a:spcBef>
                <a:spcPts val="800"/>
              </a:spcBef>
              <a:spcAft>
                <a:spcPts val="800"/>
              </a:spcAft>
              <a:buClr>
                <a:schemeClr val="lt2"/>
              </a:buClr>
              <a:buSzPts val="1000"/>
              <a:buFont typeface="Inter"/>
              <a:buChar char="■"/>
              <a:defRPr sz="1000">
                <a:solidFill>
                  <a:schemeClr val="lt2"/>
                </a:solidFill>
              </a:defRPr>
            </a:lvl9pPr>
          </a:lstStyle>
          <a:p>
            <a:endParaRPr/>
          </a:p>
        </p:txBody>
      </p:sp>
      <p:sp>
        <p:nvSpPr>
          <p:cNvPr id="62" name="Google Shape;62;p10"/>
          <p:cNvSpPr txBox="1">
            <a:spLocks noGrp="1"/>
          </p:cNvSpPr>
          <p:nvPr>
            <p:ph type="subTitle" idx="6"/>
          </p:nvPr>
        </p:nvSpPr>
        <p:spPr>
          <a:xfrm>
            <a:off x="2438171" y="3305838"/>
            <a:ext cx="1656900" cy="181200"/>
          </a:xfrm>
          <a:prstGeom prst="rect">
            <a:avLst/>
          </a:prstGeom>
        </p:spPr>
        <p:txBody>
          <a:bodyPr spcFirstLastPara="1" wrap="square" lIns="0" tIns="0" rIns="0" bIns="0" anchor="ctr" anchorCtr="0">
            <a:spAutoFit/>
          </a:bodyPr>
          <a:lstStyle>
            <a:lvl1pPr lvl="0">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1pPr>
            <a:lvl2pPr lvl="1">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2pPr>
            <a:lvl3pPr lvl="2">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3pPr>
            <a:lvl4pPr lvl="3">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4pPr>
            <a:lvl5pPr lvl="4">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5pPr>
            <a:lvl6pPr lvl="5">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6pPr>
            <a:lvl7pPr lvl="6">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7pPr>
            <a:lvl8pPr lvl="7">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8pPr>
            <a:lvl9pPr lvl="8">
              <a:lnSpc>
                <a:spcPct val="90000"/>
              </a:lnSpc>
              <a:spcBef>
                <a:spcPts val="0"/>
              </a:spcBef>
              <a:spcAft>
                <a:spcPts val="0"/>
              </a:spcAft>
              <a:buClr>
                <a:schemeClr val="lt1"/>
              </a:buClr>
              <a:buSzPts val="1200"/>
              <a:buFont typeface="Plus Jakarta Sans Medium"/>
              <a:buNone/>
              <a:defRPr>
                <a:latin typeface="Plus Jakarta Sans Medium"/>
                <a:ea typeface="Plus Jakarta Sans Medium"/>
                <a:cs typeface="Plus Jakarta Sans Medium"/>
                <a:sym typeface="Plus Jakarta Sans Medium"/>
              </a:defRPr>
            </a:lvl9pPr>
          </a:lstStyle>
          <a:p>
            <a:endParaRPr/>
          </a:p>
        </p:txBody>
      </p:sp>
      <p:sp>
        <p:nvSpPr>
          <p:cNvPr id="63" name="Google Shape;63;p10"/>
          <p:cNvSpPr txBox="1">
            <a:spLocks noGrp="1"/>
          </p:cNvSpPr>
          <p:nvPr>
            <p:ph type="body" idx="7"/>
          </p:nvPr>
        </p:nvSpPr>
        <p:spPr>
          <a:xfrm>
            <a:off x="2438171" y="3595213"/>
            <a:ext cx="1656900" cy="985800"/>
          </a:xfrm>
          <a:prstGeom prst="rect">
            <a:avLst/>
          </a:prstGeom>
        </p:spPr>
        <p:txBody>
          <a:bodyPr spcFirstLastPara="1" wrap="square" lIns="0" tIns="0" rIns="0" bIns="0" anchor="t" anchorCtr="0">
            <a:noAutofit/>
          </a:bodyPr>
          <a:lstStyle>
            <a:lvl1pPr marL="457200" lvl="0" indent="-292100">
              <a:lnSpc>
                <a:spcPct val="115000"/>
              </a:lnSpc>
              <a:spcBef>
                <a:spcPts val="0"/>
              </a:spcBef>
              <a:spcAft>
                <a:spcPts val="0"/>
              </a:spcAft>
              <a:buClr>
                <a:schemeClr val="lt2"/>
              </a:buClr>
              <a:buSzPts val="1000"/>
              <a:buFont typeface="Inter"/>
              <a:buChar char="●"/>
              <a:defRPr sz="1000">
                <a:solidFill>
                  <a:schemeClr val="lt2"/>
                </a:solidFill>
              </a:defRPr>
            </a:lvl1pPr>
            <a:lvl2pPr marL="914400" lvl="1" indent="-292100">
              <a:lnSpc>
                <a:spcPct val="115000"/>
              </a:lnSpc>
              <a:spcBef>
                <a:spcPts val="800"/>
              </a:spcBef>
              <a:spcAft>
                <a:spcPts val="0"/>
              </a:spcAft>
              <a:buClr>
                <a:schemeClr val="lt2"/>
              </a:buClr>
              <a:buSzPts val="1000"/>
              <a:buFont typeface="Inter"/>
              <a:buChar char="○"/>
              <a:defRPr sz="1000">
                <a:solidFill>
                  <a:schemeClr val="lt2"/>
                </a:solidFill>
              </a:defRPr>
            </a:lvl2pPr>
            <a:lvl3pPr marL="1371600" lvl="2" indent="-292100">
              <a:lnSpc>
                <a:spcPct val="115000"/>
              </a:lnSpc>
              <a:spcBef>
                <a:spcPts val="800"/>
              </a:spcBef>
              <a:spcAft>
                <a:spcPts val="0"/>
              </a:spcAft>
              <a:buClr>
                <a:schemeClr val="lt2"/>
              </a:buClr>
              <a:buSzPts val="1000"/>
              <a:buFont typeface="Inter"/>
              <a:buChar char="■"/>
              <a:defRPr sz="1000">
                <a:solidFill>
                  <a:schemeClr val="lt2"/>
                </a:solidFill>
              </a:defRPr>
            </a:lvl3pPr>
            <a:lvl4pPr marL="1828800" lvl="3" indent="-292100">
              <a:lnSpc>
                <a:spcPct val="115000"/>
              </a:lnSpc>
              <a:spcBef>
                <a:spcPts val="800"/>
              </a:spcBef>
              <a:spcAft>
                <a:spcPts val="0"/>
              </a:spcAft>
              <a:buClr>
                <a:schemeClr val="lt2"/>
              </a:buClr>
              <a:buSzPts val="1000"/>
              <a:buFont typeface="Inter"/>
              <a:buChar char="●"/>
              <a:defRPr sz="1000">
                <a:solidFill>
                  <a:schemeClr val="lt2"/>
                </a:solidFill>
              </a:defRPr>
            </a:lvl4pPr>
            <a:lvl5pPr marL="2286000" lvl="4" indent="-292100">
              <a:lnSpc>
                <a:spcPct val="115000"/>
              </a:lnSpc>
              <a:spcBef>
                <a:spcPts val="800"/>
              </a:spcBef>
              <a:spcAft>
                <a:spcPts val="0"/>
              </a:spcAft>
              <a:buClr>
                <a:schemeClr val="lt2"/>
              </a:buClr>
              <a:buSzPts val="1000"/>
              <a:buFont typeface="Inter"/>
              <a:buChar char="○"/>
              <a:defRPr sz="1000">
                <a:solidFill>
                  <a:schemeClr val="lt2"/>
                </a:solidFill>
              </a:defRPr>
            </a:lvl5pPr>
            <a:lvl6pPr marL="2743200" lvl="5" indent="-292100">
              <a:lnSpc>
                <a:spcPct val="115000"/>
              </a:lnSpc>
              <a:spcBef>
                <a:spcPts val="800"/>
              </a:spcBef>
              <a:spcAft>
                <a:spcPts val="0"/>
              </a:spcAft>
              <a:buClr>
                <a:schemeClr val="lt2"/>
              </a:buClr>
              <a:buSzPts val="1000"/>
              <a:buFont typeface="Inter"/>
              <a:buChar char="■"/>
              <a:defRPr sz="1000">
                <a:solidFill>
                  <a:schemeClr val="lt2"/>
                </a:solidFill>
              </a:defRPr>
            </a:lvl6pPr>
            <a:lvl7pPr marL="3200400" lvl="6" indent="-292100">
              <a:lnSpc>
                <a:spcPct val="115000"/>
              </a:lnSpc>
              <a:spcBef>
                <a:spcPts val="800"/>
              </a:spcBef>
              <a:spcAft>
                <a:spcPts val="0"/>
              </a:spcAft>
              <a:buClr>
                <a:schemeClr val="lt2"/>
              </a:buClr>
              <a:buSzPts val="1000"/>
              <a:buFont typeface="Inter"/>
              <a:buChar char="●"/>
              <a:defRPr sz="1000">
                <a:solidFill>
                  <a:schemeClr val="lt2"/>
                </a:solidFill>
              </a:defRPr>
            </a:lvl7pPr>
            <a:lvl8pPr marL="3657600" lvl="7" indent="-292100">
              <a:lnSpc>
                <a:spcPct val="115000"/>
              </a:lnSpc>
              <a:spcBef>
                <a:spcPts val="800"/>
              </a:spcBef>
              <a:spcAft>
                <a:spcPts val="0"/>
              </a:spcAft>
              <a:buClr>
                <a:schemeClr val="lt2"/>
              </a:buClr>
              <a:buSzPts val="1000"/>
              <a:buFont typeface="Inter"/>
              <a:buChar char="○"/>
              <a:defRPr sz="1000">
                <a:solidFill>
                  <a:schemeClr val="lt2"/>
                </a:solidFill>
              </a:defRPr>
            </a:lvl8pPr>
            <a:lvl9pPr marL="4114800" lvl="8" indent="-292100">
              <a:lnSpc>
                <a:spcPct val="115000"/>
              </a:lnSpc>
              <a:spcBef>
                <a:spcPts val="800"/>
              </a:spcBef>
              <a:spcAft>
                <a:spcPts val="800"/>
              </a:spcAft>
              <a:buClr>
                <a:schemeClr val="lt2"/>
              </a:buClr>
              <a:buSzPts val="1000"/>
              <a:buFont typeface="Inter"/>
              <a:buChar char="■"/>
              <a:defRPr sz="1000">
                <a:solidFill>
                  <a:schemeClr val="lt2"/>
                </a:solidFill>
              </a:defRPr>
            </a:lvl9pPr>
          </a:lstStyle>
          <a:p>
            <a:endParaRPr/>
          </a:p>
        </p:txBody>
      </p:sp>
      <p:sp>
        <p:nvSpPr>
          <p:cNvPr id="64" name="Google Shape;64;p10"/>
          <p:cNvSpPr>
            <a:spLocks noGrp="1"/>
          </p:cNvSpPr>
          <p:nvPr>
            <p:ph type="pic" idx="8"/>
          </p:nvPr>
        </p:nvSpPr>
        <p:spPr>
          <a:xfrm>
            <a:off x="0" y="3029625"/>
            <a:ext cx="2178300" cy="1895700"/>
          </a:xfrm>
          <a:prstGeom prst="rect">
            <a:avLst/>
          </a:prstGeom>
          <a:noFill/>
          <a:ln>
            <a:noFill/>
          </a:ln>
        </p:spPr>
      </p:sp>
      <p:sp>
        <p:nvSpPr>
          <p:cNvPr id="65" name="Google Shape;65;p10"/>
          <p:cNvSpPr>
            <a:spLocks noGrp="1"/>
          </p:cNvSpPr>
          <p:nvPr>
            <p:ph type="pic" idx="9"/>
          </p:nvPr>
        </p:nvSpPr>
        <p:spPr>
          <a:xfrm>
            <a:off x="6965700" y="3010075"/>
            <a:ext cx="2178300" cy="1895700"/>
          </a:xfrm>
          <a:prstGeom prst="rect">
            <a:avLst/>
          </a:prstGeom>
          <a:noFill/>
          <a:ln>
            <a:noFill/>
          </a:ln>
        </p:spPr>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Four big ideas">
  <p:cSld name="Four big ideas">
    <p:spTree>
      <p:nvGrpSpPr>
        <p:cNvPr id="1" name="Shape 815"/>
        <p:cNvGrpSpPr/>
        <p:nvPr/>
      </p:nvGrpSpPr>
      <p:grpSpPr>
        <a:xfrm>
          <a:off x="0" y="0"/>
          <a:ext cx="0" cy="0"/>
          <a:chOff x="0" y="0"/>
          <a:chExt cx="0" cy="0"/>
        </a:xfrm>
      </p:grpSpPr>
      <p:sp>
        <p:nvSpPr>
          <p:cNvPr id="816" name="Google Shape;816;p92"/>
          <p:cNvSpPr txBox="1">
            <a:spLocks noGrp="1"/>
          </p:cNvSpPr>
          <p:nvPr>
            <p:ph type="body" idx="1"/>
          </p:nvPr>
        </p:nvSpPr>
        <p:spPr>
          <a:xfrm>
            <a:off x="366725" y="1759093"/>
            <a:ext cx="3838500" cy="1138500"/>
          </a:xfrm>
          <a:prstGeom prst="rect">
            <a:avLst/>
          </a:prstGeom>
        </p:spPr>
        <p:txBody>
          <a:bodyPr spcFirstLastPara="1" wrap="square" lIns="0" tIns="0" rIns="91425" bIns="0" anchor="t" anchorCtr="0">
            <a:noAutofit/>
          </a:bodyPr>
          <a:lstStyle>
            <a:lvl1pPr marL="457200" lvl="0" indent="-317500">
              <a:spcBef>
                <a:spcPts val="0"/>
              </a:spcBef>
              <a:spcAft>
                <a:spcPts val="0"/>
              </a:spcAft>
              <a:buSzPts val="1400"/>
              <a:buChar char="●"/>
              <a:defRPr sz="1400"/>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a:p>
        </p:txBody>
      </p:sp>
      <p:sp>
        <p:nvSpPr>
          <p:cNvPr id="817" name="Google Shape;817;p92"/>
          <p:cNvSpPr txBox="1">
            <a:spLocks noGrp="1"/>
          </p:cNvSpPr>
          <p:nvPr>
            <p:ph type="body" idx="2"/>
          </p:nvPr>
        </p:nvSpPr>
        <p:spPr>
          <a:xfrm>
            <a:off x="4938725" y="1759093"/>
            <a:ext cx="3838500" cy="1138500"/>
          </a:xfrm>
          <a:prstGeom prst="rect">
            <a:avLst/>
          </a:prstGeom>
        </p:spPr>
        <p:txBody>
          <a:bodyPr spcFirstLastPara="1" wrap="square" lIns="0" tIns="0" rIns="91425" bIns="0" anchor="t" anchorCtr="0">
            <a:noAutofit/>
          </a:bodyPr>
          <a:lstStyle>
            <a:lvl1pPr marL="457200" lvl="0" indent="-317500">
              <a:spcBef>
                <a:spcPts val="0"/>
              </a:spcBef>
              <a:spcAft>
                <a:spcPts val="0"/>
              </a:spcAft>
              <a:buSzPts val="1400"/>
              <a:buChar char="●"/>
              <a:defRPr sz="1400"/>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a:p>
        </p:txBody>
      </p:sp>
      <p:sp>
        <p:nvSpPr>
          <p:cNvPr id="818" name="Google Shape;818;p92"/>
          <p:cNvSpPr txBox="1">
            <a:spLocks noGrp="1"/>
          </p:cNvSpPr>
          <p:nvPr>
            <p:ph type="body" idx="3"/>
          </p:nvPr>
        </p:nvSpPr>
        <p:spPr>
          <a:xfrm>
            <a:off x="366750" y="3648575"/>
            <a:ext cx="3838500" cy="1138500"/>
          </a:xfrm>
          <a:prstGeom prst="rect">
            <a:avLst/>
          </a:prstGeom>
        </p:spPr>
        <p:txBody>
          <a:bodyPr spcFirstLastPara="1" wrap="square" lIns="0" tIns="0" rIns="91425" bIns="0" anchor="t" anchorCtr="0">
            <a:noAutofit/>
          </a:bodyPr>
          <a:lstStyle>
            <a:lvl1pPr marL="457200" lvl="0" indent="-317500">
              <a:spcBef>
                <a:spcPts val="0"/>
              </a:spcBef>
              <a:spcAft>
                <a:spcPts val="0"/>
              </a:spcAft>
              <a:buSzPts val="1400"/>
              <a:buChar char="●"/>
              <a:defRPr sz="1400"/>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a:p>
        </p:txBody>
      </p:sp>
      <p:sp>
        <p:nvSpPr>
          <p:cNvPr id="819" name="Google Shape;819;p92"/>
          <p:cNvSpPr txBox="1">
            <a:spLocks noGrp="1"/>
          </p:cNvSpPr>
          <p:nvPr>
            <p:ph type="body" idx="4"/>
          </p:nvPr>
        </p:nvSpPr>
        <p:spPr>
          <a:xfrm>
            <a:off x="4938750" y="3648575"/>
            <a:ext cx="3838500" cy="1138500"/>
          </a:xfrm>
          <a:prstGeom prst="rect">
            <a:avLst/>
          </a:prstGeom>
        </p:spPr>
        <p:txBody>
          <a:bodyPr spcFirstLastPara="1" wrap="square" lIns="0" tIns="0" rIns="91425" bIns="0" anchor="t" anchorCtr="0">
            <a:noAutofit/>
          </a:bodyPr>
          <a:lstStyle>
            <a:lvl1pPr marL="457200" lvl="0" indent="-317500">
              <a:spcBef>
                <a:spcPts val="0"/>
              </a:spcBef>
              <a:spcAft>
                <a:spcPts val="0"/>
              </a:spcAft>
              <a:buSzPts val="1400"/>
              <a:buChar char="●"/>
              <a:defRPr sz="1400"/>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a:p>
        </p:txBody>
      </p:sp>
      <p:sp>
        <p:nvSpPr>
          <p:cNvPr id="820" name="Google Shape;820;p92"/>
          <p:cNvSpPr txBox="1">
            <a:spLocks noGrp="1"/>
          </p:cNvSpPr>
          <p:nvPr>
            <p:ph type="title"/>
          </p:nvPr>
        </p:nvSpPr>
        <p:spPr>
          <a:xfrm>
            <a:off x="366750" y="450025"/>
            <a:ext cx="8184600" cy="758100"/>
          </a:xfrm>
          <a:prstGeom prst="rect">
            <a:avLst/>
          </a:prstGeom>
        </p:spPr>
        <p:txBody>
          <a:bodyPr spcFirstLastPara="1" wrap="square" lIns="0" tIns="0" rIns="91425" bIns="0"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821" name="Google Shape;821;p92"/>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22" name="Google Shape;822;p92"/>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23" name="Google Shape;823;p92"/>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824" name="Google Shape;824;p92"/>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825"/>
        <p:cNvGrpSpPr/>
        <p:nvPr/>
      </p:nvGrpSpPr>
      <p:grpSpPr>
        <a:xfrm>
          <a:off x="0" y="0"/>
          <a:ext cx="0" cy="0"/>
          <a:chOff x="0" y="0"/>
          <a:chExt cx="0" cy="0"/>
        </a:xfrm>
      </p:grpSpPr>
      <p:sp>
        <p:nvSpPr>
          <p:cNvPr id="826" name="Google Shape;826;p93"/>
          <p:cNvSpPr txBox="1">
            <a:spLocks noGrp="1"/>
          </p:cNvSpPr>
          <p:nvPr>
            <p:ph type="title"/>
          </p:nvPr>
        </p:nvSpPr>
        <p:spPr>
          <a:xfrm>
            <a:off x="311700" y="445025"/>
            <a:ext cx="8520600" cy="572700"/>
          </a:xfrm>
          <a:prstGeom prst="rect">
            <a:avLst/>
          </a:prstGeom>
        </p:spPr>
        <p:txBody>
          <a:bodyPr spcFirstLastPara="1" wrap="square" lIns="0" tIns="0" rIns="91425" bIns="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827" name="Google Shape;827;p93"/>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wo storyboards">
  <p:cSld name="Two storyboards">
    <p:spTree>
      <p:nvGrpSpPr>
        <p:cNvPr id="1" name="Shape 828"/>
        <p:cNvGrpSpPr/>
        <p:nvPr/>
      </p:nvGrpSpPr>
      <p:grpSpPr>
        <a:xfrm>
          <a:off x="0" y="0"/>
          <a:ext cx="0" cy="0"/>
          <a:chOff x="0" y="0"/>
          <a:chExt cx="0" cy="0"/>
        </a:xfrm>
      </p:grpSpPr>
      <p:sp>
        <p:nvSpPr>
          <p:cNvPr id="829" name="Google Shape;829;p94"/>
          <p:cNvSpPr txBox="1">
            <a:spLocks noGrp="1"/>
          </p:cNvSpPr>
          <p:nvPr>
            <p:ph type="body" idx="1"/>
          </p:nvPr>
        </p:nvSpPr>
        <p:spPr>
          <a:xfrm>
            <a:off x="311700" y="4080225"/>
            <a:ext cx="4027500" cy="926100"/>
          </a:xfrm>
          <a:prstGeom prst="rect">
            <a:avLst/>
          </a:prstGeom>
        </p:spPr>
        <p:txBody>
          <a:bodyPr spcFirstLastPara="1" wrap="square" lIns="0" tIns="0" rIns="91425" bIns="0" anchor="t" anchorCtr="0">
            <a:noAutofit/>
          </a:bodyPr>
          <a:lstStyle>
            <a:lvl1pPr marL="457200" lvl="0" indent="-304800">
              <a:spcBef>
                <a:spcPts val="0"/>
              </a:spcBef>
              <a:spcAft>
                <a:spcPts val="0"/>
              </a:spcAft>
              <a:buSzPts val="1200"/>
              <a:buChar char="●"/>
              <a:defRPr sz="12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1000"/>
              </a:spcBef>
              <a:spcAft>
                <a:spcPts val="0"/>
              </a:spcAft>
              <a:buSzPts val="1200"/>
              <a:buChar char="■"/>
              <a:defRPr sz="1200"/>
            </a:lvl6pPr>
            <a:lvl7pPr marL="3200400" lvl="6" indent="-304800">
              <a:spcBef>
                <a:spcPts val="1000"/>
              </a:spcBef>
              <a:spcAft>
                <a:spcPts val="0"/>
              </a:spcAft>
              <a:buSzPts val="1200"/>
              <a:buChar char="●"/>
              <a:defRPr sz="1200"/>
            </a:lvl7pPr>
            <a:lvl8pPr marL="3657600" lvl="7" indent="-304800">
              <a:spcBef>
                <a:spcPts val="1000"/>
              </a:spcBef>
              <a:spcAft>
                <a:spcPts val="0"/>
              </a:spcAft>
              <a:buSzPts val="1200"/>
              <a:buChar char="○"/>
              <a:defRPr sz="1200"/>
            </a:lvl8pPr>
            <a:lvl9pPr marL="4114800" lvl="8" indent="-304800">
              <a:spcBef>
                <a:spcPts val="1000"/>
              </a:spcBef>
              <a:spcAft>
                <a:spcPts val="1000"/>
              </a:spcAft>
              <a:buSzPts val="1200"/>
              <a:buChar char="■"/>
              <a:defRPr sz="1200"/>
            </a:lvl9pPr>
          </a:lstStyle>
          <a:p>
            <a:endParaRPr/>
          </a:p>
        </p:txBody>
      </p:sp>
      <p:sp>
        <p:nvSpPr>
          <p:cNvPr id="830" name="Google Shape;830;p94"/>
          <p:cNvSpPr>
            <a:spLocks noGrp="1"/>
          </p:cNvSpPr>
          <p:nvPr>
            <p:ph type="pic" idx="2"/>
          </p:nvPr>
        </p:nvSpPr>
        <p:spPr>
          <a:xfrm>
            <a:off x="4804825" y="1133300"/>
            <a:ext cx="4027500" cy="2392800"/>
          </a:xfrm>
          <a:prstGeom prst="rect">
            <a:avLst/>
          </a:prstGeom>
          <a:noFill/>
          <a:ln>
            <a:noFill/>
          </a:ln>
        </p:spPr>
      </p:sp>
      <p:sp>
        <p:nvSpPr>
          <p:cNvPr id="831" name="Google Shape;831;p94"/>
          <p:cNvSpPr>
            <a:spLocks noGrp="1"/>
          </p:cNvSpPr>
          <p:nvPr>
            <p:ph type="pic" idx="3"/>
          </p:nvPr>
        </p:nvSpPr>
        <p:spPr>
          <a:xfrm>
            <a:off x="311725" y="1133300"/>
            <a:ext cx="4027500" cy="2392800"/>
          </a:xfrm>
          <a:prstGeom prst="rect">
            <a:avLst/>
          </a:prstGeom>
          <a:noFill/>
          <a:ln>
            <a:noFill/>
          </a:ln>
        </p:spPr>
      </p:sp>
      <p:sp>
        <p:nvSpPr>
          <p:cNvPr id="832" name="Google Shape;832;p94"/>
          <p:cNvSpPr txBox="1">
            <a:spLocks noGrp="1"/>
          </p:cNvSpPr>
          <p:nvPr>
            <p:ph type="body" idx="4"/>
          </p:nvPr>
        </p:nvSpPr>
        <p:spPr>
          <a:xfrm>
            <a:off x="4804825" y="4080225"/>
            <a:ext cx="4027500" cy="926100"/>
          </a:xfrm>
          <a:prstGeom prst="rect">
            <a:avLst/>
          </a:prstGeom>
        </p:spPr>
        <p:txBody>
          <a:bodyPr spcFirstLastPara="1" wrap="square" lIns="0" tIns="0" rIns="91425" bIns="0" anchor="t" anchorCtr="0">
            <a:noAutofit/>
          </a:bodyPr>
          <a:lstStyle>
            <a:lvl1pPr marL="457200" lvl="0" indent="-304800">
              <a:spcBef>
                <a:spcPts val="0"/>
              </a:spcBef>
              <a:spcAft>
                <a:spcPts val="0"/>
              </a:spcAft>
              <a:buSzPts val="1200"/>
              <a:buChar char="●"/>
              <a:defRPr sz="12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1000"/>
              </a:spcBef>
              <a:spcAft>
                <a:spcPts val="0"/>
              </a:spcAft>
              <a:buSzPts val="1200"/>
              <a:buChar char="■"/>
              <a:defRPr sz="1200"/>
            </a:lvl6pPr>
            <a:lvl7pPr marL="3200400" lvl="6" indent="-304800">
              <a:spcBef>
                <a:spcPts val="1000"/>
              </a:spcBef>
              <a:spcAft>
                <a:spcPts val="0"/>
              </a:spcAft>
              <a:buSzPts val="1200"/>
              <a:buChar char="●"/>
              <a:defRPr sz="1200"/>
            </a:lvl7pPr>
            <a:lvl8pPr marL="3657600" lvl="7" indent="-304800">
              <a:spcBef>
                <a:spcPts val="1000"/>
              </a:spcBef>
              <a:spcAft>
                <a:spcPts val="0"/>
              </a:spcAft>
              <a:buSzPts val="1200"/>
              <a:buChar char="○"/>
              <a:defRPr sz="1200"/>
            </a:lvl8pPr>
            <a:lvl9pPr marL="4114800" lvl="8" indent="-304800">
              <a:spcBef>
                <a:spcPts val="1000"/>
              </a:spcBef>
              <a:spcAft>
                <a:spcPts val="1000"/>
              </a:spcAft>
              <a:buSzPts val="1200"/>
              <a:buChar char="■"/>
              <a:defRPr sz="1200"/>
            </a:lvl9pPr>
          </a:lstStyle>
          <a:p>
            <a:endParaRPr/>
          </a:p>
        </p:txBody>
      </p:sp>
      <p:sp>
        <p:nvSpPr>
          <p:cNvPr id="833" name="Google Shape;833;p94"/>
          <p:cNvSpPr txBox="1">
            <a:spLocks noGrp="1"/>
          </p:cNvSpPr>
          <p:nvPr>
            <p:ph type="title"/>
          </p:nvPr>
        </p:nvSpPr>
        <p:spPr>
          <a:xfrm>
            <a:off x="311700" y="445025"/>
            <a:ext cx="8520600" cy="572700"/>
          </a:xfrm>
          <a:prstGeom prst="rect">
            <a:avLst/>
          </a:prstGeom>
        </p:spPr>
        <p:txBody>
          <a:bodyPr spcFirstLastPara="1" wrap="square" lIns="0" tIns="0" rIns="91425" bIns="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834" name="Google Shape;834;p94"/>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835" name="Google Shape;835;p94"/>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hree storyboards">
  <p:cSld name="Three storyboards">
    <p:spTree>
      <p:nvGrpSpPr>
        <p:cNvPr id="1" name="Shape 836"/>
        <p:cNvGrpSpPr/>
        <p:nvPr/>
      </p:nvGrpSpPr>
      <p:grpSpPr>
        <a:xfrm>
          <a:off x="0" y="0"/>
          <a:ext cx="0" cy="0"/>
          <a:chOff x="0" y="0"/>
          <a:chExt cx="0" cy="0"/>
        </a:xfrm>
      </p:grpSpPr>
      <p:sp>
        <p:nvSpPr>
          <p:cNvPr id="837" name="Google Shape;837;p95"/>
          <p:cNvSpPr txBox="1">
            <a:spLocks noGrp="1"/>
          </p:cNvSpPr>
          <p:nvPr>
            <p:ph type="body" idx="1"/>
          </p:nvPr>
        </p:nvSpPr>
        <p:spPr>
          <a:xfrm>
            <a:off x="311700" y="3911700"/>
            <a:ext cx="2627100" cy="1018500"/>
          </a:xfrm>
          <a:prstGeom prst="rect">
            <a:avLst/>
          </a:prstGeom>
        </p:spPr>
        <p:txBody>
          <a:bodyPr spcFirstLastPara="1" wrap="square" lIns="0" tIns="0" rIns="91425" bIns="0" anchor="t" anchorCtr="0">
            <a:noAutofit/>
          </a:bodyPr>
          <a:lstStyle>
            <a:lvl1pPr marL="457200" lvl="0" indent="-304800">
              <a:spcBef>
                <a:spcPts val="0"/>
              </a:spcBef>
              <a:spcAft>
                <a:spcPts val="0"/>
              </a:spcAft>
              <a:buSzPts val="1200"/>
              <a:buChar char="●"/>
              <a:defRPr sz="12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1000"/>
              </a:spcBef>
              <a:spcAft>
                <a:spcPts val="0"/>
              </a:spcAft>
              <a:buSzPts val="1200"/>
              <a:buChar char="■"/>
              <a:defRPr sz="1200"/>
            </a:lvl6pPr>
            <a:lvl7pPr marL="3200400" lvl="6" indent="-304800">
              <a:spcBef>
                <a:spcPts val="1000"/>
              </a:spcBef>
              <a:spcAft>
                <a:spcPts val="0"/>
              </a:spcAft>
              <a:buSzPts val="1200"/>
              <a:buChar char="●"/>
              <a:defRPr sz="1200"/>
            </a:lvl7pPr>
            <a:lvl8pPr marL="3657600" lvl="7" indent="-304800">
              <a:spcBef>
                <a:spcPts val="1000"/>
              </a:spcBef>
              <a:spcAft>
                <a:spcPts val="0"/>
              </a:spcAft>
              <a:buSzPts val="1200"/>
              <a:buChar char="○"/>
              <a:defRPr sz="1200"/>
            </a:lvl8pPr>
            <a:lvl9pPr marL="4114800" lvl="8" indent="-304800">
              <a:spcBef>
                <a:spcPts val="1000"/>
              </a:spcBef>
              <a:spcAft>
                <a:spcPts val="1000"/>
              </a:spcAft>
              <a:buSzPts val="1200"/>
              <a:buChar char="■"/>
              <a:defRPr sz="1200"/>
            </a:lvl9pPr>
          </a:lstStyle>
          <a:p>
            <a:endParaRPr/>
          </a:p>
        </p:txBody>
      </p:sp>
      <p:sp>
        <p:nvSpPr>
          <p:cNvPr id="838" name="Google Shape;838;p95"/>
          <p:cNvSpPr>
            <a:spLocks noGrp="1"/>
          </p:cNvSpPr>
          <p:nvPr>
            <p:ph type="pic" idx="2"/>
          </p:nvPr>
        </p:nvSpPr>
        <p:spPr>
          <a:xfrm>
            <a:off x="6205225" y="1128325"/>
            <a:ext cx="2627100" cy="2273100"/>
          </a:xfrm>
          <a:prstGeom prst="rect">
            <a:avLst/>
          </a:prstGeom>
          <a:noFill/>
          <a:ln>
            <a:noFill/>
          </a:ln>
        </p:spPr>
      </p:sp>
      <p:sp>
        <p:nvSpPr>
          <p:cNvPr id="839" name="Google Shape;839;p95"/>
          <p:cNvSpPr>
            <a:spLocks noGrp="1"/>
          </p:cNvSpPr>
          <p:nvPr>
            <p:ph type="pic" idx="3"/>
          </p:nvPr>
        </p:nvSpPr>
        <p:spPr>
          <a:xfrm>
            <a:off x="311725" y="1128325"/>
            <a:ext cx="2627100" cy="2273100"/>
          </a:xfrm>
          <a:prstGeom prst="rect">
            <a:avLst/>
          </a:prstGeom>
          <a:noFill/>
          <a:ln>
            <a:noFill/>
          </a:ln>
        </p:spPr>
      </p:sp>
      <p:sp>
        <p:nvSpPr>
          <p:cNvPr id="840" name="Google Shape;840;p95"/>
          <p:cNvSpPr txBox="1">
            <a:spLocks noGrp="1"/>
          </p:cNvSpPr>
          <p:nvPr>
            <p:ph type="body" idx="4"/>
          </p:nvPr>
        </p:nvSpPr>
        <p:spPr>
          <a:xfrm>
            <a:off x="6205225" y="3911700"/>
            <a:ext cx="2627100" cy="1018500"/>
          </a:xfrm>
          <a:prstGeom prst="rect">
            <a:avLst/>
          </a:prstGeom>
        </p:spPr>
        <p:txBody>
          <a:bodyPr spcFirstLastPara="1" wrap="square" lIns="0" tIns="0" rIns="91425" bIns="0" anchor="t" anchorCtr="0">
            <a:noAutofit/>
          </a:bodyPr>
          <a:lstStyle>
            <a:lvl1pPr marL="457200" lvl="0" indent="-304800">
              <a:spcBef>
                <a:spcPts val="0"/>
              </a:spcBef>
              <a:spcAft>
                <a:spcPts val="0"/>
              </a:spcAft>
              <a:buSzPts val="1200"/>
              <a:buChar char="●"/>
              <a:defRPr sz="12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1000"/>
              </a:spcBef>
              <a:spcAft>
                <a:spcPts val="0"/>
              </a:spcAft>
              <a:buSzPts val="1200"/>
              <a:buChar char="■"/>
              <a:defRPr sz="1200"/>
            </a:lvl6pPr>
            <a:lvl7pPr marL="3200400" lvl="6" indent="-304800">
              <a:spcBef>
                <a:spcPts val="1000"/>
              </a:spcBef>
              <a:spcAft>
                <a:spcPts val="0"/>
              </a:spcAft>
              <a:buSzPts val="1200"/>
              <a:buChar char="●"/>
              <a:defRPr sz="1200"/>
            </a:lvl7pPr>
            <a:lvl8pPr marL="3657600" lvl="7" indent="-304800">
              <a:spcBef>
                <a:spcPts val="1000"/>
              </a:spcBef>
              <a:spcAft>
                <a:spcPts val="0"/>
              </a:spcAft>
              <a:buSzPts val="1200"/>
              <a:buChar char="○"/>
              <a:defRPr sz="1200"/>
            </a:lvl8pPr>
            <a:lvl9pPr marL="4114800" lvl="8" indent="-304800">
              <a:spcBef>
                <a:spcPts val="1000"/>
              </a:spcBef>
              <a:spcAft>
                <a:spcPts val="1000"/>
              </a:spcAft>
              <a:buSzPts val="1200"/>
              <a:buChar char="■"/>
              <a:defRPr sz="1200"/>
            </a:lvl9pPr>
          </a:lstStyle>
          <a:p>
            <a:endParaRPr/>
          </a:p>
        </p:txBody>
      </p:sp>
      <p:sp>
        <p:nvSpPr>
          <p:cNvPr id="841" name="Google Shape;841;p95"/>
          <p:cNvSpPr>
            <a:spLocks noGrp="1"/>
          </p:cNvSpPr>
          <p:nvPr>
            <p:ph type="pic" idx="5"/>
          </p:nvPr>
        </p:nvSpPr>
        <p:spPr>
          <a:xfrm>
            <a:off x="3255250" y="1128325"/>
            <a:ext cx="2627100" cy="2273100"/>
          </a:xfrm>
          <a:prstGeom prst="rect">
            <a:avLst/>
          </a:prstGeom>
          <a:noFill/>
          <a:ln>
            <a:noFill/>
          </a:ln>
        </p:spPr>
      </p:sp>
      <p:sp>
        <p:nvSpPr>
          <p:cNvPr id="842" name="Google Shape;842;p95"/>
          <p:cNvSpPr txBox="1">
            <a:spLocks noGrp="1"/>
          </p:cNvSpPr>
          <p:nvPr>
            <p:ph type="body" idx="6"/>
          </p:nvPr>
        </p:nvSpPr>
        <p:spPr>
          <a:xfrm>
            <a:off x="3255250" y="3911700"/>
            <a:ext cx="2627100" cy="1018500"/>
          </a:xfrm>
          <a:prstGeom prst="rect">
            <a:avLst/>
          </a:prstGeom>
        </p:spPr>
        <p:txBody>
          <a:bodyPr spcFirstLastPara="1" wrap="square" lIns="0" tIns="0" rIns="91425" bIns="0" anchor="t" anchorCtr="0">
            <a:noAutofit/>
          </a:bodyPr>
          <a:lstStyle>
            <a:lvl1pPr marL="457200" lvl="0" indent="-304800">
              <a:spcBef>
                <a:spcPts val="0"/>
              </a:spcBef>
              <a:spcAft>
                <a:spcPts val="0"/>
              </a:spcAft>
              <a:buSzPts val="1200"/>
              <a:buChar char="●"/>
              <a:defRPr sz="12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1000"/>
              </a:spcBef>
              <a:spcAft>
                <a:spcPts val="0"/>
              </a:spcAft>
              <a:buSzPts val="1200"/>
              <a:buChar char="■"/>
              <a:defRPr sz="1200"/>
            </a:lvl6pPr>
            <a:lvl7pPr marL="3200400" lvl="6" indent="-304800">
              <a:spcBef>
                <a:spcPts val="1000"/>
              </a:spcBef>
              <a:spcAft>
                <a:spcPts val="0"/>
              </a:spcAft>
              <a:buSzPts val="1200"/>
              <a:buChar char="●"/>
              <a:defRPr sz="1200"/>
            </a:lvl7pPr>
            <a:lvl8pPr marL="3657600" lvl="7" indent="-304800">
              <a:spcBef>
                <a:spcPts val="1000"/>
              </a:spcBef>
              <a:spcAft>
                <a:spcPts val="0"/>
              </a:spcAft>
              <a:buSzPts val="1200"/>
              <a:buChar char="○"/>
              <a:defRPr sz="1200"/>
            </a:lvl8pPr>
            <a:lvl9pPr marL="4114800" lvl="8" indent="-304800">
              <a:spcBef>
                <a:spcPts val="1000"/>
              </a:spcBef>
              <a:spcAft>
                <a:spcPts val="1000"/>
              </a:spcAft>
              <a:buSzPts val="1200"/>
              <a:buChar char="■"/>
              <a:defRPr sz="1200"/>
            </a:lvl9pPr>
          </a:lstStyle>
          <a:p>
            <a:endParaRPr/>
          </a:p>
        </p:txBody>
      </p:sp>
      <p:sp>
        <p:nvSpPr>
          <p:cNvPr id="843" name="Google Shape;843;p95"/>
          <p:cNvSpPr txBox="1">
            <a:spLocks noGrp="1"/>
          </p:cNvSpPr>
          <p:nvPr>
            <p:ph type="title"/>
          </p:nvPr>
        </p:nvSpPr>
        <p:spPr>
          <a:xfrm>
            <a:off x="311700" y="445025"/>
            <a:ext cx="8520600" cy="572700"/>
          </a:xfrm>
          <a:prstGeom prst="rect">
            <a:avLst/>
          </a:prstGeom>
        </p:spPr>
        <p:txBody>
          <a:bodyPr spcFirstLastPara="1" wrap="square" lIns="0" tIns="0" rIns="91425" bIns="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844" name="Google Shape;844;p95"/>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845" name="Google Shape;845;p95"/>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846" name="Google Shape;846;p95"/>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Image only">
  <p:cSld name="Image only">
    <p:spTree>
      <p:nvGrpSpPr>
        <p:cNvPr id="1" name="Shape 847"/>
        <p:cNvGrpSpPr/>
        <p:nvPr/>
      </p:nvGrpSpPr>
      <p:grpSpPr>
        <a:xfrm>
          <a:off x="0" y="0"/>
          <a:ext cx="0" cy="0"/>
          <a:chOff x="0" y="0"/>
          <a:chExt cx="0" cy="0"/>
        </a:xfrm>
      </p:grpSpPr>
      <p:sp>
        <p:nvSpPr>
          <p:cNvPr id="848" name="Google Shape;848;p96"/>
          <p:cNvSpPr>
            <a:spLocks noGrp="1"/>
          </p:cNvSpPr>
          <p:nvPr>
            <p:ph type="pic" idx="2"/>
          </p:nvPr>
        </p:nvSpPr>
        <p:spPr>
          <a:xfrm>
            <a:off x="311700" y="445025"/>
            <a:ext cx="8520600" cy="4218300"/>
          </a:xfrm>
          <a:prstGeom prst="rect">
            <a:avLst/>
          </a:prstGeom>
          <a:noFill/>
          <a:ln>
            <a:noFill/>
          </a:ln>
        </p:spPr>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Image grid">
  <p:cSld name="Image grid">
    <p:spTree>
      <p:nvGrpSpPr>
        <p:cNvPr id="1" name="Shape 849"/>
        <p:cNvGrpSpPr/>
        <p:nvPr/>
      </p:nvGrpSpPr>
      <p:grpSpPr>
        <a:xfrm>
          <a:off x="0" y="0"/>
          <a:ext cx="0" cy="0"/>
          <a:chOff x="0" y="0"/>
          <a:chExt cx="0" cy="0"/>
        </a:xfrm>
      </p:grpSpPr>
      <p:sp>
        <p:nvSpPr>
          <p:cNvPr id="850" name="Google Shape;850;p97"/>
          <p:cNvSpPr>
            <a:spLocks noGrp="1"/>
          </p:cNvSpPr>
          <p:nvPr>
            <p:ph type="pic" idx="2"/>
          </p:nvPr>
        </p:nvSpPr>
        <p:spPr>
          <a:xfrm>
            <a:off x="3389600" y="118913"/>
            <a:ext cx="1643700" cy="1535100"/>
          </a:xfrm>
          <a:prstGeom prst="rect">
            <a:avLst/>
          </a:prstGeom>
          <a:noFill/>
          <a:ln>
            <a:noFill/>
          </a:ln>
        </p:spPr>
      </p:sp>
      <p:sp>
        <p:nvSpPr>
          <p:cNvPr id="851" name="Google Shape;851;p97"/>
          <p:cNvSpPr>
            <a:spLocks noGrp="1"/>
          </p:cNvSpPr>
          <p:nvPr>
            <p:ph type="pic" idx="3"/>
          </p:nvPr>
        </p:nvSpPr>
        <p:spPr>
          <a:xfrm>
            <a:off x="5195935" y="118913"/>
            <a:ext cx="1643700" cy="1535100"/>
          </a:xfrm>
          <a:prstGeom prst="rect">
            <a:avLst/>
          </a:prstGeom>
          <a:noFill/>
          <a:ln>
            <a:noFill/>
          </a:ln>
        </p:spPr>
      </p:sp>
      <p:sp>
        <p:nvSpPr>
          <p:cNvPr id="852" name="Google Shape;852;p97"/>
          <p:cNvSpPr>
            <a:spLocks noGrp="1"/>
          </p:cNvSpPr>
          <p:nvPr>
            <p:ph type="pic" idx="4"/>
          </p:nvPr>
        </p:nvSpPr>
        <p:spPr>
          <a:xfrm>
            <a:off x="7002270" y="118913"/>
            <a:ext cx="1643700" cy="1535100"/>
          </a:xfrm>
          <a:prstGeom prst="rect">
            <a:avLst/>
          </a:prstGeom>
          <a:noFill/>
          <a:ln>
            <a:noFill/>
          </a:ln>
        </p:spPr>
      </p:sp>
      <p:sp>
        <p:nvSpPr>
          <p:cNvPr id="853" name="Google Shape;853;p97"/>
          <p:cNvSpPr>
            <a:spLocks noGrp="1"/>
          </p:cNvSpPr>
          <p:nvPr>
            <p:ph type="pic" idx="5"/>
          </p:nvPr>
        </p:nvSpPr>
        <p:spPr>
          <a:xfrm>
            <a:off x="3389588" y="1804212"/>
            <a:ext cx="1643700" cy="1535100"/>
          </a:xfrm>
          <a:prstGeom prst="rect">
            <a:avLst/>
          </a:prstGeom>
          <a:noFill/>
          <a:ln>
            <a:noFill/>
          </a:ln>
        </p:spPr>
      </p:sp>
      <p:sp>
        <p:nvSpPr>
          <p:cNvPr id="854" name="Google Shape;854;p97"/>
          <p:cNvSpPr>
            <a:spLocks noGrp="1"/>
          </p:cNvSpPr>
          <p:nvPr>
            <p:ph type="pic" idx="6"/>
          </p:nvPr>
        </p:nvSpPr>
        <p:spPr>
          <a:xfrm>
            <a:off x="5195922" y="1804212"/>
            <a:ext cx="1643700" cy="1535100"/>
          </a:xfrm>
          <a:prstGeom prst="rect">
            <a:avLst/>
          </a:prstGeom>
          <a:noFill/>
          <a:ln>
            <a:noFill/>
          </a:ln>
        </p:spPr>
      </p:sp>
      <p:sp>
        <p:nvSpPr>
          <p:cNvPr id="855" name="Google Shape;855;p97"/>
          <p:cNvSpPr>
            <a:spLocks noGrp="1"/>
          </p:cNvSpPr>
          <p:nvPr>
            <p:ph type="pic" idx="7"/>
          </p:nvPr>
        </p:nvSpPr>
        <p:spPr>
          <a:xfrm>
            <a:off x="7002257" y="1804212"/>
            <a:ext cx="1643700" cy="1535100"/>
          </a:xfrm>
          <a:prstGeom prst="rect">
            <a:avLst/>
          </a:prstGeom>
          <a:noFill/>
          <a:ln>
            <a:noFill/>
          </a:ln>
        </p:spPr>
      </p:sp>
      <p:sp>
        <p:nvSpPr>
          <p:cNvPr id="856" name="Google Shape;856;p97"/>
          <p:cNvSpPr txBox="1">
            <a:spLocks noGrp="1"/>
          </p:cNvSpPr>
          <p:nvPr>
            <p:ph type="title"/>
          </p:nvPr>
        </p:nvSpPr>
        <p:spPr>
          <a:xfrm>
            <a:off x="351550" y="445025"/>
            <a:ext cx="2596800" cy="1706400"/>
          </a:xfrm>
          <a:prstGeom prst="rect">
            <a:avLst/>
          </a:prstGeom>
        </p:spPr>
        <p:txBody>
          <a:bodyPr spcFirstLastPara="1" wrap="square" lIns="0" tIns="0" rIns="91425" bIns="0" anchor="t" anchorCtr="0">
            <a:sp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857" name="Google Shape;857;p97"/>
          <p:cNvSpPr>
            <a:spLocks noGrp="1"/>
          </p:cNvSpPr>
          <p:nvPr>
            <p:ph type="pic" idx="8"/>
          </p:nvPr>
        </p:nvSpPr>
        <p:spPr>
          <a:xfrm>
            <a:off x="3389588" y="3489487"/>
            <a:ext cx="1643700" cy="1535100"/>
          </a:xfrm>
          <a:prstGeom prst="rect">
            <a:avLst/>
          </a:prstGeom>
          <a:noFill/>
          <a:ln>
            <a:noFill/>
          </a:ln>
        </p:spPr>
      </p:sp>
      <p:sp>
        <p:nvSpPr>
          <p:cNvPr id="858" name="Google Shape;858;p97"/>
          <p:cNvSpPr>
            <a:spLocks noGrp="1"/>
          </p:cNvSpPr>
          <p:nvPr>
            <p:ph type="pic" idx="9"/>
          </p:nvPr>
        </p:nvSpPr>
        <p:spPr>
          <a:xfrm>
            <a:off x="5195922" y="3489487"/>
            <a:ext cx="1643700" cy="1535100"/>
          </a:xfrm>
          <a:prstGeom prst="rect">
            <a:avLst/>
          </a:prstGeom>
          <a:noFill/>
          <a:ln>
            <a:noFill/>
          </a:ln>
        </p:spPr>
      </p:sp>
      <p:sp>
        <p:nvSpPr>
          <p:cNvPr id="859" name="Google Shape;859;p97"/>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9" Type="http://schemas.openxmlformats.org/officeDocument/2006/relationships/slideLayout" Target="../slideLayouts/slideLayout82.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42" Type="http://schemas.openxmlformats.org/officeDocument/2006/relationships/slideLayout" Target="../slideLayouts/slideLayout85.xml"/><Relationship Id="rId47" Type="http://schemas.openxmlformats.org/officeDocument/2006/relationships/slideLayout" Target="../slideLayouts/slideLayout90.xml"/><Relationship Id="rId50" Type="http://schemas.openxmlformats.org/officeDocument/2006/relationships/slideLayout" Target="../slideLayouts/slideLayout93.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9" Type="http://schemas.openxmlformats.org/officeDocument/2006/relationships/slideLayout" Target="../slideLayouts/slideLayout72.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slideLayout" Target="../slideLayouts/slideLayout80.xml"/><Relationship Id="rId40" Type="http://schemas.openxmlformats.org/officeDocument/2006/relationships/slideLayout" Target="../slideLayouts/slideLayout83.xml"/><Relationship Id="rId45" Type="http://schemas.openxmlformats.org/officeDocument/2006/relationships/slideLayout" Target="../slideLayouts/slideLayout88.xml"/><Relationship Id="rId53" Type="http://schemas.openxmlformats.org/officeDocument/2006/relationships/theme" Target="../theme/theme2.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4" Type="http://schemas.openxmlformats.org/officeDocument/2006/relationships/slideLayout" Target="../slideLayouts/slideLayout87.xml"/><Relationship Id="rId52" Type="http://schemas.openxmlformats.org/officeDocument/2006/relationships/slideLayout" Target="../slideLayouts/slideLayout95.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 Id="rId43" Type="http://schemas.openxmlformats.org/officeDocument/2006/relationships/slideLayout" Target="../slideLayouts/slideLayout86.xml"/><Relationship Id="rId48" Type="http://schemas.openxmlformats.org/officeDocument/2006/relationships/slideLayout" Target="../slideLayouts/slideLayout91.xml"/><Relationship Id="rId8" Type="http://schemas.openxmlformats.org/officeDocument/2006/relationships/slideLayout" Target="../slideLayouts/slideLayout51.xml"/><Relationship Id="rId51" Type="http://schemas.openxmlformats.org/officeDocument/2006/relationships/slideLayout" Target="../slideLayouts/slideLayout94.xml"/><Relationship Id="rId3" Type="http://schemas.openxmlformats.org/officeDocument/2006/relationships/slideLayout" Target="../slideLayouts/slideLayout46.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38" Type="http://schemas.openxmlformats.org/officeDocument/2006/relationships/slideLayout" Target="../slideLayouts/slideLayout81.xml"/><Relationship Id="rId46" Type="http://schemas.openxmlformats.org/officeDocument/2006/relationships/slideLayout" Target="../slideLayouts/slideLayout89.xml"/><Relationship Id="rId20" Type="http://schemas.openxmlformats.org/officeDocument/2006/relationships/slideLayout" Target="../slideLayouts/slideLayout63.xml"/><Relationship Id="rId41" Type="http://schemas.openxmlformats.org/officeDocument/2006/relationships/slideLayout" Target="../slideLayouts/slideLayout8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slideLayout" Target="../slideLayouts/slideLayout79.xml"/><Relationship Id="rId4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41375" y="356475"/>
            <a:ext cx="2860200" cy="450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1400"/>
              <a:buFont typeface="Plus Jakarta Sans"/>
              <a:buNone/>
              <a:defRPr>
                <a:solidFill>
                  <a:schemeClr val="lt1"/>
                </a:solidFill>
                <a:latin typeface="Plus Jakarta Sans"/>
                <a:ea typeface="Plus Jakarta Sans"/>
                <a:cs typeface="Plus Jakarta Sans"/>
                <a:sym typeface="Plus Jakarta Sans"/>
              </a:defRPr>
            </a:lvl1pPr>
            <a:lvl2pPr lvl="1">
              <a:spcBef>
                <a:spcPts val="0"/>
              </a:spcBef>
              <a:spcAft>
                <a:spcPts val="0"/>
              </a:spcAft>
              <a:buClr>
                <a:schemeClr val="lt1"/>
              </a:buClr>
              <a:buSzPts val="1400"/>
              <a:buFont typeface="Plus Jakarta Sans"/>
              <a:buNone/>
              <a:defRPr>
                <a:solidFill>
                  <a:schemeClr val="lt1"/>
                </a:solidFill>
                <a:latin typeface="Plus Jakarta Sans"/>
                <a:ea typeface="Plus Jakarta Sans"/>
                <a:cs typeface="Plus Jakarta Sans"/>
                <a:sym typeface="Plus Jakarta Sans"/>
              </a:defRPr>
            </a:lvl2pPr>
            <a:lvl3pPr lvl="2">
              <a:spcBef>
                <a:spcPts val="0"/>
              </a:spcBef>
              <a:spcAft>
                <a:spcPts val="0"/>
              </a:spcAft>
              <a:buClr>
                <a:schemeClr val="lt1"/>
              </a:buClr>
              <a:buSzPts val="1400"/>
              <a:buFont typeface="Plus Jakarta Sans"/>
              <a:buNone/>
              <a:defRPr>
                <a:solidFill>
                  <a:schemeClr val="lt1"/>
                </a:solidFill>
                <a:latin typeface="Plus Jakarta Sans"/>
                <a:ea typeface="Plus Jakarta Sans"/>
                <a:cs typeface="Plus Jakarta Sans"/>
                <a:sym typeface="Plus Jakarta Sans"/>
              </a:defRPr>
            </a:lvl3pPr>
            <a:lvl4pPr lvl="3">
              <a:spcBef>
                <a:spcPts val="0"/>
              </a:spcBef>
              <a:spcAft>
                <a:spcPts val="0"/>
              </a:spcAft>
              <a:buClr>
                <a:schemeClr val="lt1"/>
              </a:buClr>
              <a:buSzPts val="1400"/>
              <a:buFont typeface="Plus Jakarta Sans"/>
              <a:buNone/>
              <a:defRPr>
                <a:solidFill>
                  <a:schemeClr val="lt1"/>
                </a:solidFill>
                <a:latin typeface="Plus Jakarta Sans"/>
                <a:ea typeface="Plus Jakarta Sans"/>
                <a:cs typeface="Plus Jakarta Sans"/>
                <a:sym typeface="Plus Jakarta Sans"/>
              </a:defRPr>
            </a:lvl4pPr>
            <a:lvl5pPr lvl="4">
              <a:spcBef>
                <a:spcPts val="0"/>
              </a:spcBef>
              <a:spcAft>
                <a:spcPts val="0"/>
              </a:spcAft>
              <a:buClr>
                <a:schemeClr val="lt1"/>
              </a:buClr>
              <a:buSzPts val="1400"/>
              <a:buFont typeface="Plus Jakarta Sans"/>
              <a:buNone/>
              <a:defRPr>
                <a:solidFill>
                  <a:schemeClr val="lt1"/>
                </a:solidFill>
                <a:latin typeface="Plus Jakarta Sans"/>
                <a:ea typeface="Plus Jakarta Sans"/>
                <a:cs typeface="Plus Jakarta Sans"/>
                <a:sym typeface="Plus Jakarta Sans"/>
              </a:defRPr>
            </a:lvl5pPr>
            <a:lvl6pPr lvl="5">
              <a:spcBef>
                <a:spcPts val="0"/>
              </a:spcBef>
              <a:spcAft>
                <a:spcPts val="0"/>
              </a:spcAft>
              <a:buClr>
                <a:schemeClr val="lt1"/>
              </a:buClr>
              <a:buSzPts val="1400"/>
              <a:buFont typeface="Plus Jakarta Sans"/>
              <a:buNone/>
              <a:defRPr>
                <a:solidFill>
                  <a:schemeClr val="lt1"/>
                </a:solidFill>
                <a:latin typeface="Plus Jakarta Sans"/>
                <a:ea typeface="Plus Jakarta Sans"/>
                <a:cs typeface="Plus Jakarta Sans"/>
                <a:sym typeface="Plus Jakarta Sans"/>
              </a:defRPr>
            </a:lvl6pPr>
            <a:lvl7pPr lvl="6">
              <a:spcBef>
                <a:spcPts val="0"/>
              </a:spcBef>
              <a:spcAft>
                <a:spcPts val="0"/>
              </a:spcAft>
              <a:buClr>
                <a:schemeClr val="lt1"/>
              </a:buClr>
              <a:buSzPts val="1400"/>
              <a:buFont typeface="Plus Jakarta Sans"/>
              <a:buNone/>
              <a:defRPr>
                <a:solidFill>
                  <a:schemeClr val="lt1"/>
                </a:solidFill>
                <a:latin typeface="Plus Jakarta Sans"/>
                <a:ea typeface="Plus Jakarta Sans"/>
                <a:cs typeface="Plus Jakarta Sans"/>
                <a:sym typeface="Plus Jakarta Sans"/>
              </a:defRPr>
            </a:lvl7pPr>
            <a:lvl8pPr lvl="7">
              <a:spcBef>
                <a:spcPts val="0"/>
              </a:spcBef>
              <a:spcAft>
                <a:spcPts val="0"/>
              </a:spcAft>
              <a:buClr>
                <a:schemeClr val="lt1"/>
              </a:buClr>
              <a:buSzPts val="1400"/>
              <a:buFont typeface="Plus Jakarta Sans"/>
              <a:buNone/>
              <a:defRPr>
                <a:solidFill>
                  <a:schemeClr val="lt1"/>
                </a:solidFill>
                <a:latin typeface="Plus Jakarta Sans"/>
                <a:ea typeface="Plus Jakarta Sans"/>
                <a:cs typeface="Plus Jakarta Sans"/>
                <a:sym typeface="Plus Jakarta Sans"/>
              </a:defRPr>
            </a:lvl8pPr>
            <a:lvl9pPr lvl="8">
              <a:spcBef>
                <a:spcPts val="0"/>
              </a:spcBef>
              <a:spcAft>
                <a:spcPts val="0"/>
              </a:spcAft>
              <a:buClr>
                <a:schemeClr val="lt1"/>
              </a:buClr>
              <a:buSzPts val="1400"/>
              <a:buFont typeface="Plus Jakarta Sans"/>
              <a:buNone/>
              <a:defRPr>
                <a:solidFill>
                  <a:schemeClr val="lt1"/>
                </a:solidFill>
                <a:latin typeface="Plus Jakarta Sans"/>
                <a:ea typeface="Plus Jakarta Sans"/>
                <a:cs typeface="Plus Jakarta Sans"/>
                <a:sym typeface="Plus Jakarta Sans"/>
              </a:defRPr>
            </a:lvl9pPr>
          </a:lstStyle>
          <a:p>
            <a:endParaRPr/>
          </a:p>
        </p:txBody>
      </p:sp>
      <p:sp>
        <p:nvSpPr>
          <p:cNvPr id="7" name="Google Shape;7;p1"/>
          <p:cNvSpPr txBox="1">
            <a:spLocks noGrp="1"/>
          </p:cNvSpPr>
          <p:nvPr>
            <p:ph type="body" idx="1"/>
          </p:nvPr>
        </p:nvSpPr>
        <p:spPr>
          <a:xfrm>
            <a:off x="477400" y="1551575"/>
            <a:ext cx="5666400" cy="24723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1pPr>
            <a:lvl2pPr marL="914400" lvl="1" indent="-29845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2pPr>
            <a:lvl3pPr marL="1371600" lvl="2" indent="-29845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3pPr>
            <a:lvl4pPr marL="1828800" lvl="3" indent="-29845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4pPr>
            <a:lvl5pPr marL="2286000" lvl="4" indent="-29845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5pPr>
            <a:lvl6pPr marL="2743200" lvl="5" indent="-29845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6pPr>
            <a:lvl7pPr marL="3200400" lvl="6" indent="-29845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7pPr>
            <a:lvl8pPr marL="3657600" lvl="7" indent="-29845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8pPr>
            <a:lvl9pPr marL="4114800" lvl="8" indent="-298450">
              <a:spcBef>
                <a:spcPts val="0"/>
              </a:spcBef>
              <a:spcAft>
                <a:spcPts val="0"/>
              </a:spcAft>
              <a:buClr>
                <a:schemeClr val="lt1"/>
              </a:buClr>
              <a:buSzPts val="1100"/>
              <a:buFont typeface="Inter"/>
              <a:buChar char="■"/>
              <a:defRPr sz="1100">
                <a:solidFill>
                  <a:schemeClr val="lt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616">
          <p15:clr>
            <a:srgbClr val="E46962"/>
          </p15:clr>
        </p15:guide>
        <p15:guide id="2" orient="horz" pos="144">
          <p15:clr>
            <a:srgbClr val="E46962"/>
          </p15:clr>
        </p15:guide>
        <p15:guide id="3" pos="144">
          <p15:clr>
            <a:srgbClr val="E46962"/>
          </p15:clr>
        </p15:guide>
        <p15:guide id="4" orient="horz" pos="3096">
          <p15:clr>
            <a:srgbClr val="E46962"/>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96"/>
        <p:cNvGrpSpPr/>
        <p:nvPr/>
      </p:nvGrpSpPr>
      <p:grpSpPr>
        <a:xfrm>
          <a:off x="0" y="0"/>
          <a:ext cx="0" cy="0"/>
          <a:chOff x="0" y="0"/>
          <a:chExt cx="0" cy="0"/>
        </a:xfrm>
      </p:grpSpPr>
      <p:sp>
        <p:nvSpPr>
          <p:cNvPr id="297" name="Google Shape;297;p45"/>
          <p:cNvSpPr txBox="1">
            <a:spLocks noGrp="1"/>
          </p:cNvSpPr>
          <p:nvPr>
            <p:ph type="body" idx="1"/>
          </p:nvPr>
        </p:nvSpPr>
        <p:spPr>
          <a:xfrm>
            <a:off x="284700" y="1782325"/>
            <a:ext cx="6153900" cy="2901300"/>
          </a:xfrm>
          <a:prstGeom prst="rect">
            <a:avLst/>
          </a:prstGeom>
          <a:noFill/>
          <a:ln>
            <a:noFill/>
          </a:ln>
        </p:spPr>
        <p:txBody>
          <a:bodyPr spcFirstLastPara="1" wrap="square" lIns="0" tIns="0" rIns="91425" bIns="0" anchor="t" anchorCtr="0">
            <a:noAutofit/>
          </a:bodyPr>
          <a:lstStyle>
            <a:lvl1pPr marL="457200" lvl="0" indent="-298450">
              <a:lnSpc>
                <a:spcPct val="150000"/>
              </a:lnSpc>
              <a:spcBef>
                <a:spcPts val="0"/>
              </a:spcBef>
              <a:spcAft>
                <a:spcPts val="0"/>
              </a:spcAft>
              <a:buClr>
                <a:schemeClr val="lt1"/>
              </a:buClr>
              <a:buSzPts val="1100"/>
              <a:buFont typeface="Urbanist"/>
              <a:buChar char="●"/>
              <a:defRPr sz="1100">
                <a:solidFill>
                  <a:schemeClr val="lt1"/>
                </a:solidFill>
                <a:latin typeface="Urbanist"/>
                <a:ea typeface="Urbanist"/>
                <a:cs typeface="Urbanist"/>
                <a:sym typeface="Urbanist"/>
              </a:defRPr>
            </a:lvl1pPr>
            <a:lvl2pPr marL="914400" lvl="1" indent="-298450">
              <a:lnSpc>
                <a:spcPct val="150000"/>
              </a:lnSpc>
              <a:spcBef>
                <a:spcPts val="1000"/>
              </a:spcBef>
              <a:spcAft>
                <a:spcPts val="0"/>
              </a:spcAft>
              <a:buClr>
                <a:schemeClr val="lt1"/>
              </a:buClr>
              <a:buSzPts val="1100"/>
              <a:buFont typeface="Urbanist"/>
              <a:buChar char="○"/>
              <a:defRPr sz="1100">
                <a:solidFill>
                  <a:schemeClr val="lt1"/>
                </a:solidFill>
                <a:latin typeface="Urbanist"/>
                <a:ea typeface="Urbanist"/>
                <a:cs typeface="Urbanist"/>
                <a:sym typeface="Urbanist"/>
              </a:defRPr>
            </a:lvl2pPr>
            <a:lvl3pPr marL="1371600" lvl="2" indent="-298450">
              <a:lnSpc>
                <a:spcPct val="150000"/>
              </a:lnSpc>
              <a:spcBef>
                <a:spcPts val="1000"/>
              </a:spcBef>
              <a:spcAft>
                <a:spcPts val="0"/>
              </a:spcAft>
              <a:buClr>
                <a:schemeClr val="lt1"/>
              </a:buClr>
              <a:buSzPts val="1100"/>
              <a:buFont typeface="Urbanist"/>
              <a:buChar char="■"/>
              <a:defRPr sz="1100">
                <a:solidFill>
                  <a:schemeClr val="lt1"/>
                </a:solidFill>
                <a:latin typeface="Urbanist"/>
                <a:ea typeface="Urbanist"/>
                <a:cs typeface="Urbanist"/>
                <a:sym typeface="Urbanist"/>
              </a:defRPr>
            </a:lvl3pPr>
            <a:lvl4pPr marL="1828800" lvl="3" indent="-298450">
              <a:lnSpc>
                <a:spcPct val="150000"/>
              </a:lnSpc>
              <a:spcBef>
                <a:spcPts val="1000"/>
              </a:spcBef>
              <a:spcAft>
                <a:spcPts val="0"/>
              </a:spcAft>
              <a:buClr>
                <a:schemeClr val="lt1"/>
              </a:buClr>
              <a:buSzPts val="1100"/>
              <a:buFont typeface="Urbanist"/>
              <a:buChar char="●"/>
              <a:defRPr sz="1100">
                <a:solidFill>
                  <a:schemeClr val="lt1"/>
                </a:solidFill>
                <a:latin typeface="Urbanist"/>
                <a:ea typeface="Urbanist"/>
                <a:cs typeface="Urbanist"/>
                <a:sym typeface="Urbanist"/>
              </a:defRPr>
            </a:lvl4pPr>
            <a:lvl5pPr marL="2286000" lvl="4" indent="-298450">
              <a:lnSpc>
                <a:spcPct val="150000"/>
              </a:lnSpc>
              <a:spcBef>
                <a:spcPts val="1000"/>
              </a:spcBef>
              <a:spcAft>
                <a:spcPts val="0"/>
              </a:spcAft>
              <a:buClr>
                <a:schemeClr val="lt1"/>
              </a:buClr>
              <a:buSzPts val="1100"/>
              <a:buFont typeface="Urbanist"/>
              <a:buChar char="○"/>
              <a:defRPr sz="1100">
                <a:solidFill>
                  <a:schemeClr val="lt1"/>
                </a:solidFill>
                <a:latin typeface="Urbanist"/>
                <a:ea typeface="Urbanist"/>
                <a:cs typeface="Urbanist"/>
                <a:sym typeface="Urbanist"/>
              </a:defRPr>
            </a:lvl5pPr>
            <a:lvl6pPr marL="2743200" lvl="5" indent="-298450">
              <a:lnSpc>
                <a:spcPct val="150000"/>
              </a:lnSpc>
              <a:spcBef>
                <a:spcPts val="1000"/>
              </a:spcBef>
              <a:spcAft>
                <a:spcPts val="0"/>
              </a:spcAft>
              <a:buClr>
                <a:schemeClr val="lt1"/>
              </a:buClr>
              <a:buSzPts val="1100"/>
              <a:buFont typeface="Urbanist"/>
              <a:buChar char="■"/>
              <a:defRPr sz="1100">
                <a:solidFill>
                  <a:schemeClr val="lt1"/>
                </a:solidFill>
                <a:latin typeface="Urbanist"/>
                <a:ea typeface="Urbanist"/>
                <a:cs typeface="Urbanist"/>
                <a:sym typeface="Urbanist"/>
              </a:defRPr>
            </a:lvl6pPr>
            <a:lvl7pPr marL="3200400" lvl="6" indent="-298450">
              <a:lnSpc>
                <a:spcPct val="150000"/>
              </a:lnSpc>
              <a:spcBef>
                <a:spcPts val="1000"/>
              </a:spcBef>
              <a:spcAft>
                <a:spcPts val="0"/>
              </a:spcAft>
              <a:buClr>
                <a:schemeClr val="lt1"/>
              </a:buClr>
              <a:buSzPts val="1100"/>
              <a:buFont typeface="Urbanist"/>
              <a:buChar char="●"/>
              <a:defRPr sz="1100">
                <a:solidFill>
                  <a:schemeClr val="lt1"/>
                </a:solidFill>
                <a:latin typeface="Urbanist"/>
                <a:ea typeface="Urbanist"/>
                <a:cs typeface="Urbanist"/>
                <a:sym typeface="Urbanist"/>
              </a:defRPr>
            </a:lvl7pPr>
            <a:lvl8pPr marL="3657600" lvl="7" indent="-298450">
              <a:lnSpc>
                <a:spcPct val="150000"/>
              </a:lnSpc>
              <a:spcBef>
                <a:spcPts val="1000"/>
              </a:spcBef>
              <a:spcAft>
                <a:spcPts val="0"/>
              </a:spcAft>
              <a:buClr>
                <a:schemeClr val="lt1"/>
              </a:buClr>
              <a:buSzPts val="1100"/>
              <a:buFont typeface="Urbanist"/>
              <a:buChar char="○"/>
              <a:defRPr sz="1100">
                <a:solidFill>
                  <a:schemeClr val="lt1"/>
                </a:solidFill>
                <a:latin typeface="Urbanist"/>
                <a:ea typeface="Urbanist"/>
                <a:cs typeface="Urbanist"/>
                <a:sym typeface="Urbanist"/>
              </a:defRPr>
            </a:lvl8pPr>
            <a:lvl9pPr marL="4114800" lvl="8" indent="-298450">
              <a:lnSpc>
                <a:spcPct val="150000"/>
              </a:lnSpc>
              <a:spcBef>
                <a:spcPts val="1000"/>
              </a:spcBef>
              <a:spcAft>
                <a:spcPts val="1000"/>
              </a:spcAft>
              <a:buClr>
                <a:schemeClr val="lt1"/>
              </a:buClr>
              <a:buSzPts val="1100"/>
              <a:buFont typeface="Urbanist"/>
              <a:buChar char="■"/>
              <a:defRPr sz="1100">
                <a:solidFill>
                  <a:schemeClr val="lt1"/>
                </a:solidFill>
                <a:latin typeface="Urbanist"/>
                <a:ea typeface="Urbanist"/>
                <a:cs typeface="Urbanist"/>
                <a:sym typeface="Urbanist"/>
              </a:defRPr>
            </a:lvl9pPr>
          </a:lstStyle>
          <a:p>
            <a:endParaRPr/>
          </a:p>
        </p:txBody>
      </p:sp>
      <p:sp>
        <p:nvSpPr>
          <p:cNvPr id="298" name="Google Shape;298;p45"/>
          <p:cNvSpPr txBox="1">
            <a:spLocks noGrp="1"/>
          </p:cNvSpPr>
          <p:nvPr>
            <p:ph type="title"/>
          </p:nvPr>
        </p:nvSpPr>
        <p:spPr>
          <a:xfrm>
            <a:off x="283475" y="459250"/>
            <a:ext cx="8575800" cy="655500"/>
          </a:xfrm>
          <a:prstGeom prst="rect">
            <a:avLst/>
          </a:prstGeom>
          <a:noFill/>
          <a:ln>
            <a:noFill/>
          </a:ln>
        </p:spPr>
        <p:txBody>
          <a:bodyPr spcFirstLastPara="1" wrap="square" lIns="0" tIns="0" rIns="91425" bIns="0" anchor="t" anchorCtr="0">
            <a:noAutofit/>
          </a:bodyPr>
          <a:lstStyle>
            <a:lvl1pPr lvl="0">
              <a:spcBef>
                <a:spcPts val="0"/>
              </a:spcBef>
              <a:spcAft>
                <a:spcPts val="0"/>
              </a:spcAft>
              <a:buClr>
                <a:schemeClr val="lt1"/>
              </a:buClr>
              <a:buSzPts val="4000"/>
              <a:buFont typeface="Poppins SemiBold"/>
              <a:buNone/>
              <a:defRPr sz="4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4000"/>
              <a:buFont typeface="Poppins SemiBold"/>
              <a:buNone/>
              <a:defRPr sz="4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4000"/>
              <a:buFont typeface="Poppins SemiBold"/>
              <a:buNone/>
              <a:defRPr sz="4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4000"/>
              <a:buFont typeface="Poppins SemiBold"/>
              <a:buNone/>
              <a:defRPr sz="4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4000"/>
              <a:buFont typeface="Poppins SemiBold"/>
              <a:buNone/>
              <a:defRPr sz="4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4000"/>
              <a:buFont typeface="Poppins SemiBold"/>
              <a:buNone/>
              <a:defRPr sz="4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4000"/>
              <a:buFont typeface="Poppins SemiBold"/>
              <a:buNone/>
              <a:defRPr sz="4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4000"/>
              <a:buFont typeface="Poppins SemiBold"/>
              <a:buNone/>
              <a:defRPr sz="4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4000"/>
              <a:buFont typeface="Poppins SemiBold"/>
              <a:buNone/>
              <a:defRPr sz="4000">
                <a:solidFill>
                  <a:schemeClr val="lt1"/>
                </a:solidFill>
                <a:latin typeface="Poppins SemiBold"/>
                <a:ea typeface="Poppins SemiBold"/>
                <a:cs typeface="Poppins SemiBold"/>
                <a:sym typeface="Poppins SemiBold"/>
              </a:defRPr>
            </a:lvl9pPr>
          </a:lstStyle>
          <a:p>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 id="2147483727" r:id="rId37"/>
    <p:sldLayoutId id="2147483728" r:id="rId38"/>
    <p:sldLayoutId id="2147483729" r:id="rId39"/>
    <p:sldLayoutId id="2147483730" r:id="rId40"/>
    <p:sldLayoutId id="2147483731" r:id="rId41"/>
    <p:sldLayoutId id="2147483732" r:id="rId42"/>
    <p:sldLayoutId id="2147483733" r:id="rId43"/>
    <p:sldLayoutId id="2147483734" r:id="rId44"/>
    <p:sldLayoutId id="2147483735" r:id="rId45"/>
    <p:sldLayoutId id="2147483736" r:id="rId46"/>
    <p:sldLayoutId id="2147483737" r:id="rId47"/>
    <p:sldLayoutId id="2147483738" r:id="rId48"/>
    <p:sldLayoutId id="2147483739" r:id="rId49"/>
    <p:sldLayoutId id="2147483740" r:id="rId50"/>
    <p:sldLayoutId id="2147483741" r:id="rId51"/>
    <p:sldLayoutId id="2147483742" r:id="rId5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99">
          <p15:clr>
            <a:schemeClr val="accent1"/>
          </p15:clr>
        </p15:guide>
        <p15:guide id="2" orient="horz" pos="899">
          <p15:clr>
            <a:schemeClr val="accent1"/>
          </p15:clr>
        </p15:guide>
        <p15:guide id="3" orient="horz" pos="960">
          <p15:clr>
            <a:schemeClr val="accent1"/>
          </p15:clr>
        </p15:guide>
        <p15:guide id="4" orient="horz" pos="1560">
          <p15:clr>
            <a:schemeClr val="accent1"/>
          </p15:clr>
        </p15:guide>
        <p15:guide id="5" orient="horz" pos="1620">
          <p15:clr>
            <a:schemeClr val="accent1"/>
          </p15:clr>
        </p15:guide>
        <p15:guide id="6" orient="horz" pos="2280">
          <p15:clr>
            <a:schemeClr val="accent1"/>
          </p15:clr>
        </p15:guide>
        <p15:guide id="7" orient="horz" pos="2341">
          <p15:clr>
            <a:schemeClr val="accent1"/>
          </p15:clr>
        </p15:guide>
        <p15:guide id="8" pos="299">
          <p15:clr>
            <a:schemeClr val="accent1"/>
          </p15:clr>
        </p15:guide>
        <p15:guide id="9" pos="1559">
          <p15:clr>
            <a:schemeClr val="accent1"/>
          </p15:clr>
        </p15:guide>
        <p15:guide id="10" pos="1618">
          <p15:clr>
            <a:schemeClr val="accent1"/>
          </p15:clr>
        </p15:guide>
        <p15:guide id="11" pos="1981">
          <p15:clr>
            <a:schemeClr val="accent2"/>
          </p15:clr>
        </p15:guide>
        <p15:guide id="12" pos="2039">
          <p15:clr>
            <a:schemeClr val="accent2"/>
          </p15:clr>
        </p15:guide>
        <p15:guide id="13" pos="2880">
          <p15:clr>
            <a:schemeClr val="accent1"/>
          </p15:clr>
        </p15:guide>
        <p15:guide id="14" pos="2939">
          <p15:clr>
            <a:schemeClr val="accent1"/>
          </p15:clr>
        </p15:guide>
        <p15:guide id="15" pos="3719">
          <p15:clr>
            <a:schemeClr val="accent2"/>
          </p15:clr>
        </p15:guide>
        <p15:guide id="16" pos="3779">
          <p15:clr>
            <a:schemeClr val="accent2"/>
          </p15:clr>
        </p15:guide>
        <p15:guide id="17" pos="4140">
          <p15:clr>
            <a:schemeClr val="accent1"/>
          </p15:clr>
        </p15:guide>
        <p15:guide id="18" pos="4199">
          <p15:clr>
            <a:schemeClr val="accent1"/>
          </p15:clr>
        </p15:guide>
        <p15:guide id="19" pos="5459">
          <p15:clr>
            <a:schemeClr val="accent1"/>
          </p15:clr>
        </p15:guide>
        <p15:guide id="20" orient="horz" pos="2941">
          <p15:clr>
            <a:schemeClr val="accent1"/>
          </p15:clr>
        </p15:guide>
        <p15:guide id="21" pos="179">
          <p15:clr>
            <a:srgbClr val="EA4335"/>
          </p15:clr>
        </p15:guide>
        <p15:guide id="22" orient="horz" pos="180">
          <p15:clr>
            <a:srgbClr val="EA4335"/>
          </p15:clr>
        </p15:guide>
        <p15:guide id="23" pos="5581">
          <p15:clr>
            <a:srgbClr val="EA4335"/>
          </p15:clr>
        </p15:guide>
        <p15:guide id="24" orient="horz" pos="306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hyperlink" Target="https://access-ability.uk/" TargetMode="External"/><Relationship Id="rId2" Type="http://schemas.openxmlformats.org/officeDocument/2006/relationships/notesSlide" Target="../notesSlides/notesSlide7.xml"/><Relationship Id="rId1" Type="http://schemas.openxmlformats.org/officeDocument/2006/relationships/slideLayout" Target="../slideLayouts/slideLayout52.xml"/><Relationship Id="rId6" Type="http://schemas.openxmlformats.org/officeDocument/2006/relationships/image" Target="../media/image5.jpg"/><Relationship Id="rId5" Type="http://schemas.openxmlformats.org/officeDocument/2006/relationships/hyperlink" Target="https://access-ability.uk/2025/02/12/announcing-abletop-board-game-accessibility-series/" TargetMode="External"/><Relationship Id="rId4" Type="http://schemas.openxmlformats.org/officeDocument/2006/relationships/hyperlink" Target="https://www.meeplelikeus.co.uk/meeple-like-us-masterlis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98"/>
          <p:cNvSpPr txBox="1">
            <a:spLocks noGrp="1"/>
          </p:cNvSpPr>
          <p:nvPr>
            <p:ph type="title"/>
          </p:nvPr>
        </p:nvSpPr>
        <p:spPr>
          <a:xfrm>
            <a:off x="3187175" y="474748"/>
            <a:ext cx="5622600" cy="2275200"/>
          </a:xfrm>
          <a:prstGeom prst="rect">
            <a:avLst/>
          </a:prstGeom>
        </p:spPr>
        <p:txBody>
          <a:bodyPr spcFirstLastPara="1" wrap="square" lIns="0" tIns="91425" rIns="91425" bIns="0" anchor="b" anchorCtr="0">
            <a:noAutofit/>
          </a:bodyPr>
          <a:lstStyle/>
          <a:p>
            <a:pPr marL="0" lvl="0" indent="0" algn="l" rtl="0">
              <a:spcBef>
                <a:spcPts val="0"/>
              </a:spcBef>
              <a:spcAft>
                <a:spcPts val="0"/>
              </a:spcAft>
              <a:buNone/>
            </a:pPr>
            <a:r>
              <a:rPr lang="en" sz="3800"/>
              <a:t>Perceived and Unperceived Barriers to Access for Gaming Library Collections</a:t>
            </a:r>
            <a:endParaRPr sz="3800"/>
          </a:p>
        </p:txBody>
      </p:sp>
      <p:sp>
        <p:nvSpPr>
          <p:cNvPr id="865" name="Google Shape;865;p98"/>
          <p:cNvSpPr txBox="1">
            <a:spLocks noGrp="1"/>
          </p:cNvSpPr>
          <p:nvPr>
            <p:ph type="title"/>
          </p:nvPr>
        </p:nvSpPr>
        <p:spPr>
          <a:xfrm>
            <a:off x="3187175" y="2749948"/>
            <a:ext cx="5622600" cy="2275200"/>
          </a:xfrm>
          <a:prstGeom prst="rect">
            <a:avLst/>
          </a:prstGeom>
        </p:spPr>
        <p:txBody>
          <a:bodyPr spcFirstLastPara="1" wrap="square" lIns="0" tIns="91425" rIns="91425" bIns="0" anchor="b" anchorCtr="0">
            <a:noAutofit/>
          </a:bodyPr>
          <a:lstStyle/>
          <a:p>
            <a:pPr marL="0" lvl="0" indent="0" algn="l" rtl="0">
              <a:spcBef>
                <a:spcPts val="0"/>
              </a:spcBef>
              <a:spcAft>
                <a:spcPts val="0"/>
              </a:spcAft>
              <a:buNone/>
            </a:pPr>
            <a:r>
              <a:rPr lang="en" sz="2100"/>
              <a:t>Michelle Goodridge, MA MLIS</a:t>
            </a:r>
            <a:br>
              <a:rPr lang="en" sz="2100"/>
            </a:br>
            <a:r>
              <a:rPr lang="en" sz="2100"/>
              <a:t>Wilfrid Laurier University</a:t>
            </a:r>
            <a:endParaRPr sz="2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99"/>
          <p:cNvSpPr txBox="1">
            <a:spLocks noGrp="1"/>
          </p:cNvSpPr>
          <p:nvPr>
            <p:ph type="subTitle" idx="1"/>
          </p:nvPr>
        </p:nvSpPr>
        <p:spPr>
          <a:xfrm>
            <a:off x="3236625" y="1936752"/>
            <a:ext cx="2331300" cy="893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1400" b="0">
                <a:latin typeface="Poppins Light"/>
                <a:ea typeface="Poppins Light"/>
                <a:cs typeface="Poppins Light"/>
                <a:sym typeface="Poppins Light"/>
              </a:rPr>
              <a:t>01.</a:t>
            </a:r>
            <a:r>
              <a:rPr lang="en" sz="1400" b="0">
                <a:latin typeface="Poppins SemiBold"/>
                <a:ea typeface="Poppins SemiBold"/>
                <a:cs typeface="Poppins SemiBold"/>
                <a:sym typeface="Poppins SemiBold"/>
              </a:rPr>
              <a:t> Accessibility Framework/Game Industry Overview</a:t>
            </a:r>
            <a:endParaRPr sz="1400" b="0">
              <a:latin typeface="Poppins SemiBold"/>
              <a:ea typeface="Poppins SemiBold"/>
              <a:cs typeface="Poppins SemiBold"/>
              <a:sym typeface="Poppins SemiBold"/>
            </a:endParaRPr>
          </a:p>
        </p:txBody>
      </p:sp>
      <p:sp>
        <p:nvSpPr>
          <p:cNvPr id="871" name="Google Shape;871;p99"/>
          <p:cNvSpPr txBox="1">
            <a:spLocks noGrp="1"/>
          </p:cNvSpPr>
          <p:nvPr>
            <p:ph type="subTitle" idx="2"/>
          </p:nvPr>
        </p:nvSpPr>
        <p:spPr>
          <a:xfrm>
            <a:off x="3236625" y="2920654"/>
            <a:ext cx="2331300" cy="893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1400" b="0">
                <a:latin typeface="Poppins Light"/>
                <a:ea typeface="Poppins Light"/>
                <a:cs typeface="Poppins Light"/>
                <a:sym typeface="Poppins Light"/>
              </a:rPr>
              <a:t>03. </a:t>
            </a:r>
            <a:r>
              <a:rPr lang="en" sz="1400" b="0">
                <a:latin typeface="Poppins SemiBold"/>
                <a:ea typeface="Poppins SemiBold"/>
                <a:cs typeface="Poppins SemiBold"/>
                <a:sym typeface="Poppins SemiBold"/>
              </a:rPr>
              <a:t>Inclusive Programming</a:t>
            </a:r>
            <a:endParaRPr sz="1400" b="0">
              <a:latin typeface="Poppins SemiBold"/>
              <a:ea typeface="Poppins SemiBold"/>
              <a:cs typeface="Poppins SemiBold"/>
              <a:sym typeface="Poppins SemiBold"/>
            </a:endParaRPr>
          </a:p>
        </p:txBody>
      </p:sp>
      <p:sp>
        <p:nvSpPr>
          <p:cNvPr id="872" name="Google Shape;872;p99"/>
          <p:cNvSpPr txBox="1">
            <a:spLocks noGrp="1"/>
          </p:cNvSpPr>
          <p:nvPr>
            <p:ph type="subTitle" idx="3"/>
          </p:nvPr>
        </p:nvSpPr>
        <p:spPr>
          <a:xfrm>
            <a:off x="3236625" y="3912436"/>
            <a:ext cx="2331300" cy="893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1400" b="0">
                <a:latin typeface="Poppins Light"/>
                <a:ea typeface="Poppins Light"/>
                <a:cs typeface="Poppins Light"/>
                <a:sym typeface="Poppins Light"/>
              </a:rPr>
              <a:t>05. </a:t>
            </a:r>
            <a:r>
              <a:rPr lang="en" sz="1400" b="0">
                <a:latin typeface="Poppins SemiBold"/>
                <a:ea typeface="Poppins SemiBold"/>
                <a:cs typeface="Poppins SemiBold"/>
                <a:sym typeface="Poppins SemiBold"/>
              </a:rPr>
              <a:t>User Support</a:t>
            </a:r>
            <a:endParaRPr sz="1400" b="0">
              <a:latin typeface="Poppins SemiBold"/>
              <a:ea typeface="Poppins SemiBold"/>
              <a:cs typeface="Poppins SemiBold"/>
              <a:sym typeface="Poppins SemiBold"/>
            </a:endParaRPr>
          </a:p>
        </p:txBody>
      </p:sp>
      <p:sp>
        <p:nvSpPr>
          <p:cNvPr id="873" name="Google Shape;873;p99"/>
          <p:cNvSpPr txBox="1">
            <a:spLocks noGrp="1"/>
          </p:cNvSpPr>
          <p:nvPr>
            <p:ph type="subTitle" idx="4"/>
          </p:nvPr>
        </p:nvSpPr>
        <p:spPr>
          <a:xfrm>
            <a:off x="6183150" y="1699864"/>
            <a:ext cx="2331300" cy="893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1400" b="0">
                <a:latin typeface="Poppins Light"/>
                <a:ea typeface="Poppins Light"/>
                <a:cs typeface="Poppins Light"/>
                <a:sym typeface="Poppins Light"/>
              </a:rPr>
              <a:t>02. </a:t>
            </a:r>
            <a:r>
              <a:rPr lang="en" sz="1400" b="0">
                <a:latin typeface="Poppins SemiBold"/>
                <a:ea typeface="Poppins SemiBold"/>
                <a:cs typeface="Poppins SemiBold"/>
                <a:sym typeface="Poppins SemiBold"/>
              </a:rPr>
              <a:t>Discoverability</a:t>
            </a:r>
            <a:endParaRPr sz="1400" b="0">
              <a:latin typeface="Poppins SemiBold"/>
              <a:ea typeface="Poppins SemiBold"/>
              <a:cs typeface="Poppins SemiBold"/>
              <a:sym typeface="Poppins SemiBold"/>
            </a:endParaRPr>
          </a:p>
        </p:txBody>
      </p:sp>
      <p:sp>
        <p:nvSpPr>
          <p:cNvPr id="874" name="Google Shape;874;p99"/>
          <p:cNvSpPr txBox="1">
            <a:spLocks noGrp="1"/>
          </p:cNvSpPr>
          <p:nvPr>
            <p:ph type="subTitle" idx="5"/>
          </p:nvPr>
        </p:nvSpPr>
        <p:spPr>
          <a:xfrm>
            <a:off x="6183150" y="2920654"/>
            <a:ext cx="2331300" cy="893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1400" b="0">
                <a:latin typeface="Poppins Light"/>
                <a:ea typeface="Poppins Light"/>
                <a:cs typeface="Poppins Light"/>
                <a:sym typeface="Poppins Light"/>
              </a:rPr>
              <a:t>04. </a:t>
            </a:r>
            <a:r>
              <a:rPr lang="en" sz="1400" b="0">
                <a:latin typeface="Poppins SemiBold"/>
                <a:ea typeface="Poppins SemiBold"/>
                <a:cs typeface="Poppins SemiBold"/>
                <a:sym typeface="Poppins SemiBold"/>
              </a:rPr>
              <a:t>Collection Development </a:t>
            </a:r>
            <a:endParaRPr sz="1400" b="0">
              <a:latin typeface="Poppins SemiBold"/>
              <a:ea typeface="Poppins SemiBold"/>
              <a:cs typeface="Poppins SemiBold"/>
              <a:sym typeface="Poppins SemiBold"/>
            </a:endParaRPr>
          </a:p>
        </p:txBody>
      </p:sp>
      <p:sp>
        <p:nvSpPr>
          <p:cNvPr id="875" name="Google Shape;875;p99"/>
          <p:cNvSpPr txBox="1">
            <a:spLocks noGrp="1"/>
          </p:cNvSpPr>
          <p:nvPr>
            <p:ph type="subTitle" idx="6"/>
          </p:nvPr>
        </p:nvSpPr>
        <p:spPr>
          <a:xfrm>
            <a:off x="6183150" y="3912436"/>
            <a:ext cx="2331300" cy="893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1400" b="0">
                <a:latin typeface="Poppins Light"/>
                <a:ea typeface="Poppins Light"/>
                <a:cs typeface="Poppins Light"/>
                <a:sym typeface="Poppins Light"/>
              </a:rPr>
              <a:t>06. </a:t>
            </a:r>
            <a:r>
              <a:rPr lang="en" sz="1400" b="0">
                <a:latin typeface="Poppins SemiBold"/>
                <a:ea typeface="Poppins SemiBold"/>
                <a:cs typeface="Poppins SemiBold"/>
                <a:sym typeface="Poppins SemiBold"/>
              </a:rPr>
              <a:t>Closing Thoughts</a:t>
            </a:r>
            <a:endParaRPr sz="1400" b="0">
              <a:latin typeface="Poppins SemiBold"/>
              <a:ea typeface="Poppins SemiBold"/>
              <a:cs typeface="Poppins SemiBold"/>
              <a:sym typeface="Poppins SemiBold"/>
            </a:endParaRPr>
          </a:p>
        </p:txBody>
      </p:sp>
      <p:sp>
        <p:nvSpPr>
          <p:cNvPr id="877" name="Google Shape;877;p99"/>
          <p:cNvSpPr txBox="1">
            <a:spLocks noGrp="1"/>
          </p:cNvSpPr>
          <p:nvPr>
            <p:ph type="title"/>
          </p:nvPr>
        </p:nvSpPr>
        <p:spPr>
          <a:xfrm>
            <a:off x="3235425" y="474750"/>
            <a:ext cx="2860800" cy="1315800"/>
          </a:xfrm>
          <a:prstGeom prst="rect">
            <a:avLst/>
          </a:prstGeom>
        </p:spPr>
        <p:txBody>
          <a:bodyPr spcFirstLastPara="1" wrap="square" lIns="0" tIns="91425" rIns="91425" bIns="0" anchor="b" anchorCtr="0">
            <a:noAutofit/>
          </a:bodyPr>
          <a:lstStyle/>
          <a:p>
            <a:pPr marL="0" lvl="0" indent="0" algn="l" rtl="0">
              <a:spcBef>
                <a:spcPts val="0"/>
              </a:spcBef>
              <a:spcAft>
                <a:spcPts val="0"/>
              </a:spcAft>
              <a:buNone/>
            </a:pPr>
            <a:r>
              <a:rPr lang="en"/>
              <a:t>Agenda</a:t>
            </a:r>
            <a:endParaRPr/>
          </a:p>
        </p:txBody>
      </p:sp>
      <p:cxnSp>
        <p:nvCxnSpPr>
          <p:cNvPr id="876" name="Google Shape;876;p99">
            <a:extLst>
              <a:ext uri="{C183D7F6-B498-43B3-948B-1728B52AA6E4}">
                <adec:decorative xmlns:adec="http://schemas.microsoft.com/office/drawing/2017/decorative" val="1"/>
              </a:ext>
            </a:extLst>
          </p:cNvPr>
          <p:cNvCxnSpPr/>
          <p:nvPr/>
        </p:nvCxnSpPr>
        <p:spPr>
          <a:xfrm rot="10800000">
            <a:off x="5724138" y="1921100"/>
            <a:ext cx="0" cy="279480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100"/>
          <p:cNvSpPr txBox="1">
            <a:spLocks noGrp="1"/>
          </p:cNvSpPr>
          <p:nvPr>
            <p:ph type="title"/>
          </p:nvPr>
        </p:nvSpPr>
        <p:spPr>
          <a:xfrm>
            <a:off x="202100" y="67799"/>
            <a:ext cx="5622600" cy="813900"/>
          </a:xfrm>
          <a:prstGeom prst="rect">
            <a:avLst/>
          </a:prstGeom>
        </p:spPr>
        <p:txBody>
          <a:bodyPr spcFirstLastPara="1" wrap="square" lIns="0" tIns="91425" rIns="91425" bIns="0" anchor="b" anchorCtr="0">
            <a:noAutofit/>
          </a:bodyPr>
          <a:lstStyle/>
          <a:p>
            <a:pPr marL="0" lvl="0" indent="0" algn="l" rtl="0">
              <a:spcBef>
                <a:spcPts val="0"/>
              </a:spcBef>
              <a:spcAft>
                <a:spcPts val="0"/>
              </a:spcAft>
              <a:buNone/>
            </a:pPr>
            <a:r>
              <a:rPr lang="en"/>
              <a:t>Accessibility Framework</a:t>
            </a:r>
            <a:endParaRPr/>
          </a:p>
        </p:txBody>
      </p:sp>
      <p:grpSp>
        <p:nvGrpSpPr>
          <p:cNvPr id="883" name="Google Shape;883;p100">
            <a:extLst>
              <a:ext uri="{C183D7F6-B498-43B3-948B-1728B52AA6E4}">
                <adec:decorative xmlns:adec="http://schemas.microsoft.com/office/drawing/2017/decorative" val="1"/>
              </a:ext>
            </a:extLst>
          </p:cNvPr>
          <p:cNvGrpSpPr/>
          <p:nvPr/>
        </p:nvGrpSpPr>
        <p:grpSpPr>
          <a:xfrm rot="5400000">
            <a:off x="1835589" y="701979"/>
            <a:ext cx="1045504" cy="1916507"/>
            <a:chOff x="0" y="-76200"/>
            <a:chExt cx="895200" cy="1231926"/>
          </a:xfrm>
        </p:grpSpPr>
        <p:sp>
          <p:nvSpPr>
            <p:cNvPr id="884" name="Google Shape;884;p100"/>
            <p:cNvSpPr/>
            <p:nvPr/>
          </p:nvSpPr>
          <p:spPr>
            <a:xfrm>
              <a:off x="0" y="0"/>
              <a:ext cx="895098" cy="1155726"/>
            </a:xfrm>
            <a:custGeom>
              <a:avLst/>
              <a:gdLst/>
              <a:ahLst/>
              <a:cxnLst/>
              <a:rect l="l" t="t" r="r" b="b"/>
              <a:pathLst>
                <a:path w="895098" h="1155726" extrusionOk="0">
                  <a:moveTo>
                    <a:pt x="79730" y="0"/>
                  </a:moveTo>
                  <a:lnTo>
                    <a:pt x="815369" y="0"/>
                  </a:lnTo>
                  <a:cubicBezTo>
                    <a:pt x="859402" y="0"/>
                    <a:pt x="895098" y="35696"/>
                    <a:pt x="895098" y="79730"/>
                  </a:cubicBezTo>
                  <a:lnTo>
                    <a:pt x="895098" y="1075997"/>
                  </a:lnTo>
                  <a:cubicBezTo>
                    <a:pt x="895098" y="1097142"/>
                    <a:pt x="886698" y="1117422"/>
                    <a:pt x="871746" y="1132374"/>
                  </a:cubicBezTo>
                  <a:cubicBezTo>
                    <a:pt x="856794" y="1147326"/>
                    <a:pt x="836514" y="1155726"/>
                    <a:pt x="815369" y="1155726"/>
                  </a:cubicBezTo>
                  <a:lnTo>
                    <a:pt x="79730" y="1155726"/>
                  </a:lnTo>
                  <a:cubicBezTo>
                    <a:pt x="58584" y="1155726"/>
                    <a:pt x="38304" y="1147326"/>
                    <a:pt x="23352" y="1132374"/>
                  </a:cubicBezTo>
                  <a:cubicBezTo>
                    <a:pt x="8400" y="1117422"/>
                    <a:pt x="0" y="1097142"/>
                    <a:pt x="0" y="1075997"/>
                  </a:cubicBezTo>
                  <a:lnTo>
                    <a:pt x="0" y="79730"/>
                  </a:lnTo>
                  <a:cubicBezTo>
                    <a:pt x="0" y="58584"/>
                    <a:pt x="8400" y="38304"/>
                    <a:pt x="23352" y="23352"/>
                  </a:cubicBezTo>
                  <a:cubicBezTo>
                    <a:pt x="38304" y="8400"/>
                    <a:pt x="58584" y="0"/>
                    <a:pt x="79730" y="0"/>
                  </a:cubicBezTo>
                  <a:close/>
                </a:path>
              </a:pathLst>
            </a:custGeom>
            <a:solidFill>
              <a:srgbClr val="FAD76C"/>
            </a:solidFill>
            <a:ln>
              <a:noFill/>
            </a:ln>
          </p:spPr>
          <p:txBody>
            <a:bodyPr spcFirstLastPara="1" wrap="square" lIns="38625" tIns="38625" rIns="38625" bIns="386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sp>
          <p:nvSpPr>
            <p:cNvPr id="885" name="Google Shape;885;p100"/>
            <p:cNvSpPr txBox="1"/>
            <p:nvPr/>
          </p:nvSpPr>
          <p:spPr>
            <a:xfrm>
              <a:off x="0" y="-76200"/>
              <a:ext cx="895200" cy="1231800"/>
            </a:xfrm>
            <a:prstGeom prst="rect">
              <a:avLst/>
            </a:prstGeom>
            <a:noFill/>
            <a:ln>
              <a:noFill/>
            </a:ln>
          </p:spPr>
          <p:txBody>
            <a:bodyPr spcFirstLastPara="1" wrap="square" lIns="21450" tIns="21450" rIns="21450" bIns="21450" anchor="ctr" anchorCtr="0">
              <a:noAutofit/>
            </a:bodyPr>
            <a:lstStyle/>
            <a:p>
              <a:pPr marL="0" marR="0" lvl="0" indent="0" algn="ctr" rtl="0">
                <a:lnSpc>
                  <a:spcPct val="177777"/>
                </a:lnSpc>
                <a:spcBef>
                  <a:spcPts val="0"/>
                </a:spcBef>
                <a:spcAft>
                  <a:spcPts val="0"/>
                </a:spcAft>
                <a:buNone/>
              </a:pPr>
              <a:endParaRPr sz="760" i="0" u="none" strike="noStrike" cap="none">
                <a:solidFill>
                  <a:srgbClr val="000000"/>
                </a:solidFill>
                <a:latin typeface="Poppins"/>
                <a:ea typeface="Poppins"/>
                <a:cs typeface="Poppins"/>
                <a:sym typeface="Poppins"/>
              </a:endParaRPr>
            </a:p>
          </p:txBody>
        </p:sp>
      </p:grpSp>
      <p:grpSp>
        <p:nvGrpSpPr>
          <p:cNvPr id="886" name="Google Shape;886;p100">
            <a:extLst>
              <a:ext uri="{C183D7F6-B498-43B3-948B-1728B52AA6E4}">
                <adec:decorative xmlns:adec="http://schemas.microsoft.com/office/drawing/2017/decorative" val="1"/>
              </a:ext>
            </a:extLst>
          </p:cNvPr>
          <p:cNvGrpSpPr/>
          <p:nvPr/>
        </p:nvGrpSpPr>
        <p:grpSpPr>
          <a:xfrm rot="5400000">
            <a:off x="1835595" y="1856208"/>
            <a:ext cx="1045504" cy="1916507"/>
            <a:chOff x="0" y="-76200"/>
            <a:chExt cx="895200" cy="1231926"/>
          </a:xfrm>
        </p:grpSpPr>
        <p:sp>
          <p:nvSpPr>
            <p:cNvPr id="887" name="Google Shape;887;p100"/>
            <p:cNvSpPr/>
            <p:nvPr/>
          </p:nvSpPr>
          <p:spPr>
            <a:xfrm>
              <a:off x="0" y="0"/>
              <a:ext cx="895098" cy="1155726"/>
            </a:xfrm>
            <a:custGeom>
              <a:avLst/>
              <a:gdLst/>
              <a:ahLst/>
              <a:cxnLst/>
              <a:rect l="l" t="t" r="r" b="b"/>
              <a:pathLst>
                <a:path w="895098" h="1155726" extrusionOk="0">
                  <a:moveTo>
                    <a:pt x="79730" y="0"/>
                  </a:moveTo>
                  <a:lnTo>
                    <a:pt x="815369" y="0"/>
                  </a:lnTo>
                  <a:cubicBezTo>
                    <a:pt x="859402" y="0"/>
                    <a:pt x="895098" y="35696"/>
                    <a:pt x="895098" y="79730"/>
                  </a:cubicBezTo>
                  <a:lnTo>
                    <a:pt x="895098" y="1075997"/>
                  </a:lnTo>
                  <a:cubicBezTo>
                    <a:pt x="895098" y="1097142"/>
                    <a:pt x="886698" y="1117422"/>
                    <a:pt x="871746" y="1132374"/>
                  </a:cubicBezTo>
                  <a:cubicBezTo>
                    <a:pt x="856794" y="1147326"/>
                    <a:pt x="836514" y="1155726"/>
                    <a:pt x="815369" y="1155726"/>
                  </a:cubicBezTo>
                  <a:lnTo>
                    <a:pt x="79730" y="1155726"/>
                  </a:lnTo>
                  <a:cubicBezTo>
                    <a:pt x="58584" y="1155726"/>
                    <a:pt x="38304" y="1147326"/>
                    <a:pt x="23352" y="1132374"/>
                  </a:cubicBezTo>
                  <a:cubicBezTo>
                    <a:pt x="8400" y="1117422"/>
                    <a:pt x="0" y="1097142"/>
                    <a:pt x="0" y="1075997"/>
                  </a:cubicBezTo>
                  <a:lnTo>
                    <a:pt x="0" y="79730"/>
                  </a:lnTo>
                  <a:cubicBezTo>
                    <a:pt x="0" y="58584"/>
                    <a:pt x="8400" y="38304"/>
                    <a:pt x="23352" y="23352"/>
                  </a:cubicBezTo>
                  <a:cubicBezTo>
                    <a:pt x="38304" y="8400"/>
                    <a:pt x="58584" y="0"/>
                    <a:pt x="79730" y="0"/>
                  </a:cubicBezTo>
                  <a:close/>
                </a:path>
              </a:pathLst>
            </a:custGeom>
            <a:solidFill>
              <a:srgbClr val="FAD76C"/>
            </a:solidFill>
            <a:ln>
              <a:noFill/>
            </a:ln>
          </p:spPr>
          <p:txBody>
            <a:bodyPr spcFirstLastPara="1" wrap="square" lIns="38625" tIns="38625" rIns="38625" bIns="386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sp>
          <p:nvSpPr>
            <p:cNvPr id="888" name="Google Shape;888;p100"/>
            <p:cNvSpPr txBox="1"/>
            <p:nvPr/>
          </p:nvSpPr>
          <p:spPr>
            <a:xfrm>
              <a:off x="0" y="-76200"/>
              <a:ext cx="895200" cy="1231800"/>
            </a:xfrm>
            <a:prstGeom prst="rect">
              <a:avLst/>
            </a:prstGeom>
            <a:noFill/>
            <a:ln>
              <a:noFill/>
            </a:ln>
          </p:spPr>
          <p:txBody>
            <a:bodyPr spcFirstLastPara="1" wrap="square" lIns="21450" tIns="21450" rIns="21450" bIns="21450" anchor="ctr" anchorCtr="0">
              <a:noAutofit/>
            </a:bodyPr>
            <a:lstStyle/>
            <a:p>
              <a:pPr marL="0" marR="0" lvl="0" indent="0" algn="ctr" rtl="0">
                <a:lnSpc>
                  <a:spcPct val="177777"/>
                </a:lnSpc>
                <a:spcBef>
                  <a:spcPts val="0"/>
                </a:spcBef>
                <a:spcAft>
                  <a:spcPts val="0"/>
                </a:spcAft>
                <a:buNone/>
              </a:pPr>
              <a:endParaRPr sz="760" i="0" u="none" strike="noStrike" cap="none">
                <a:solidFill>
                  <a:srgbClr val="000000"/>
                </a:solidFill>
                <a:latin typeface="Poppins"/>
                <a:ea typeface="Poppins"/>
                <a:cs typeface="Poppins"/>
                <a:sym typeface="Poppins"/>
              </a:endParaRPr>
            </a:p>
          </p:txBody>
        </p:sp>
      </p:grpSp>
      <p:grpSp>
        <p:nvGrpSpPr>
          <p:cNvPr id="889" name="Google Shape;889;p100">
            <a:extLst>
              <a:ext uri="{C183D7F6-B498-43B3-948B-1728B52AA6E4}">
                <adec:decorative xmlns:adec="http://schemas.microsoft.com/office/drawing/2017/decorative" val="1"/>
              </a:ext>
            </a:extLst>
          </p:cNvPr>
          <p:cNvGrpSpPr/>
          <p:nvPr/>
        </p:nvGrpSpPr>
        <p:grpSpPr>
          <a:xfrm rot="5400000">
            <a:off x="1835589" y="3010448"/>
            <a:ext cx="1045504" cy="1916507"/>
            <a:chOff x="0" y="-76200"/>
            <a:chExt cx="895200" cy="1231926"/>
          </a:xfrm>
        </p:grpSpPr>
        <p:sp>
          <p:nvSpPr>
            <p:cNvPr id="890" name="Google Shape;890;p100"/>
            <p:cNvSpPr/>
            <p:nvPr/>
          </p:nvSpPr>
          <p:spPr>
            <a:xfrm>
              <a:off x="0" y="0"/>
              <a:ext cx="895098" cy="1155726"/>
            </a:xfrm>
            <a:custGeom>
              <a:avLst/>
              <a:gdLst/>
              <a:ahLst/>
              <a:cxnLst/>
              <a:rect l="l" t="t" r="r" b="b"/>
              <a:pathLst>
                <a:path w="895098" h="1155726" extrusionOk="0">
                  <a:moveTo>
                    <a:pt x="79730" y="0"/>
                  </a:moveTo>
                  <a:lnTo>
                    <a:pt x="815369" y="0"/>
                  </a:lnTo>
                  <a:cubicBezTo>
                    <a:pt x="859402" y="0"/>
                    <a:pt x="895098" y="35696"/>
                    <a:pt x="895098" y="79730"/>
                  </a:cubicBezTo>
                  <a:lnTo>
                    <a:pt x="895098" y="1075997"/>
                  </a:lnTo>
                  <a:cubicBezTo>
                    <a:pt x="895098" y="1097142"/>
                    <a:pt x="886698" y="1117422"/>
                    <a:pt x="871746" y="1132374"/>
                  </a:cubicBezTo>
                  <a:cubicBezTo>
                    <a:pt x="856794" y="1147326"/>
                    <a:pt x="836514" y="1155726"/>
                    <a:pt x="815369" y="1155726"/>
                  </a:cubicBezTo>
                  <a:lnTo>
                    <a:pt x="79730" y="1155726"/>
                  </a:lnTo>
                  <a:cubicBezTo>
                    <a:pt x="58584" y="1155726"/>
                    <a:pt x="38304" y="1147326"/>
                    <a:pt x="23352" y="1132374"/>
                  </a:cubicBezTo>
                  <a:cubicBezTo>
                    <a:pt x="8400" y="1117422"/>
                    <a:pt x="0" y="1097142"/>
                    <a:pt x="0" y="1075997"/>
                  </a:cubicBezTo>
                  <a:lnTo>
                    <a:pt x="0" y="79730"/>
                  </a:lnTo>
                  <a:cubicBezTo>
                    <a:pt x="0" y="58584"/>
                    <a:pt x="8400" y="38304"/>
                    <a:pt x="23352" y="23352"/>
                  </a:cubicBezTo>
                  <a:cubicBezTo>
                    <a:pt x="38304" y="8400"/>
                    <a:pt x="58584" y="0"/>
                    <a:pt x="79730" y="0"/>
                  </a:cubicBezTo>
                  <a:close/>
                </a:path>
              </a:pathLst>
            </a:custGeom>
            <a:solidFill>
              <a:srgbClr val="FAD76C"/>
            </a:solidFill>
            <a:ln>
              <a:noFill/>
            </a:ln>
          </p:spPr>
          <p:txBody>
            <a:bodyPr spcFirstLastPara="1" wrap="square" lIns="38625" tIns="38625" rIns="38625" bIns="386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sp>
          <p:nvSpPr>
            <p:cNvPr id="891" name="Google Shape;891;p100"/>
            <p:cNvSpPr txBox="1"/>
            <p:nvPr/>
          </p:nvSpPr>
          <p:spPr>
            <a:xfrm>
              <a:off x="0" y="-76200"/>
              <a:ext cx="895200" cy="1231800"/>
            </a:xfrm>
            <a:prstGeom prst="rect">
              <a:avLst/>
            </a:prstGeom>
            <a:noFill/>
            <a:ln>
              <a:noFill/>
            </a:ln>
          </p:spPr>
          <p:txBody>
            <a:bodyPr spcFirstLastPara="1" wrap="square" lIns="21450" tIns="21450" rIns="21450" bIns="21450" anchor="ctr" anchorCtr="0">
              <a:noAutofit/>
            </a:bodyPr>
            <a:lstStyle/>
            <a:p>
              <a:pPr marL="0" marR="0" lvl="0" indent="0" algn="ctr" rtl="0">
                <a:lnSpc>
                  <a:spcPct val="177777"/>
                </a:lnSpc>
                <a:spcBef>
                  <a:spcPts val="0"/>
                </a:spcBef>
                <a:spcAft>
                  <a:spcPts val="0"/>
                </a:spcAft>
                <a:buNone/>
              </a:pPr>
              <a:endParaRPr sz="760" i="0" u="none" strike="noStrike" cap="none">
                <a:solidFill>
                  <a:srgbClr val="000000"/>
                </a:solidFill>
                <a:latin typeface="Poppins"/>
                <a:ea typeface="Poppins"/>
                <a:cs typeface="Poppins"/>
                <a:sym typeface="Poppins"/>
              </a:endParaRPr>
            </a:p>
          </p:txBody>
        </p:sp>
      </p:grpSp>
      <p:grpSp>
        <p:nvGrpSpPr>
          <p:cNvPr id="892" name="Google Shape;892;p100">
            <a:extLst>
              <a:ext uri="{C183D7F6-B498-43B3-948B-1728B52AA6E4}">
                <adec:decorative xmlns:adec="http://schemas.microsoft.com/office/drawing/2017/decorative" val="1"/>
              </a:ext>
            </a:extLst>
          </p:cNvPr>
          <p:cNvGrpSpPr/>
          <p:nvPr/>
        </p:nvGrpSpPr>
        <p:grpSpPr>
          <a:xfrm rot="5400000">
            <a:off x="4957890" y="701973"/>
            <a:ext cx="1045504" cy="1916507"/>
            <a:chOff x="0" y="-76200"/>
            <a:chExt cx="895200" cy="1231926"/>
          </a:xfrm>
        </p:grpSpPr>
        <p:sp>
          <p:nvSpPr>
            <p:cNvPr id="893" name="Google Shape;893;p100"/>
            <p:cNvSpPr/>
            <p:nvPr/>
          </p:nvSpPr>
          <p:spPr>
            <a:xfrm>
              <a:off x="0" y="0"/>
              <a:ext cx="895098" cy="1155726"/>
            </a:xfrm>
            <a:custGeom>
              <a:avLst/>
              <a:gdLst/>
              <a:ahLst/>
              <a:cxnLst/>
              <a:rect l="l" t="t" r="r" b="b"/>
              <a:pathLst>
                <a:path w="895098" h="1155726" extrusionOk="0">
                  <a:moveTo>
                    <a:pt x="79730" y="0"/>
                  </a:moveTo>
                  <a:lnTo>
                    <a:pt x="815369" y="0"/>
                  </a:lnTo>
                  <a:cubicBezTo>
                    <a:pt x="859402" y="0"/>
                    <a:pt x="895098" y="35696"/>
                    <a:pt x="895098" y="79730"/>
                  </a:cubicBezTo>
                  <a:lnTo>
                    <a:pt x="895098" y="1075997"/>
                  </a:lnTo>
                  <a:cubicBezTo>
                    <a:pt x="895098" y="1097142"/>
                    <a:pt x="886698" y="1117422"/>
                    <a:pt x="871746" y="1132374"/>
                  </a:cubicBezTo>
                  <a:cubicBezTo>
                    <a:pt x="856794" y="1147326"/>
                    <a:pt x="836514" y="1155726"/>
                    <a:pt x="815369" y="1155726"/>
                  </a:cubicBezTo>
                  <a:lnTo>
                    <a:pt x="79730" y="1155726"/>
                  </a:lnTo>
                  <a:cubicBezTo>
                    <a:pt x="58584" y="1155726"/>
                    <a:pt x="38304" y="1147326"/>
                    <a:pt x="23352" y="1132374"/>
                  </a:cubicBezTo>
                  <a:cubicBezTo>
                    <a:pt x="8400" y="1117422"/>
                    <a:pt x="0" y="1097142"/>
                    <a:pt x="0" y="1075997"/>
                  </a:cubicBezTo>
                  <a:lnTo>
                    <a:pt x="0" y="79730"/>
                  </a:lnTo>
                  <a:cubicBezTo>
                    <a:pt x="0" y="58584"/>
                    <a:pt x="8400" y="38304"/>
                    <a:pt x="23352" y="23352"/>
                  </a:cubicBezTo>
                  <a:cubicBezTo>
                    <a:pt x="38304" y="8400"/>
                    <a:pt x="58584" y="0"/>
                    <a:pt x="79730" y="0"/>
                  </a:cubicBezTo>
                  <a:close/>
                </a:path>
              </a:pathLst>
            </a:custGeom>
            <a:solidFill>
              <a:srgbClr val="FAD76C"/>
            </a:solidFill>
            <a:ln>
              <a:noFill/>
            </a:ln>
          </p:spPr>
          <p:txBody>
            <a:bodyPr spcFirstLastPara="1" wrap="square" lIns="38625" tIns="38625" rIns="38625" bIns="386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sp>
          <p:nvSpPr>
            <p:cNvPr id="894" name="Google Shape;894;p100"/>
            <p:cNvSpPr txBox="1"/>
            <p:nvPr/>
          </p:nvSpPr>
          <p:spPr>
            <a:xfrm>
              <a:off x="0" y="-76200"/>
              <a:ext cx="895200" cy="1231800"/>
            </a:xfrm>
            <a:prstGeom prst="rect">
              <a:avLst/>
            </a:prstGeom>
            <a:noFill/>
            <a:ln>
              <a:noFill/>
            </a:ln>
          </p:spPr>
          <p:txBody>
            <a:bodyPr spcFirstLastPara="1" wrap="square" lIns="21450" tIns="21450" rIns="21450" bIns="21450" anchor="ctr" anchorCtr="0">
              <a:noAutofit/>
            </a:bodyPr>
            <a:lstStyle/>
            <a:p>
              <a:pPr marL="0" marR="0" lvl="0" indent="0" algn="ctr" rtl="0">
                <a:lnSpc>
                  <a:spcPct val="177777"/>
                </a:lnSpc>
                <a:spcBef>
                  <a:spcPts val="0"/>
                </a:spcBef>
                <a:spcAft>
                  <a:spcPts val="0"/>
                </a:spcAft>
                <a:buNone/>
              </a:pPr>
              <a:endParaRPr sz="760" i="0" u="none" strike="noStrike" cap="none">
                <a:solidFill>
                  <a:srgbClr val="000000"/>
                </a:solidFill>
                <a:latin typeface="Poppins"/>
                <a:ea typeface="Poppins"/>
                <a:cs typeface="Poppins"/>
                <a:sym typeface="Poppins"/>
              </a:endParaRPr>
            </a:p>
          </p:txBody>
        </p:sp>
      </p:grpSp>
      <p:grpSp>
        <p:nvGrpSpPr>
          <p:cNvPr id="895" name="Google Shape;895;p100">
            <a:extLst>
              <a:ext uri="{C183D7F6-B498-43B3-948B-1728B52AA6E4}">
                <adec:decorative xmlns:adec="http://schemas.microsoft.com/office/drawing/2017/decorative" val="1"/>
              </a:ext>
            </a:extLst>
          </p:cNvPr>
          <p:cNvGrpSpPr/>
          <p:nvPr/>
        </p:nvGrpSpPr>
        <p:grpSpPr>
          <a:xfrm rot="5400000">
            <a:off x="4957896" y="1856203"/>
            <a:ext cx="1045504" cy="1916507"/>
            <a:chOff x="0" y="-76200"/>
            <a:chExt cx="895200" cy="1231926"/>
          </a:xfrm>
        </p:grpSpPr>
        <p:sp>
          <p:nvSpPr>
            <p:cNvPr id="896" name="Google Shape;896;p100"/>
            <p:cNvSpPr/>
            <p:nvPr/>
          </p:nvSpPr>
          <p:spPr>
            <a:xfrm>
              <a:off x="0" y="0"/>
              <a:ext cx="895098" cy="1155726"/>
            </a:xfrm>
            <a:custGeom>
              <a:avLst/>
              <a:gdLst/>
              <a:ahLst/>
              <a:cxnLst/>
              <a:rect l="l" t="t" r="r" b="b"/>
              <a:pathLst>
                <a:path w="895098" h="1155726" extrusionOk="0">
                  <a:moveTo>
                    <a:pt x="79730" y="0"/>
                  </a:moveTo>
                  <a:lnTo>
                    <a:pt x="815369" y="0"/>
                  </a:lnTo>
                  <a:cubicBezTo>
                    <a:pt x="859402" y="0"/>
                    <a:pt x="895098" y="35696"/>
                    <a:pt x="895098" y="79730"/>
                  </a:cubicBezTo>
                  <a:lnTo>
                    <a:pt x="895098" y="1075997"/>
                  </a:lnTo>
                  <a:cubicBezTo>
                    <a:pt x="895098" y="1097142"/>
                    <a:pt x="886698" y="1117422"/>
                    <a:pt x="871746" y="1132374"/>
                  </a:cubicBezTo>
                  <a:cubicBezTo>
                    <a:pt x="856794" y="1147326"/>
                    <a:pt x="836514" y="1155726"/>
                    <a:pt x="815369" y="1155726"/>
                  </a:cubicBezTo>
                  <a:lnTo>
                    <a:pt x="79730" y="1155726"/>
                  </a:lnTo>
                  <a:cubicBezTo>
                    <a:pt x="58584" y="1155726"/>
                    <a:pt x="38304" y="1147326"/>
                    <a:pt x="23352" y="1132374"/>
                  </a:cubicBezTo>
                  <a:cubicBezTo>
                    <a:pt x="8400" y="1117422"/>
                    <a:pt x="0" y="1097142"/>
                    <a:pt x="0" y="1075997"/>
                  </a:cubicBezTo>
                  <a:lnTo>
                    <a:pt x="0" y="79730"/>
                  </a:lnTo>
                  <a:cubicBezTo>
                    <a:pt x="0" y="58584"/>
                    <a:pt x="8400" y="38304"/>
                    <a:pt x="23352" y="23352"/>
                  </a:cubicBezTo>
                  <a:cubicBezTo>
                    <a:pt x="38304" y="8400"/>
                    <a:pt x="58584" y="0"/>
                    <a:pt x="79730" y="0"/>
                  </a:cubicBezTo>
                  <a:close/>
                </a:path>
              </a:pathLst>
            </a:custGeom>
            <a:solidFill>
              <a:srgbClr val="FAD76C"/>
            </a:solidFill>
            <a:ln>
              <a:noFill/>
            </a:ln>
          </p:spPr>
          <p:txBody>
            <a:bodyPr spcFirstLastPara="1" wrap="square" lIns="38625" tIns="38625" rIns="38625" bIns="386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sp>
          <p:nvSpPr>
            <p:cNvPr id="897" name="Google Shape;897;p100"/>
            <p:cNvSpPr txBox="1"/>
            <p:nvPr/>
          </p:nvSpPr>
          <p:spPr>
            <a:xfrm>
              <a:off x="0" y="-76200"/>
              <a:ext cx="895200" cy="1231800"/>
            </a:xfrm>
            <a:prstGeom prst="rect">
              <a:avLst/>
            </a:prstGeom>
            <a:noFill/>
            <a:ln>
              <a:noFill/>
            </a:ln>
          </p:spPr>
          <p:txBody>
            <a:bodyPr spcFirstLastPara="1" wrap="square" lIns="21450" tIns="21450" rIns="21450" bIns="21450" anchor="ctr" anchorCtr="0">
              <a:noAutofit/>
            </a:bodyPr>
            <a:lstStyle/>
            <a:p>
              <a:pPr marL="0" marR="0" lvl="0" indent="0" algn="ctr" rtl="0">
                <a:lnSpc>
                  <a:spcPct val="177777"/>
                </a:lnSpc>
                <a:spcBef>
                  <a:spcPts val="0"/>
                </a:spcBef>
                <a:spcAft>
                  <a:spcPts val="0"/>
                </a:spcAft>
                <a:buNone/>
              </a:pPr>
              <a:endParaRPr sz="760" i="0" u="none" strike="noStrike" cap="none">
                <a:solidFill>
                  <a:srgbClr val="000000"/>
                </a:solidFill>
                <a:latin typeface="Poppins"/>
                <a:ea typeface="Poppins"/>
                <a:cs typeface="Poppins"/>
                <a:sym typeface="Poppins"/>
              </a:endParaRPr>
            </a:p>
          </p:txBody>
        </p:sp>
      </p:grpSp>
      <p:grpSp>
        <p:nvGrpSpPr>
          <p:cNvPr id="898" name="Google Shape;898;p100">
            <a:extLst>
              <a:ext uri="{C183D7F6-B498-43B3-948B-1728B52AA6E4}">
                <adec:decorative xmlns:adec="http://schemas.microsoft.com/office/drawing/2017/decorative" val="1"/>
              </a:ext>
            </a:extLst>
          </p:cNvPr>
          <p:cNvGrpSpPr/>
          <p:nvPr/>
        </p:nvGrpSpPr>
        <p:grpSpPr>
          <a:xfrm rot="5400000">
            <a:off x="4957890" y="3010442"/>
            <a:ext cx="1045504" cy="1916507"/>
            <a:chOff x="0" y="-76200"/>
            <a:chExt cx="895200" cy="1231926"/>
          </a:xfrm>
        </p:grpSpPr>
        <p:sp>
          <p:nvSpPr>
            <p:cNvPr id="899" name="Google Shape;899;p100"/>
            <p:cNvSpPr/>
            <p:nvPr/>
          </p:nvSpPr>
          <p:spPr>
            <a:xfrm>
              <a:off x="0" y="0"/>
              <a:ext cx="895098" cy="1155726"/>
            </a:xfrm>
            <a:custGeom>
              <a:avLst/>
              <a:gdLst/>
              <a:ahLst/>
              <a:cxnLst/>
              <a:rect l="l" t="t" r="r" b="b"/>
              <a:pathLst>
                <a:path w="895098" h="1155726" extrusionOk="0">
                  <a:moveTo>
                    <a:pt x="79730" y="0"/>
                  </a:moveTo>
                  <a:lnTo>
                    <a:pt x="815369" y="0"/>
                  </a:lnTo>
                  <a:cubicBezTo>
                    <a:pt x="859402" y="0"/>
                    <a:pt x="895098" y="35696"/>
                    <a:pt x="895098" y="79730"/>
                  </a:cubicBezTo>
                  <a:lnTo>
                    <a:pt x="895098" y="1075997"/>
                  </a:lnTo>
                  <a:cubicBezTo>
                    <a:pt x="895098" y="1097142"/>
                    <a:pt x="886698" y="1117422"/>
                    <a:pt x="871746" y="1132374"/>
                  </a:cubicBezTo>
                  <a:cubicBezTo>
                    <a:pt x="856794" y="1147326"/>
                    <a:pt x="836514" y="1155726"/>
                    <a:pt x="815369" y="1155726"/>
                  </a:cubicBezTo>
                  <a:lnTo>
                    <a:pt x="79730" y="1155726"/>
                  </a:lnTo>
                  <a:cubicBezTo>
                    <a:pt x="58584" y="1155726"/>
                    <a:pt x="38304" y="1147326"/>
                    <a:pt x="23352" y="1132374"/>
                  </a:cubicBezTo>
                  <a:cubicBezTo>
                    <a:pt x="8400" y="1117422"/>
                    <a:pt x="0" y="1097142"/>
                    <a:pt x="0" y="1075997"/>
                  </a:cubicBezTo>
                  <a:lnTo>
                    <a:pt x="0" y="79730"/>
                  </a:lnTo>
                  <a:cubicBezTo>
                    <a:pt x="0" y="58584"/>
                    <a:pt x="8400" y="38304"/>
                    <a:pt x="23352" y="23352"/>
                  </a:cubicBezTo>
                  <a:cubicBezTo>
                    <a:pt x="38304" y="8400"/>
                    <a:pt x="58584" y="0"/>
                    <a:pt x="79730" y="0"/>
                  </a:cubicBezTo>
                  <a:close/>
                </a:path>
              </a:pathLst>
            </a:custGeom>
            <a:solidFill>
              <a:srgbClr val="FAD76C"/>
            </a:solidFill>
            <a:ln>
              <a:noFill/>
            </a:ln>
          </p:spPr>
          <p:txBody>
            <a:bodyPr spcFirstLastPara="1" wrap="square" lIns="38625" tIns="38625" rIns="38625" bIns="386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sp>
          <p:nvSpPr>
            <p:cNvPr id="900" name="Google Shape;900;p100"/>
            <p:cNvSpPr txBox="1"/>
            <p:nvPr/>
          </p:nvSpPr>
          <p:spPr>
            <a:xfrm>
              <a:off x="0" y="-76200"/>
              <a:ext cx="895200" cy="1231800"/>
            </a:xfrm>
            <a:prstGeom prst="rect">
              <a:avLst/>
            </a:prstGeom>
            <a:noFill/>
            <a:ln>
              <a:noFill/>
            </a:ln>
          </p:spPr>
          <p:txBody>
            <a:bodyPr spcFirstLastPara="1" wrap="square" lIns="21450" tIns="21450" rIns="21450" bIns="21450" anchor="ctr" anchorCtr="0">
              <a:noAutofit/>
            </a:bodyPr>
            <a:lstStyle/>
            <a:p>
              <a:pPr marL="0" marR="0" lvl="0" indent="0" algn="ctr" rtl="0">
                <a:lnSpc>
                  <a:spcPct val="177777"/>
                </a:lnSpc>
                <a:spcBef>
                  <a:spcPts val="0"/>
                </a:spcBef>
                <a:spcAft>
                  <a:spcPts val="0"/>
                </a:spcAft>
                <a:buNone/>
              </a:pPr>
              <a:endParaRPr sz="760" i="0" u="none" strike="noStrike" cap="none">
                <a:solidFill>
                  <a:srgbClr val="000000"/>
                </a:solidFill>
                <a:latin typeface="Poppins"/>
                <a:ea typeface="Poppins"/>
                <a:cs typeface="Poppins"/>
                <a:sym typeface="Poppins"/>
              </a:endParaRPr>
            </a:p>
          </p:txBody>
        </p:sp>
      </p:grpSp>
      <p:sp>
        <p:nvSpPr>
          <p:cNvPr id="901" name="Google Shape;901;p100"/>
          <p:cNvSpPr txBox="1"/>
          <p:nvPr/>
        </p:nvSpPr>
        <p:spPr>
          <a:xfrm>
            <a:off x="1539830" y="1452770"/>
            <a:ext cx="1460700" cy="591900"/>
          </a:xfrm>
          <a:prstGeom prst="rect">
            <a:avLst/>
          </a:prstGeom>
          <a:noFill/>
          <a:ln>
            <a:noFill/>
          </a:ln>
        </p:spPr>
        <p:txBody>
          <a:bodyPr spcFirstLastPara="1" wrap="square" lIns="38625" tIns="38625" rIns="38625" bIns="38625" anchor="t" anchorCtr="0">
            <a:noAutofit/>
          </a:bodyPr>
          <a:lstStyle/>
          <a:p>
            <a:pPr marL="0" lvl="0" indent="0" algn="ctr" rtl="0">
              <a:spcBef>
                <a:spcPts val="0"/>
              </a:spcBef>
              <a:spcAft>
                <a:spcPts val="0"/>
              </a:spcAft>
              <a:buNone/>
            </a:pPr>
            <a:r>
              <a:rPr lang="en" sz="1562" dirty="0">
                <a:solidFill>
                  <a:srgbClr val="000000"/>
                </a:solidFill>
                <a:latin typeface="Poppins"/>
                <a:ea typeface="Poppins"/>
                <a:cs typeface="Poppins"/>
                <a:sym typeface="Poppins"/>
              </a:rPr>
              <a:t>Cognitive</a:t>
            </a:r>
            <a:br>
              <a:rPr lang="en" sz="1562" dirty="0">
                <a:solidFill>
                  <a:srgbClr val="000000"/>
                </a:solidFill>
                <a:latin typeface="Poppins"/>
                <a:ea typeface="Poppins"/>
                <a:cs typeface="Poppins"/>
                <a:sym typeface="Poppins"/>
              </a:rPr>
            </a:br>
            <a:br>
              <a:rPr lang="en" sz="1562" dirty="0">
                <a:solidFill>
                  <a:srgbClr val="000000"/>
                </a:solidFill>
                <a:latin typeface="Poppins"/>
                <a:ea typeface="Poppins"/>
                <a:cs typeface="Poppins"/>
                <a:sym typeface="Poppins"/>
              </a:rPr>
            </a:br>
            <a:endParaRPr sz="1562" dirty="0">
              <a:solidFill>
                <a:srgbClr val="000000"/>
              </a:solidFill>
              <a:latin typeface="Poppins"/>
              <a:ea typeface="Poppins"/>
              <a:cs typeface="Poppins"/>
              <a:sym typeface="Poppins"/>
            </a:endParaRPr>
          </a:p>
        </p:txBody>
      </p:sp>
      <p:sp>
        <p:nvSpPr>
          <p:cNvPr id="902" name="Google Shape;902;p100"/>
          <p:cNvSpPr txBox="1"/>
          <p:nvPr/>
        </p:nvSpPr>
        <p:spPr>
          <a:xfrm>
            <a:off x="4750249" y="1452770"/>
            <a:ext cx="1460700" cy="591900"/>
          </a:xfrm>
          <a:prstGeom prst="rect">
            <a:avLst/>
          </a:prstGeom>
          <a:noFill/>
          <a:ln>
            <a:noFill/>
          </a:ln>
        </p:spPr>
        <p:txBody>
          <a:bodyPr spcFirstLastPara="1" wrap="square" lIns="38625" tIns="38625" rIns="38625" bIns="38625" anchor="t" anchorCtr="0">
            <a:noAutofit/>
          </a:bodyPr>
          <a:lstStyle/>
          <a:p>
            <a:pPr marL="0" lvl="0" indent="0" algn="ctr" rtl="0">
              <a:spcBef>
                <a:spcPts val="0"/>
              </a:spcBef>
              <a:spcAft>
                <a:spcPts val="0"/>
              </a:spcAft>
              <a:buNone/>
            </a:pPr>
            <a:r>
              <a:rPr lang="en" sz="1562">
                <a:solidFill>
                  <a:srgbClr val="000000"/>
                </a:solidFill>
                <a:latin typeface="Poppins"/>
                <a:ea typeface="Poppins"/>
                <a:cs typeface="Poppins"/>
                <a:sym typeface="Poppins"/>
              </a:rPr>
              <a:t>Emotional</a:t>
            </a:r>
            <a:br>
              <a:rPr lang="en" sz="1562">
                <a:solidFill>
                  <a:srgbClr val="000000"/>
                </a:solidFill>
                <a:latin typeface="Poppins"/>
                <a:ea typeface="Poppins"/>
                <a:cs typeface="Poppins"/>
                <a:sym typeface="Poppins"/>
              </a:rPr>
            </a:br>
            <a:br>
              <a:rPr lang="en" sz="1562">
                <a:solidFill>
                  <a:srgbClr val="000000"/>
                </a:solidFill>
                <a:latin typeface="Poppins"/>
                <a:ea typeface="Poppins"/>
                <a:cs typeface="Poppins"/>
                <a:sym typeface="Poppins"/>
              </a:rPr>
            </a:br>
            <a:endParaRPr sz="1562">
              <a:solidFill>
                <a:srgbClr val="000000"/>
              </a:solidFill>
              <a:latin typeface="Poppins"/>
              <a:ea typeface="Poppins"/>
              <a:cs typeface="Poppins"/>
              <a:sym typeface="Poppins"/>
            </a:endParaRPr>
          </a:p>
        </p:txBody>
      </p:sp>
      <p:sp>
        <p:nvSpPr>
          <p:cNvPr id="903" name="Google Shape;903;p100"/>
          <p:cNvSpPr txBox="1"/>
          <p:nvPr/>
        </p:nvSpPr>
        <p:spPr>
          <a:xfrm>
            <a:off x="1539830" y="2560974"/>
            <a:ext cx="1460700" cy="591900"/>
          </a:xfrm>
          <a:prstGeom prst="rect">
            <a:avLst/>
          </a:prstGeom>
          <a:noFill/>
          <a:ln>
            <a:noFill/>
          </a:ln>
        </p:spPr>
        <p:txBody>
          <a:bodyPr spcFirstLastPara="1" wrap="square" lIns="38625" tIns="38625" rIns="38625" bIns="38625" anchor="t" anchorCtr="0">
            <a:noAutofit/>
          </a:bodyPr>
          <a:lstStyle/>
          <a:p>
            <a:pPr marL="0" lvl="0" indent="0" algn="ctr" rtl="0">
              <a:spcBef>
                <a:spcPts val="0"/>
              </a:spcBef>
              <a:spcAft>
                <a:spcPts val="0"/>
              </a:spcAft>
              <a:buNone/>
            </a:pPr>
            <a:r>
              <a:rPr lang="en" sz="1562" dirty="0">
                <a:solidFill>
                  <a:srgbClr val="000000"/>
                </a:solidFill>
                <a:latin typeface="Poppins"/>
                <a:ea typeface="Poppins"/>
                <a:cs typeface="Poppins"/>
                <a:sym typeface="Poppins"/>
              </a:rPr>
              <a:t>Physical and Visual</a:t>
            </a:r>
            <a:br>
              <a:rPr lang="en" sz="1562" dirty="0">
                <a:solidFill>
                  <a:srgbClr val="000000"/>
                </a:solidFill>
                <a:latin typeface="Poppins"/>
                <a:ea typeface="Poppins"/>
                <a:cs typeface="Poppins"/>
                <a:sym typeface="Poppins"/>
              </a:rPr>
            </a:br>
            <a:br>
              <a:rPr lang="en" sz="1562" dirty="0">
                <a:solidFill>
                  <a:srgbClr val="000000"/>
                </a:solidFill>
                <a:latin typeface="Poppins"/>
                <a:ea typeface="Poppins"/>
                <a:cs typeface="Poppins"/>
                <a:sym typeface="Poppins"/>
              </a:rPr>
            </a:br>
            <a:endParaRPr sz="1562" dirty="0">
              <a:solidFill>
                <a:srgbClr val="000000"/>
              </a:solidFill>
              <a:latin typeface="Poppins"/>
              <a:ea typeface="Poppins"/>
              <a:cs typeface="Poppins"/>
              <a:sym typeface="Poppins"/>
            </a:endParaRPr>
          </a:p>
        </p:txBody>
      </p:sp>
      <p:sp>
        <p:nvSpPr>
          <p:cNvPr id="904" name="Google Shape;904;p100"/>
          <p:cNvSpPr txBox="1"/>
          <p:nvPr/>
        </p:nvSpPr>
        <p:spPr>
          <a:xfrm>
            <a:off x="1539830" y="3669177"/>
            <a:ext cx="1460700" cy="591900"/>
          </a:xfrm>
          <a:prstGeom prst="rect">
            <a:avLst/>
          </a:prstGeom>
          <a:noFill/>
          <a:ln>
            <a:noFill/>
          </a:ln>
        </p:spPr>
        <p:txBody>
          <a:bodyPr spcFirstLastPara="1" wrap="square" lIns="38625" tIns="38625" rIns="38625" bIns="38625" anchor="t" anchorCtr="0">
            <a:noAutofit/>
          </a:bodyPr>
          <a:lstStyle/>
          <a:p>
            <a:pPr marL="0" lvl="0" indent="0" algn="ctr" rtl="0">
              <a:spcBef>
                <a:spcPts val="0"/>
              </a:spcBef>
              <a:spcAft>
                <a:spcPts val="0"/>
              </a:spcAft>
              <a:buNone/>
            </a:pPr>
            <a:r>
              <a:rPr lang="en" sz="1562">
                <a:solidFill>
                  <a:srgbClr val="000000"/>
                </a:solidFill>
                <a:latin typeface="Poppins"/>
                <a:ea typeface="Poppins"/>
                <a:cs typeface="Poppins"/>
                <a:sym typeface="Poppins"/>
              </a:rPr>
              <a:t>Diversity in Portrayal</a:t>
            </a:r>
            <a:endParaRPr sz="1562">
              <a:solidFill>
                <a:srgbClr val="000000"/>
              </a:solidFill>
              <a:latin typeface="Poppins"/>
              <a:ea typeface="Poppins"/>
              <a:cs typeface="Poppins"/>
              <a:sym typeface="Poppins"/>
            </a:endParaRPr>
          </a:p>
        </p:txBody>
      </p:sp>
      <p:sp>
        <p:nvSpPr>
          <p:cNvPr id="905" name="Google Shape;905;p100"/>
          <p:cNvSpPr txBox="1"/>
          <p:nvPr/>
        </p:nvSpPr>
        <p:spPr>
          <a:xfrm>
            <a:off x="4596006" y="2518511"/>
            <a:ext cx="1729500" cy="591900"/>
          </a:xfrm>
          <a:prstGeom prst="rect">
            <a:avLst/>
          </a:prstGeom>
          <a:noFill/>
          <a:ln>
            <a:noFill/>
          </a:ln>
        </p:spPr>
        <p:txBody>
          <a:bodyPr spcFirstLastPara="1" wrap="square" lIns="38625" tIns="38625" rIns="38625" bIns="38625" anchor="t" anchorCtr="0">
            <a:noAutofit/>
          </a:bodyPr>
          <a:lstStyle/>
          <a:p>
            <a:pPr marL="0" lvl="0" indent="0" algn="ctr" rtl="0">
              <a:spcBef>
                <a:spcPts val="0"/>
              </a:spcBef>
              <a:spcAft>
                <a:spcPts val="0"/>
              </a:spcAft>
              <a:buNone/>
            </a:pPr>
            <a:r>
              <a:rPr lang="en" sz="1562">
                <a:solidFill>
                  <a:srgbClr val="000000"/>
                </a:solidFill>
                <a:latin typeface="Poppins"/>
                <a:ea typeface="Poppins"/>
                <a:cs typeface="Poppins"/>
                <a:sym typeface="Poppins"/>
              </a:rPr>
              <a:t>Socioeconomic</a:t>
            </a:r>
            <a:br>
              <a:rPr lang="en" sz="1562">
                <a:solidFill>
                  <a:srgbClr val="000000"/>
                </a:solidFill>
                <a:latin typeface="Poppins"/>
                <a:ea typeface="Poppins"/>
                <a:cs typeface="Poppins"/>
                <a:sym typeface="Poppins"/>
              </a:rPr>
            </a:br>
            <a:br>
              <a:rPr lang="en" sz="1562">
                <a:solidFill>
                  <a:srgbClr val="000000"/>
                </a:solidFill>
                <a:latin typeface="Poppins"/>
                <a:ea typeface="Poppins"/>
                <a:cs typeface="Poppins"/>
                <a:sym typeface="Poppins"/>
              </a:rPr>
            </a:br>
            <a:endParaRPr sz="1562">
              <a:solidFill>
                <a:srgbClr val="000000"/>
              </a:solidFill>
              <a:latin typeface="Poppins"/>
              <a:ea typeface="Poppins"/>
              <a:cs typeface="Poppins"/>
              <a:sym typeface="Poppins"/>
            </a:endParaRPr>
          </a:p>
        </p:txBody>
      </p:sp>
      <p:sp>
        <p:nvSpPr>
          <p:cNvPr id="906" name="Google Shape;906;p100"/>
          <p:cNvSpPr txBox="1"/>
          <p:nvPr/>
        </p:nvSpPr>
        <p:spPr>
          <a:xfrm>
            <a:off x="4522437" y="3672746"/>
            <a:ext cx="1803000" cy="591900"/>
          </a:xfrm>
          <a:prstGeom prst="rect">
            <a:avLst/>
          </a:prstGeom>
          <a:noFill/>
          <a:ln>
            <a:noFill/>
          </a:ln>
        </p:spPr>
        <p:txBody>
          <a:bodyPr spcFirstLastPara="1" wrap="square" lIns="38625" tIns="38625" rIns="38625" bIns="38625" anchor="t" anchorCtr="0">
            <a:noAutofit/>
          </a:bodyPr>
          <a:lstStyle/>
          <a:p>
            <a:pPr marL="0" lvl="0" indent="0" algn="ctr" rtl="0">
              <a:spcBef>
                <a:spcPts val="0"/>
              </a:spcBef>
              <a:spcAft>
                <a:spcPts val="0"/>
              </a:spcAft>
              <a:buNone/>
            </a:pPr>
            <a:r>
              <a:rPr lang="en" sz="1562">
                <a:solidFill>
                  <a:srgbClr val="000000"/>
                </a:solidFill>
                <a:latin typeface="Poppins"/>
                <a:ea typeface="Poppins"/>
                <a:cs typeface="Poppins"/>
                <a:sym typeface="Poppins"/>
              </a:rPr>
              <a:t>Intersectional</a:t>
            </a:r>
            <a:endParaRPr sz="1562">
              <a:solidFill>
                <a:srgbClr val="000000"/>
              </a:solidFill>
              <a:latin typeface="Poppins"/>
              <a:ea typeface="Poppins"/>
              <a:cs typeface="Poppins"/>
              <a:sym typeface="Poppins"/>
            </a:endParaRPr>
          </a:p>
        </p:txBody>
      </p:sp>
      <p:sp>
        <p:nvSpPr>
          <p:cNvPr id="907" name="Google Shape;907;p100"/>
          <p:cNvSpPr txBox="1"/>
          <p:nvPr/>
        </p:nvSpPr>
        <p:spPr>
          <a:xfrm>
            <a:off x="40675" y="4668750"/>
            <a:ext cx="3371700" cy="70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lt1"/>
                </a:solidFill>
                <a:latin typeface="Nunito Sans"/>
                <a:ea typeface="Nunito Sans"/>
                <a:cs typeface="Nunito Sans"/>
                <a:sym typeface="Nunito Sans"/>
              </a:rPr>
              <a:t>Modified from Meeple Like Us framework</a:t>
            </a:r>
            <a:endParaRPr sz="1100">
              <a:solidFill>
                <a:schemeClr val="lt1"/>
              </a:solidFill>
              <a:latin typeface="Nunito Sans"/>
              <a:ea typeface="Nunito Sans"/>
              <a:cs typeface="Nunito Sans"/>
              <a:sym typeface="Nuni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101"/>
          <p:cNvSpPr txBox="1">
            <a:spLocks noGrp="1"/>
          </p:cNvSpPr>
          <p:nvPr>
            <p:ph type="body" idx="3"/>
          </p:nvPr>
        </p:nvSpPr>
        <p:spPr>
          <a:xfrm>
            <a:off x="284700" y="1047750"/>
            <a:ext cx="5390400" cy="3762300"/>
          </a:xfrm>
          <a:prstGeom prst="rect">
            <a:avLst/>
          </a:prstGeom>
        </p:spPr>
        <p:txBody>
          <a:bodyPr spcFirstLastPara="1" wrap="square" lIns="0" tIns="91425" rIns="91425" bIns="91425" anchor="t" anchorCtr="0">
            <a:noAutofit/>
          </a:bodyPr>
          <a:lstStyle/>
          <a:p>
            <a:pPr marL="0" lvl="0" indent="0" algn="l" rtl="0">
              <a:lnSpc>
                <a:spcPct val="115000"/>
              </a:lnSpc>
              <a:spcBef>
                <a:spcPts val="1200"/>
              </a:spcBef>
              <a:spcAft>
                <a:spcPts val="0"/>
              </a:spcAft>
              <a:buNone/>
            </a:pPr>
            <a:r>
              <a:rPr lang="en">
                <a:latin typeface="Nunito Sans"/>
                <a:ea typeface="Nunito Sans"/>
                <a:cs typeface="Nunito Sans"/>
                <a:sym typeface="Nunito Sans"/>
              </a:rPr>
              <a:t>Nintendo was one of the first to create an accessible controller, but you had to purchase it directly in the 1980s​</a:t>
            </a:r>
            <a:endParaRPr>
              <a:latin typeface="Nunito Sans"/>
              <a:ea typeface="Nunito Sans"/>
              <a:cs typeface="Nunito Sans"/>
              <a:sym typeface="Nunito Sans"/>
            </a:endParaRPr>
          </a:p>
          <a:p>
            <a:pPr marL="0" lvl="0" indent="0" algn="l" rtl="0">
              <a:lnSpc>
                <a:spcPct val="115000"/>
              </a:lnSpc>
              <a:spcBef>
                <a:spcPts val="1200"/>
              </a:spcBef>
              <a:spcAft>
                <a:spcPts val="0"/>
              </a:spcAft>
              <a:buNone/>
            </a:pPr>
            <a:r>
              <a:rPr lang="en">
                <a:latin typeface="Nunito Sans"/>
                <a:ea typeface="Nunito Sans"/>
                <a:cs typeface="Nunito Sans"/>
                <a:sym typeface="Nunito Sans"/>
              </a:rPr>
              <a:t>In 2015 the U.S. FCC required game communication between players on consoles to be accessible for those with sensory disabilities​</a:t>
            </a:r>
            <a:endParaRPr>
              <a:latin typeface="Nunito Sans"/>
              <a:ea typeface="Nunito Sans"/>
              <a:cs typeface="Nunito Sans"/>
              <a:sym typeface="Nunito Sans"/>
            </a:endParaRPr>
          </a:p>
          <a:p>
            <a:pPr marL="0" lvl="0" indent="0" algn="l" rtl="0">
              <a:lnSpc>
                <a:spcPct val="115000"/>
              </a:lnSpc>
              <a:spcBef>
                <a:spcPts val="1200"/>
              </a:spcBef>
              <a:spcAft>
                <a:spcPts val="0"/>
              </a:spcAft>
              <a:buNone/>
            </a:pPr>
            <a:r>
              <a:rPr lang="en">
                <a:latin typeface="Nunito Sans"/>
                <a:ea typeface="Nunito Sans"/>
                <a:cs typeface="Nunito Sans"/>
                <a:sym typeface="Nunito Sans"/>
              </a:rPr>
              <a:t>2018 marks a big change in game accessibility with the first purpose built adaptive controller being released for mass market by Microsoft​</a:t>
            </a:r>
            <a:br>
              <a:rPr lang="en">
                <a:latin typeface="Nunito Sans"/>
                <a:ea typeface="Nunito Sans"/>
                <a:cs typeface="Nunito Sans"/>
                <a:sym typeface="Nunito Sans"/>
              </a:rPr>
            </a:br>
            <a:br>
              <a:rPr lang="en">
                <a:latin typeface="Nunito Sans"/>
                <a:ea typeface="Nunito Sans"/>
                <a:cs typeface="Nunito Sans"/>
                <a:sym typeface="Nunito Sans"/>
              </a:rPr>
            </a:br>
            <a:r>
              <a:rPr lang="en">
                <a:latin typeface="Nunito Sans"/>
                <a:ea typeface="Nunito Sans"/>
                <a:cs typeface="Nunito Sans"/>
                <a:sym typeface="Nunito Sans"/>
              </a:rPr>
              <a:t>Many companies are trying to retrofit existing titles for accessibility while some work around different play styles (eg. Celeste allows you to slow the game down or become invincible)​</a:t>
            </a:r>
            <a:endParaRPr>
              <a:latin typeface="Nunito Sans"/>
              <a:ea typeface="Nunito Sans"/>
              <a:cs typeface="Nunito Sans"/>
              <a:sym typeface="Nunito Sans"/>
            </a:endParaRPr>
          </a:p>
          <a:p>
            <a:pPr marL="0" lvl="0" indent="0" algn="l" rtl="0">
              <a:lnSpc>
                <a:spcPct val="115000"/>
              </a:lnSpc>
              <a:spcBef>
                <a:spcPts val="1200"/>
              </a:spcBef>
              <a:spcAft>
                <a:spcPts val="0"/>
              </a:spcAft>
              <a:buNone/>
            </a:pPr>
            <a:r>
              <a:rPr lang="en">
                <a:latin typeface="Nunito Sans"/>
                <a:ea typeface="Nunito Sans"/>
                <a:cs typeface="Nunito Sans"/>
                <a:sym typeface="Nunito Sans"/>
              </a:rPr>
              <a:t>There are several companies who design purpose built adaptive controllers (eg. CanAssist, Evil Controllers) </a:t>
            </a:r>
            <a:br>
              <a:rPr lang="en">
                <a:latin typeface="Nunito Sans"/>
                <a:ea typeface="Nunito Sans"/>
                <a:cs typeface="Nunito Sans"/>
                <a:sym typeface="Nunito Sans"/>
              </a:rPr>
            </a:br>
            <a:br>
              <a:rPr lang="en">
                <a:latin typeface="Nunito Sans"/>
                <a:ea typeface="Nunito Sans"/>
                <a:cs typeface="Nunito Sans"/>
                <a:sym typeface="Nunito Sans"/>
              </a:rPr>
            </a:br>
            <a:r>
              <a:rPr lang="en">
                <a:latin typeface="Nunito Sans"/>
                <a:ea typeface="Nunito Sans"/>
                <a:cs typeface="Nunito Sans"/>
                <a:sym typeface="Nunito Sans"/>
              </a:rPr>
              <a:t>In 2016, Michael Heron started Meeple Like Us with a focus on boardgame accessibility​ but there are no industry standards</a:t>
            </a:r>
            <a:br>
              <a:rPr lang="en" sz="100">
                <a:latin typeface="Nunito Sans"/>
                <a:ea typeface="Nunito Sans"/>
                <a:cs typeface="Nunito Sans"/>
                <a:sym typeface="Nunito Sans"/>
              </a:rPr>
            </a:br>
            <a:endParaRPr sz="100">
              <a:latin typeface="Nunito Sans"/>
              <a:ea typeface="Nunito Sans"/>
              <a:cs typeface="Nunito Sans"/>
              <a:sym typeface="Nunito Sans"/>
            </a:endParaRPr>
          </a:p>
          <a:p>
            <a:pPr marL="0" lvl="0" indent="0" algn="l" rtl="0">
              <a:lnSpc>
                <a:spcPct val="115000"/>
              </a:lnSpc>
              <a:spcBef>
                <a:spcPts val="1200"/>
              </a:spcBef>
              <a:spcAft>
                <a:spcPts val="0"/>
              </a:spcAft>
              <a:buNone/>
            </a:pPr>
            <a:endParaRPr sz="200"/>
          </a:p>
          <a:p>
            <a:pPr marL="0" lvl="0" indent="0" algn="l" rtl="0">
              <a:lnSpc>
                <a:spcPct val="115000"/>
              </a:lnSpc>
              <a:spcBef>
                <a:spcPts val="1200"/>
              </a:spcBef>
              <a:spcAft>
                <a:spcPts val="1200"/>
              </a:spcAft>
              <a:buNone/>
            </a:pPr>
            <a:endParaRPr sz="200"/>
          </a:p>
        </p:txBody>
      </p:sp>
      <p:sp>
        <p:nvSpPr>
          <p:cNvPr id="913" name="Google Shape;913;p101"/>
          <p:cNvSpPr txBox="1">
            <a:spLocks noGrp="1"/>
          </p:cNvSpPr>
          <p:nvPr>
            <p:ph type="title"/>
          </p:nvPr>
        </p:nvSpPr>
        <p:spPr>
          <a:xfrm>
            <a:off x="284700" y="371924"/>
            <a:ext cx="5622600" cy="813900"/>
          </a:xfrm>
          <a:prstGeom prst="rect">
            <a:avLst/>
          </a:prstGeom>
        </p:spPr>
        <p:txBody>
          <a:bodyPr spcFirstLastPara="1" wrap="square" lIns="0" tIns="91425" rIns="91425" bIns="0" anchor="b" anchorCtr="0">
            <a:noAutofit/>
          </a:bodyPr>
          <a:lstStyle/>
          <a:p>
            <a:pPr marL="0" lvl="0" indent="0" algn="l" rtl="0">
              <a:spcBef>
                <a:spcPts val="0"/>
              </a:spcBef>
              <a:spcAft>
                <a:spcPts val="0"/>
              </a:spcAft>
              <a:buNone/>
            </a:pPr>
            <a:r>
              <a:rPr lang="en"/>
              <a:t>Game Industry Overview</a:t>
            </a:r>
            <a:endParaRPr/>
          </a:p>
        </p:txBody>
      </p:sp>
      <p:sp>
        <p:nvSpPr>
          <p:cNvPr id="914" name="Google Shape;914;p101">
            <a:extLst>
              <a:ext uri="{C183D7F6-B498-43B3-948B-1728B52AA6E4}">
                <adec:decorative xmlns:adec="http://schemas.microsoft.com/office/drawing/2017/decorative" val="1"/>
              </a:ext>
            </a:extLst>
          </p:cNvPr>
          <p:cNvSpPr/>
          <p:nvPr/>
        </p:nvSpPr>
        <p:spPr>
          <a:xfrm rot="-5400000" flipH="1">
            <a:off x="8850" y="198900"/>
            <a:ext cx="551700" cy="551700"/>
          </a:xfrm>
          <a:prstGeom prst="pie">
            <a:avLst>
              <a:gd name="adj1" fmla="val 931"/>
              <a:gd name="adj2" fmla="val 5408708"/>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pic>
        <p:nvPicPr>
          <p:cNvPr id="915" name="Google Shape;915;p101" descr="Front page of online news article entitled Gamers with Disabilities Battle Indifferent Industry &#10;"/>
          <p:cNvPicPr preferRelativeResize="0"/>
          <p:nvPr/>
        </p:nvPicPr>
        <p:blipFill>
          <a:blip r:embed="rId3">
            <a:alphaModFix/>
          </a:blip>
          <a:stretch>
            <a:fillRect/>
          </a:stretch>
        </p:blipFill>
        <p:spPr>
          <a:xfrm>
            <a:off x="5903325" y="286199"/>
            <a:ext cx="3107550" cy="34316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02"/>
          <p:cNvSpPr txBox="1">
            <a:spLocks noGrp="1"/>
          </p:cNvSpPr>
          <p:nvPr>
            <p:ph type="body" idx="3"/>
          </p:nvPr>
        </p:nvSpPr>
        <p:spPr>
          <a:xfrm>
            <a:off x="284700" y="1838325"/>
            <a:ext cx="4285500" cy="2714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sz="1200"/>
              <a:t>Cataloguing of games using existing library systems presents a lot of challenges</a:t>
            </a:r>
            <a:br>
              <a:rPr lang="en" sz="1200"/>
            </a:br>
            <a:br>
              <a:rPr lang="en" sz="1200"/>
            </a:br>
            <a:r>
              <a:rPr lang="en" sz="1200"/>
              <a:t>Finding specific games by title or system is difficult and inconsistent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Many libraries turn to outside solutions to organize games and present accessibility information related to it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We can explore adding local accessibility notes in MARC, but these are not necessarily discoverable or searchable and require additional staff time and training</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Libraries need to explore other options including in-library displays and labels to assist with discoverability</a:t>
            </a:r>
            <a:endParaRPr sz="1200"/>
          </a:p>
          <a:p>
            <a:pPr marL="0" lvl="0" indent="0" algn="l" rtl="0">
              <a:spcBef>
                <a:spcPts val="0"/>
              </a:spcBef>
              <a:spcAft>
                <a:spcPts val="0"/>
              </a:spcAft>
              <a:buNone/>
            </a:pPr>
            <a:endParaRPr/>
          </a:p>
        </p:txBody>
      </p:sp>
      <p:sp>
        <p:nvSpPr>
          <p:cNvPr id="921" name="Google Shape;921;p102"/>
          <p:cNvSpPr txBox="1">
            <a:spLocks noGrp="1"/>
          </p:cNvSpPr>
          <p:nvPr>
            <p:ph type="title"/>
          </p:nvPr>
        </p:nvSpPr>
        <p:spPr>
          <a:xfrm>
            <a:off x="284700" y="919249"/>
            <a:ext cx="5622600" cy="813900"/>
          </a:xfrm>
          <a:prstGeom prst="rect">
            <a:avLst/>
          </a:prstGeom>
        </p:spPr>
        <p:txBody>
          <a:bodyPr spcFirstLastPara="1" wrap="square" lIns="0" tIns="91425" rIns="91425" bIns="0" anchor="b" anchorCtr="0">
            <a:noAutofit/>
          </a:bodyPr>
          <a:lstStyle/>
          <a:p>
            <a:pPr marL="0" lvl="0" indent="0" algn="l" rtl="0">
              <a:spcBef>
                <a:spcPts val="0"/>
              </a:spcBef>
              <a:spcAft>
                <a:spcPts val="0"/>
              </a:spcAft>
              <a:buNone/>
            </a:pPr>
            <a:r>
              <a:rPr lang="en"/>
              <a:t>Discoverability</a:t>
            </a:r>
            <a:endParaRPr/>
          </a:p>
        </p:txBody>
      </p:sp>
      <p:sp>
        <p:nvSpPr>
          <p:cNvPr id="922" name="Google Shape;922;p102">
            <a:extLst>
              <a:ext uri="{C183D7F6-B498-43B3-948B-1728B52AA6E4}">
                <adec:decorative xmlns:adec="http://schemas.microsoft.com/office/drawing/2017/decorative" val="1"/>
              </a:ext>
            </a:extLst>
          </p:cNvPr>
          <p:cNvSpPr/>
          <p:nvPr/>
        </p:nvSpPr>
        <p:spPr>
          <a:xfrm rot="-5400000" flipH="1">
            <a:off x="8850" y="543625"/>
            <a:ext cx="551700" cy="551700"/>
          </a:xfrm>
          <a:prstGeom prst="pie">
            <a:avLst>
              <a:gd name="adj1" fmla="val 931"/>
              <a:gd name="adj2" fmla="val 5408708"/>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pic>
        <p:nvPicPr>
          <p:cNvPr id="923" name="Google Shape;923;p102" descr="Screenshot of a library catalogue record showing how looking up the word Nintendo got no results for actual Nintendo games, only a book about Nintendo"/>
          <p:cNvPicPr preferRelativeResize="0"/>
          <p:nvPr/>
        </p:nvPicPr>
        <p:blipFill rotWithShape="1">
          <a:blip r:embed="rId3">
            <a:alphaModFix/>
          </a:blip>
          <a:srcRect l="21723" t="2056" r="16597"/>
          <a:stretch/>
        </p:blipFill>
        <p:spPr>
          <a:xfrm>
            <a:off x="4885800" y="474750"/>
            <a:ext cx="4123374" cy="2772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103"/>
          <p:cNvSpPr txBox="1">
            <a:spLocks noGrp="1"/>
          </p:cNvSpPr>
          <p:nvPr>
            <p:ph type="body" idx="3"/>
          </p:nvPr>
        </p:nvSpPr>
        <p:spPr>
          <a:xfrm>
            <a:off x="284700" y="1971675"/>
            <a:ext cx="5506500" cy="26970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sz="1300"/>
              <a:t>Programming can help promote accessible gaming collections and services </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t>Programs can aim to satisfy the different accessibility framework criteria and support diverse groups of users to create a more inclusive environment</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t>Promoting the collection can also lead to collaborations and opportunities for more programming including language learning, in-class engagement with gaming materials, potential research projects, demonstrated success with achieving accessibility mandates and initiatives, and engaging our users in fun, creative ways</a:t>
            </a:r>
            <a:endParaRPr sz="1300"/>
          </a:p>
          <a:p>
            <a:pPr marL="0" lvl="0" indent="0" algn="l" rtl="0">
              <a:spcBef>
                <a:spcPts val="0"/>
              </a:spcBef>
              <a:spcAft>
                <a:spcPts val="0"/>
              </a:spcAft>
              <a:buNone/>
            </a:pPr>
            <a:endParaRPr sz="1200"/>
          </a:p>
          <a:p>
            <a:pPr marL="0" lvl="0" indent="0" algn="l" rtl="0">
              <a:spcBef>
                <a:spcPts val="0"/>
              </a:spcBef>
              <a:spcAft>
                <a:spcPts val="0"/>
              </a:spcAft>
              <a:buNone/>
            </a:pPr>
            <a:r>
              <a:rPr lang="en" sz="1200"/>
              <a:t>All users can benefit from having access to games that they can engage with and we can use this as an opportunity to create more inclusive spaces and programs in our libraries</a:t>
            </a:r>
            <a:endParaRPr sz="12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p:txBody>
      </p:sp>
      <p:sp>
        <p:nvSpPr>
          <p:cNvPr id="929" name="Google Shape;929;p103"/>
          <p:cNvSpPr txBox="1">
            <a:spLocks noGrp="1"/>
          </p:cNvSpPr>
          <p:nvPr>
            <p:ph type="title"/>
          </p:nvPr>
        </p:nvSpPr>
        <p:spPr>
          <a:xfrm>
            <a:off x="284700" y="919249"/>
            <a:ext cx="5622600" cy="813900"/>
          </a:xfrm>
          <a:prstGeom prst="rect">
            <a:avLst/>
          </a:prstGeom>
        </p:spPr>
        <p:txBody>
          <a:bodyPr spcFirstLastPara="1" wrap="square" lIns="0" tIns="91425" rIns="91425" bIns="0" anchor="b" anchorCtr="0">
            <a:noAutofit/>
          </a:bodyPr>
          <a:lstStyle/>
          <a:p>
            <a:pPr marL="0" lvl="0" indent="0" algn="l" rtl="0">
              <a:spcBef>
                <a:spcPts val="0"/>
              </a:spcBef>
              <a:spcAft>
                <a:spcPts val="0"/>
              </a:spcAft>
              <a:buNone/>
            </a:pPr>
            <a:r>
              <a:rPr lang="en"/>
              <a:t>Inclusive Programming</a:t>
            </a:r>
            <a:endParaRPr/>
          </a:p>
        </p:txBody>
      </p:sp>
      <p:sp>
        <p:nvSpPr>
          <p:cNvPr id="930" name="Google Shape;930;p103">
            <a:extLst>
              <a:ext uri="{C183D7F6-B498-43B3-948B-1728B52AA6E4}">
                <adec:decorative xmlns:adec="http://schemas.microsoft.com/office/drawing/2017/decorative" val="1"/>
              </a:ext>
            </a:extLst>
          </p:cNvPr>
          <p:cNvSpPr/>
          <p:nvPr/>
        </p:nvSpPr>
        <p:spPr>
          <a:xfrm rot="-5400000" flipH="1">
            <a:off x="8850" y="543625"/>
            <a:ext cx="551700" cy="551700"/>
          </a:xfrm>
          <a:prstGeom prst="pie">
            <a:avLst>
              <a:gd name="adj1" fmla="val 931"/>
              <a:gd name="adj2" fmla="val 5408708"/>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pic>
        <p:nvPicPr>
          <p:cNvPr id="931" name="Google Shape;931;p103" descr="Poster form an event held at Morgan Hill Library in California entitled Adaptive Activities: Inclusive Games for Adults and Teens"/>
          <p:cNvPicPr preferRelativeResize="0"/>
          <p:nvPr/>
        </p:nvPicPr>
        <p:blipFill>
          <a:blip r:embed="rId3">
            <a:alphaModFix/>
          </a:blip>
          <a:stretch>
            <a:fillRect/>
          </a:stretch>
        </p:blipFill>
        <p:spPr>
          <a:xfrm>
            <a:off x="6399875" y="382562"/>
            <a:ext cx="2547250" cy="3180888"/>
          </a:xfrm>
          <a:prstGeom prst="rect">
            <a:avLst/>
          </a:prstGeom>
          <a:noFill/>
          <a:ln>
            <a:noFill/>
          </a:ln>
        </p:spPr>
      </p:pic>
      <p:sp>
        <p:nvSpPr>
          <p:cNvPr id="932" name="Google Shape;932;p103"/>
          <p:cNvSpPr txBox="1"/>
          <p:nvPr/>
        </p:nvSpPr>
        <p:spPr>
          <a:xfrm>
            <a:off x="6875550" y="3530400"/>
            <a:ext cx="3582600" cy="1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lt1"/>
                </a:solidFill>
                <a:latin typeface="Nunito Sans"/>
                <a:ea typeface="Nunito Sans"/>
                <a:cs typeface="Nunito Sans"/>
                <a:sym typeface="Nunito Sans"/>
              </a:rPr>
              <a:t>Morgan Hill Library (California)</a:t>
            </a:r>
            <a:endParaRPr sz="800">
              <a:solidFill>
                <a:schemeClr val="lt1"/>
              </a:solidFill>
              <a:latin typeface="Nunito Sans"/>
              <a:ea typeface="Nunito Sans"/>
              <a:cs typeface="Nunito Sans"/>
              <a:sym typeface="Nuni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104"/>
          <p:cNvSpPr txBox="1">
            <a:spLocks noGrp="1"/>
          </p:cNvSpPr>
          <p:nvPr>
            <p:ph type="body" idx="3"/>
          </p:nvPr>
        </p:nvSpPr>
        <p:spPr>
          <a:xfrm>
            <a:off x="284700" y="1805925"/>
            <a:ext cx="4839900" cy="29334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sz="1300"/>
              <a:t>Libraries have the ability to provide more inclusive titles, assistive equipment and remove barriers to access</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t>Finding accessible digital tiles can include referencing champions of game accessibility like </a:t>
            </a:r>
            <a:r>
              <a:rPr lang="en" sz="1300" u="sng">
                <a:solidFill>
                  <a:schemeClr val="hlink"/>
                </a:solidFill>
                <a:hlinkClick r:id="rId3"/>
              </a:rPr>
              <a:t>Access-Ability UK</a:t>
            </a:r>
            <a:r>
              <a:rPr lang="en" sz="1300"/>
              <a:t>, accessible game award nominees and winners, or through game blogs/news</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t>For tabletop games, you can refer to the </a:t>
            </a:r>
            <a:r>
              <a:rPr lang="en" sz="1300" u="sng">
                <a:solidFill>
                  <a:schemeClr val="hlink"/>
                </a:solidFill>
                <a:hlinkClick r:id="rId4"/>
              </a:rPr>
              <a:t>Meeple Like Us Masterlist</a:t>
            </a:r>
            <a:r>
              <a:rPr lang="en" sz="1300"/>
              <a:t> or </a:t>
            </a:r>
            <a:r>
              <a:rPr lang="en" sz="1300" u="sng">
                <a:solidFill>
                  <a:schemeClr val="hlink"/>
                </a:solidFill>
                <a:hlinkClick r:id="rId5"/>
              </a:rPr>
              <a:t>Abletop</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t>Both Xbox and Playstation have created adaptive controllers for their current systems</a:t>
            </a:r>
            <a:br>
              <a:rPr lang="en" sz="1300"/>
            </a:br>
            <a:endParaRPr sz="1300"/>
          </a:p>
          <a:p>
            <a:pPr marL="0" lvl="0" indent="0" algn="l" rtl="0">
              <a:spcBef>
                <a:spcPts val="0"/>
              </a:spcBef>
              <a:spcAft>
                <a:spcPts val="0"/>
              </a:spcAft>
              <a:buNone/>
            </a:pPr>
            <a:r>
              <a:rPr lang="en" sz="1300"/>
              <a:t>Libraries can also support the creation of more games that are accessible and rally behind initiatives to help shape the industry </a:t>
            </a:r>
            <a:endParaRPr sz="13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38" name="Google Shape;938;p104"/>
          <p:cNvSpPr txBox="1">
            <a:spLocks noGrp="1"/>
          </p:cNvSpPr>
          <p:nvPr>
            <p:ph type="title"/>
          </p:nvPr>
        </p:nvSpPr>
        <p:spPr>
          <a:xfrm>
            <a:off x="284700" y="919249"/>
            <a:ext cx="5622600" cy="813900"/>
          </a:xfrm>
          <a:prstGeom prst="rect">
            <a:avLst/>
          </a:prstGeom>
        </p:spPr>
        <p:txBody>
          <a:bodyPr spcFirstLastPara="1" wrap="square" lIns="0" tIns="91425" rIns="91425" bIns="0" anchor="b" anchorCtr="0">
            <a:noAutofit/>
          </a:bodyPr>
          <a:lstStyle/>
          <a:p>
            <a:pPr marL="0" lvl="0" indent="0" algn="l" rtl="0">
              <a:spcBef>
                <a:spcPts val="0"/>
              </a:spcBef>
              <a:spcAft>
                <a:spcPts val="0"/>
              </a:spcAft>
              <a:buNone/>
            </a:pPr>
            <a:r>
              <a:rPr lang="en"/>
              <a:t>Collection Development</a:t>
            </a:r>
            <a:endParaRPr/>
          </a:p>
        </p:txBody>
      </p:sp>
      <p:sp>
        <p:nvSpPr>
          <p:cNvPr id="939" name="Google Shape;939;p104">
            <a:extLst>
              <a:ext uri="{C183D7F6-B498-43B3-948B-1728B52AA6E4}">
                <adec:decorative xmlns:adec="http://schemas.microsoft.com/office/drawing/2017/decorative" val="1"/>
              </a:ext>
            </a:extLst>
          </p:cNvPr>
          <p:cNvSpPr/>
          <p:nvPr/>
        </p:nvSpPr>
        <p:spPr>
          <a:xfrm rot="-5400000" flipH="1">
            <a:off x="8850" y="543625"/>
            <a:ext cx="551700" cy="551700"/>
          </a:xfrm>
          <a:prstGeom prst="pie">
            <a:avLst>
              <a:gd name="adj1" fmla="val 931"/>
              <a:gd name="adj2" fmla="val 5408708"/>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pic>
        <p:nvPicPr>
          <p:cNvPr id="940" name="Google Shape;940;p104" descr="Tweet from Twitter showing open shelving with boardgames on it announcing that the gaming collection is growing at Laurier&#10;"/>
          <p:cNvPicPr preferRelativeResize="0"/>
          <p:nvPr/>
        </p:nvPicPr>
        <p:blipFill>
          <a:blip r:embed="rId6">
            <a:alphaModFix/>
          </a:blip>
          <a:stretch>
            <a:fillRect/>
          </a:stretch>
        </p:blipFill>
        <p:spPr>
          <a:xfrm>
            <a:off x="5253675" y="349000"/>
            <a:ext cx="3637816" cy="33666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105"/>
          <p:cNvSpPr txBox="1">
            <a:spLocks noGrp="1"/>
          </p:cNvSpPr>
          <p:nvPr>
            <p:ph type="body" idx="3"/>
          </p:nvPr>
        </p:nvSpPr>
        <p:spPr>
          <a:xfrm>
            <a:off x="315000" y="2066175"/>
            <a:ext cx="5562000" cy="20961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sz="1400"/>
              <a:t>Having accessible equipment, more accessible games that are discoverable, trained and supportive staff, and a mandate to provide access to these collections positions us well to support our users</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All of the initiatives mentioned today are part of a holistic approach to providing our users with the best experience when it comes to gaming collections in libraries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We also need to increase awareness of our collections and how they can serve diverse users with accessible needs </a:t>
            </a:r>
            <a:endParaRPr sz="14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46" name="Google Shape;946;p105"/>
          <p:cNvSpPr txBox="1">
            <a:spLocks noGrp="1"/>
          </p:cNvSpPr>
          <p:nvPr>
            <p:ph type="title"/>
          </p:nvPr>
        </p:nvSpPr>
        <p:spPr>
          <a:xfrm>
            <a:off x="284700" y="919249"/>
            <a:ext cx="5622600" cy="813900"/>
          </a:xfrm>
          <a:prstGeom prst="rect">
            <a:avLst/>
          </a:prstGeom>
        </p:spPr>
        <p:txBody>
          <a:bodyPr spcFirstLastPara="1" wrap="square" lIns="0" tIns="91425" rIns="91425" bIns="0" anchor="b" anchorCtr="0">
            <a:noAutofit/>
          </a:bodyPr>
          <a:lstStyle/>
          <a:p>
            <a:pPr marL="0" lvl="0" indent="0" algn="l" rtl="0">
              <a:spcBef>
                <a:spcPts val="0"/>
              </a:spcBef>
              <a:spcAft>
                <a:spcPts val="0"/>
              </a:spcAft>
              <a:buNone/>
            </a:pPr>
            <a:r>
              <a:rPr lang="en"/>
              <a:t>User Support</a:t>
            </a:r>
            <a:endParaRPr/>
          </a:p>
        </p:txBody>
      </p:sp>
      <p:sp>
        <p:nvSpPr>
          <p:cNvPr id="947" name="Google Shape;947;p105">
            <a:extLst>
              <a:ext uri="{C183D7F6-B498-43B3-948B-1728B52AA6E4}">
                <adec:decorative xmlns:adec="http://schemas.microsoft.com/office/drawing/2017/decorative" val="1"/>
              </a:ext>
            </a:extLst>
          </p:cNvPr>
          <p:cNvSpPr/>
          <p:nvPr/>
        </p:nvSpPr>
        <p:spPr>
          <a:xfrm rot="-5400000" flipH="1">
            <a:off x="8850" y="543625"/>
            <a:ext cx="551700" cy="551700"/>
          </a:xfrm>
          <a:prstGeom prst="pie">
            <a:avLst>
              <a:gd name="adj1" fmla="val 931"/>
              <a:gd name="adj2" fmla="val 5408708"/>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pic>
        <p:nvPicPr>
          <p:cNvPr id="948" name="Google Shape;948;p105" descr="Images shows a user wearing a virtual reality headset at a Laurier Library event&#10;"/>
          <p:cNvPicPr preferRelativeResize="0"/>
          <p:nvPr/>
        </p:nvPicPr>
        <p:blipFill>
          <a:blip r:embed="rId3">
            <a:alphaModFix/>
          </a:blip>
          <a:stretch>
            <a:fillRect/>
          </a:stretch>
        </p:blipFill>
        <p:spPr>
          <a:xfrm>
            <a:off x="6988090" y="286200"/>
            <a:ext cx="1779634" cy="32033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106"/>
          <p:cNvSpPr txBox="1">
            <a:spLocks noGrp="1"/>
          </p:cNvSpPr>
          <p:nvPr>
            <p:ph type="subTitle" idx="1"/>
          </p:nvPr>
        </p:nvSpPr>
        <p:spPr>
          <a:xfrm>
            <a:off x="331225" y="3889875"/>
            <a:ext cx="4287300" cy="408900"/>
          </a:xfrm>
          <a:prstGeom prst="rect">
            <a:avLst/>
          </a:prstGeom>
        </p:spPr>
        <p:txBody>
          <a:bodyPr spcFirstLastPara="1" wrap="square" lIns="0" tIns="91425" rIns="91425" bIns="91425" anchor="t" anchorCtr="0">
            <a:noAutofit/>
          </a:bodyPr>
          <a:lstStyle/>
          <a:p>
            <a:pPr marL="0" lvl="0" indent="0" algn="ctr" rtl="0">
              <a:spcBef>
                <a:spcPts val="0"/>
              </a:spcBef>
              <a:spcAft>
                <a:spcPts val="0"/>
              </a:spcAft>
              <a:buNone/>
            </a:pPr>
            <a:r>
              <a:rPr lang="en" sz="1400" b="1">
                <a:solidFill>
                  <a:srgbClr val="FCFCFC"/>
                </a:solidFill>
                <a:latin typeface="Arimo"/>
                <a:ea typeface="Arimo"/>
                <a:cs typeface="Arimo"/>
                <a:sym typeface="Arimo"/>
              </a:rPr>
              <a:t>Do you have any questions?</a:t>
            </a:r>
            <a:endParaRPr sz="1400" b="1">
              <a:solidFill>
                <a:srgbClr val="FCFCFC"/>
              </a:solidFill>
              <a:latin typeface="Arimo"/>
              <a:ea typeface="Arimo"/>
              <a:cs typeface="Arimo"/>
              <a:sym typeface="Arimo"/>
            </a:endParaRPr>
          </a:p>
          <a:p>
            <a:pPr marL="0" lvl="0" indent="0" algn="ctr" rtl="0">
              <a:spcBef>
                <a:spcPts val="0"/>
              </a:spcBef>
              <a:spcAft>
                <a:spcPts val="0"/>
              </a:spcAft>
              <a:buNone/>
            </a:pPr>
            <a:r>
              <a:rPr lang="en" sz="1400">
                <a:solidFill>
                  <a:srgbClr val="FCFCFC"/>
                </a:solidFill>
                <a:latin typeface="Arimo"/>
                <a:ea typeface="Arimo"/>
                <a:cs typeface="Arimo"/>
                <a:sym typeface="Arimo"/>
              </a:rPr>
              <a:t>mgoodridge@wlu.ca</a:t>
            </a:r>
            <a:endParaRPr/>
          </a:p>
        </p:txBody>
      </p:sp>
      <p:sp>
        <p:nvSpPr>
          <p:cNvPr id="954" name="Google Shape;954;p106"/>
          <p:cNvSpPr txBox="1">
            <a:spLocks noGrp="1"/>
          </p:cNvSpPr>
          <p:nvPr>
            <p:ph type="title"/>
          </p:nvPr>
        </p:nvSpPr>
        <p:spPr>
          <a:xfrm>
            <a:off x="284700" y="1825350"/>
            <a:ext cx="5622600" cy="1794300"/>
          </a:xfrm>
          <a:prstGeom prst="rect">
            <a:avLst/>
          </a:prstGeom>
        </p:spPr>
        <p:txBody>
          <a:bodyPr spcFirstLastPara="1" wrap="square" lIns="0" tIns="91425" rIns="91425" bIns="0" anchor="b" anchorCtr="0">
            <a:noAutofit/>
          </a:bodyPr>
          <a:lstStyle/>
          <a:p>
            <a:pPr marL="0" lvl="0" indent="0" algn="l" rtl="0">
              <a:spcBef>
                <a:spcPts val="0"/>
              </a:spcBef>
              <a:spcAft>
                <a:spcPts val="0"/>
              </a:spcAft>
              <a:buNone/>
            </a:pPr>
            <a:r>
              <a:rPr lang="en"/>
              <a:t>Final Thoughts</a:t>
            </a:r>
            <a:endParaRPr/>
          </a:p>
        </p:txBody>
      </p:sp>
      <p:pic>
        <p:nvPicPr>
          <p:cNvPr id="955" name="Google Shape;955;p106" descr="Collage of various images of programs and services related to Laurier's gaming library"/>
          <p:cNvPicPr preferRelativeResize="0"/>
          <p:nvPr/>
        </p:nvPicPr>
        <p:blipFill>
          <a:blip r:embed="rId3">
            <a:alphaModFix/>
          </a:blip>
          <a:stretch>
            <a:fillRect/>
          </a:stretch>
        </p:blipFill>
        <p:spPr>
          <a:xfrm>
            <a:off x="418448" y="692986"/>
            <a:ext cx="5636351" cy="1878776"/>
          </a:xfrm>
          <a:prstGeom prst="rect">
            <a:avLst/>
          </a:prstGeom>
          <a:noFill/>
          <a:ln>
            <a:noFill/>
          </a:ln>
        </p:spPr>
      </p:pic>
    </p:spTree>
  </p:cSld>
  <p:clrMapOvr>
    <a:masterClrMapping/>
  </p:clrMapOvr>
</p:sld>
</file>

<file path=ppt/theme/theme1.xml><?xml version="1.0" encoding="utf-8"?>
<a:theme xmlns:a="http://schemas.openxmlformats.org/drawingml/2006/main" name="Workshop Facilitation">
  <a:themeElements>
    <a:clrScheme name="Simple Light">
      <a:dk1>
        <a:srgbClr val="10100F"/>
      </a:dk1>
      <a:lt1>
        <a:srgbClr val="F8F3EC"/>
      </a:lt1>
      <a:dk2>
        <a:srgbClr val="810100"/>
      </a:dk2>
      <a:lt2>
        <a:srgbClr val="F8F3EC"/>
      </a:lt2>
      <a:accent1>
        <a:srgbClr val="B82D2D"/>
      </a:accent1>
      <a:accent2>
        <a:srgbClr val="FB6058"/>
      </a:accent2>
      <a:accent3>
        <a:srgbClr val="FFD979"/>
      </a:accent3>
      <a:accent4>
        <a:srgbClr val="FFADA8"/>
      </a:accent4>
      <a:accent5>
        <a:srgbClr val="570100"/>
      </a:accent5>
      <a:accent6>
        <a:srgbClr val="303030"/>
      </a:accent6>
      <a:hlink>
        <a:srgbClr val="FC6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 Project timeline/workflow presentation [Style 1] ">
  <a:themeElements>
    <a:clrScheme name="Google Colours">
      <a:dk1>
        <a:srgbClr val="292D3E"/>
      </a:dk1>
      <a:lt1>
        <a:srgbClr val="FFFFFF"/>
      </a:lt1>
      <a:dk2>
        <a:srgbClr val="F1F2DF"/>
      </a:dk2>
      <a:lt2>
        <a:srgbClr val="666666"/>
      </a:lt2>
      <a:accent1>
        <a:srgbClr val="6D31FD"/>
      </a:accent1>
      <a:accent2>
        <a:srgbClr val="066B6B"/>
      </a:accent2>
      <a:accent3>
        <a:srgbClr val="FFDF5F"/>
      </a:accent3>
      <a:accent4>
        <a:srgbClr val="8289FF"/>
      </a:accent4>
      <a:accent5>
        <a:srgbClr val="FF8127"/>
      </a:accent5>
      <a:accent6>
        <a:srgbClr val="CAF38D"/>
      </a:accent6>
      <a:hlink>
        <a:srgbClr val="8289FF"/>
      </a:hlink>
      <a:folHlink>
        <a:srgbClr val="7B1F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613</Words>
  <Application>Microsoft Office PowerPoint</Application>
  <PresentationFormat>On-screen Show (16:9)</PresentationFormat>
  <Paragraphs>63</Paragraphs>
  <Slides>9</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9</vt:i4>
      </vt:variant>
    </vt:vector>
  </HeadingPairs>
  <TitlesOfParts>
    <vt:vector size="22" baseType="lpstr">
      <vt:lpstr>Poppins SemiBold</vt:lpstr>
      <vt:lpstr>Plus Jakarta Sans Medium</vt:lpstr>
      <vt:lpstr>Plus Jakarta Sans</vt:lpstr>
      <vt:lpstr>Inter</vt:lpstr>
      <vt:lpstr>Arimo</vt:lpstr>
      <vt:lpstr>Urbanist</vt:lpstr>
      <vt:lpstr>Arial</vt:lpstr>
      <vt:lpstr>Nunito Sans</vt:lpstr>
      <vt:lpstr>Urbanist Medium</vt:lpstr>
      <vt:lpstr>Poppins Light</vt:lpstr>
      <vt:lpstr>Poppins</vt:lpstr>
      <vt:lpstr>Workshop Facilitation</vt:lpstr>
      <vt:lpstr>[INT] Project timeline/workflow presentation [Style 1] </vt:lpstr>
      <vt:lpstr>Perceived and Unperceived Barriers to Access for Gaming Library Collections</vt:lpstr>
      <vt:lpstr>Agenda</vt:lpstr>
      <vt:lpstr>Accessibility Framework</vt:lpstr>
      <vt:lpstr>Game Industry Overview</vt:lpstr>
      <vt:lpstr>Discoverability</vt:lpstr>
      <vt:lpstr>Inclusive Programming</vt:lpstr>
      <vt:lpstr>Collection Development</vt:lpstr>
      <vt:lpstr>User Support</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Carli Agostino</cp:lastModifiedBy>
  <cp:revision>1</cp:revision>
  <dcterms:modified xsi:type="dcterms:W3CDTF">2025-06-17T12:37:17Z</dcterms:modified>
</cp:coreProperties>
</file>