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4"/>
  </p:sldMasterIdLst>
  <p:notesMasterIdLst>
    <p:notesMasterId r:id="rId29"/>
  </p:notesMasterIdLst>
  <p:handoutMasterIdLst>
    <p:handoutMasterId r:id="rId30"/>
  </p:handoutMasterIdLst>
  <p:sldIdLst>
    <p:sldId id="262" r:id="rId5"/>
    <p:sldId id="283" r:id="rId6"/>
    <p:sldId id="302" r:id="rId7"/>
    <p:sldId id="284" r:id="rId8"/>
    <p:sldId id="285" r:id="rId9"/>
    <p:sldId id="303" r:id="rId10"/>
    <p:sldId id="305" r:id="rId11"/>
    <p:sldId id="304" r:id="rId12"/>
    <p:sldId id="291" r:id="rId13"/>
    <p:sldId id="292" r:id="rId14"/>
    <p:sldId id="301" r:id="rId15"/>
    <p:sldId id="286" r:id="rId16"/>
    <p:sldId id="287" r:id="rId17"/>
    <p:sldId id="293" r:id="rId18"/>
    <p:sldId id="296" r:id="rId19"/>
    <p:sldId id="294" r:id="rId20"/>
    <p:sldId id="306" r:id="rId21"/>
    <p:sldId id="307" r:id="rId22"/>
    <p:sldId id="308" r:id="rId23"/>
    <p:sldId id="309" r:id="rId24"/>
    <p:sldId id="297" r:id="rId25"/>
    <p:sldId id="300" r:id="rId26"/>
    <p:sldId id="290" r:id="rId27"/>
    <p:sldId id="282"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1F777C-1205-3028-9BFC-E756AE309FC3}" name="Rebecca Kolisnyk" initials="RK" userId="S::rebeccakolisnyk@trentu.ca::a94a7992-1fd2-4eff-990f-dfddd58f685a" providerId="AD"/>
  <p188:author id="{4C4C1482-E4A0-3041-E6C9-C43878A374C0}" name="Kat Hicks" initials="KH" userId="S::kathicks@trentu.ca::01ddeec3-21ca-4d75-9a31-bea024fc05b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0647E"/>
    <a:srgbClr val="094852"/>
    <a:srgbClr val="0530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7990E7-9732-4BF1-9164-81ADF6555964}" v="1" dt="2025-06-11T18:05:43.905"/>
    <p1510:client id="{DDDC6727-ADFC-507A-A027-FB8A3E98584C}" v="1093" dt="2025-06-11T17:59:23.6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58"/>
    <p:restoredTop sz="94681"/>
  </p:normalViewPr>
  <p:slideViewPr>
    <p:cSldViewPr snapToGrid="0">
      <p:cViewPr varScale="1">
        <p:scale>
          <a:sx n="117" d="100"/>
          <a:sy n="117" d="100"/>
        </p:scale>
        <p:origin x="176" y="7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en Olsen-Lynch" userId="c82c0ce4-b466-4aa0-a031-fa0abcefbd24" providerId="ADAL" clId="{8E7990E7-9732-4BF1-9164-81ADF6555964}"/>
    <pc:docChg chg="undo custSel modSld">
      <pc:chgData name="Ellen Olsen-Lynch" userId="c82c0ce4-b466-4aa0-a031-fa0abcefbd24" providerId="ADAL" clId="{8E7990E7-9732-4BF1-9164-81ADF6555964}" dt="2025-06-11T18:07:37.112" v="22" actId="179"/>
      <pc:docMkLst>
        <pc:docMk/>
      </pc:docMkLst>
      <pc:sldChg chg="modSp mod">
        <pc:chgData name="Ellen Olsen-Lynch" userId="c82c0ce4-b466-4aa0-a031-fa0abcefbd24" providerId="ADAL" clId="{8E7990E7-9732-4BF1-9164-81ADF6555964}" dt="2025-06-11T18:05:57.689" v="13" actId="20577"/>
        <pc:sldMkLst>
          <pc:docMk/>
          <pc:sldMk cId="3757840533" sldId="308"/>
        </pc:sldMkLst>
        <pc:spChg chg="mod">
          <ac:chgData name="Ellen Olsen-Lynch" userId="c82c0ce4-b466-4aa0-a031-fa0abcefbd24" providerId="ADAL" clId="{8E7990E7-9732-4BF1-9164-81ADF6555964}" dt="2025-06-11T18:05:57.689" v="13" actId="20577"/>
          <ac:spMkLst>
            <pc:docMk/>
            <pc:sldMk cId="3757840533" sldId="308"/>
            <ac:spMk id="2" creationId="{F3778CE2-1213-79DE-E311-DECE5A22F4CE}"/>
          </ac:spMkLst>
        </pc:spChg>
      </pc:sldChg>
      <pc:sldChg chg="modSp mod">
        <pc:chgData name="Ellen Olsen-Lynch" userId="c82c0ce4-b466-4aa0-a031-fa0abcefbd24" providerId="ADAL" clId="{8E7990E7-9732-4BF1-9164-81ADF6555964}" dt="2025-06-11T18:07:37.112" v="22" actId="179"/>
        <pc:sldMkLst>
          <pc:docMk/>
          <pc:sldMk cId="2143495164" sldId="309"/>
        </pc:sldMkLst>
        <pc:spChg chg="mod">
          <ac:chgData name="Ellen Olsen-Lynch" userId="c82c0ce4-b466-4aa0-a031-fa0abcefbd24" providerId="ADAL" clId="{8E7990E7-9732-4BF1-9164-81ADF6555964}" dt="2025-06-11T18:07:37.112" v="22" actId="179"/>
          <ac:spMkLst>
            <pc:docMk/>
            <pc:sldMk cId="2143495164" sldId="309"/>
            <ac:spMk id="2" creationId="{1BEC4A5F-9088-9C02-03DD-ADA8C8AB75E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trentu-my.sharepoint.com/personal/ellenolsenlynch_trentu_ca/Documents/Accessibility/ACE%20SP%20Statistics.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Sheet2!$F$2</c:f>
              <c:strCache>
                <c:ptCount val="1"/>
                <c:pt idx="0">
                  <c:v>2021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Sheet2!$G$1:$I$1</c:f>
              <c:strCache>
                <c:ptCount val="3"/>
                <c:pt idx="0">
                  <c:v>OCUL</c:v>
                </c:pt>
                <c:pt idx="1">
                  <c:v>U of T</c:v>
                </c:pt>
                <c:pt idx="2">
                  <c:v>Trent</c:v>
                </c:pt>
              </c:strCache>
            </c:strRef>
          </c:cat>
          <c:val>
            <c:numRef>
              <c:f>Sheet2!$G$2:$I$2</c:f>
              <c:numCache>
                <c:formatCode>General</c:formatCode>
                <c:ptCount val="3"/>
                <c:pt idx="0">
                  <c:v>2217</c:v>
                </c:pt>
                <c:pt idx="1">
                  <c:v>1103</c:v>
                </c:pt>
                <c:pt idx="2">
                  <c:v>4</c:v>
                </c:pt>
              </c:numCache>
            </c:numRef>
          </c:val>
          <c:extLst>
            <c:ext xmlns:c16="http://schemas.microsoft.com/office/drawing/2014/chart" uri="{C3380CC4-5D6E-409C-BE32-E72D297353CC}">
              <c16:uniqueId val="{00000000-AB9F-4876-9560-BD9E5094A509}"/>
            </c:ext>
          </c:extLst>
        </c:ser>
        <c:ser>
          <c:idx val="1"/>
          <c:order val="1"/>
          <c:tx>
            <c:strRef>
              <c:f>Sheet2!$F$3</c:f>
              <c:strCache>
                <c:ptCount val="1"/>
                <c:pt idx="0">
                  <c:v>2022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Sheet2!$G$1:$I$1</c:f>
              <c:strCache>
                <c:ptCount val="3"/>
                <c:pt idx="0">
                  <c:v>OCUL</c:v>
                </c:pt>
                <c:pt idx="1">
                  <c:v>U of T</c:v>
                </c:pt>
                <c:pt idx="2">
                  <c:v>Trent</c:v>
                </c:pt>
              </c:strCache>
            </c:strRef>
          </c:cat>
          <c:val>
            <c:numRef>
              <c:f>Sheet2!$G$3:$I$3</c:f>
              <c:numCache>
                <c:formatCode>General</c:formatCode>
                <c:ptCount val="3"/>
                <c:pt idx="0">
                  <c:v>2509</c:v>
                </c:pt>
                <c:pt idx="1">
                  <c:v>1196</c:v>
                </c:pt>
                <c:pt idx="2">
                  <c:v>19</c:v>
                </c:pt>
              </c:numCache>
            </c:numRef>
          </c:val>
          <c:extLst>
            <c:ext xmlns:c16="http://schemas.microsoft.com/office/drawing/2014/chart" uri="{C3380CC4-5D6E-409C-BE32-E72D297353CC}">
              <c16:uniqueId val="{00000001-AB9F-4876-9560-BD9E5094A509}"/>
            </c:ext>
          </c:extLst>
        </c:ser>
        <c:ser>
          <c:idx val="2"/>
          <c:order val="2"/>
          <c:tx>
            <c:strRef>
              <c:f>Sheet2!$F$4</c:f>
              <c:strCache>
                <c:ptCount val="1"/>
                <c:pt idx="0">
                  <c:v>2023</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Sheet2!$G$1:$I$1</c:f>
              <c:strCache>
                <c:ptCount val="3"/>
                <c:pt idx="0">
                  <c:v>OCUL</c:v>
                </c:pt>
                <c:pt idx="1">
                  <c:v>U of T</c:v>
                </c:pt>
                <c:pt idx="2">
                  <c:v>Trent</c:v>
                </c:pt>
              </c:strCache>
            </c:strRef>
          </c:cat>
          <c:val>
            <c:numRef>
              <c:f>Sheet2!$G$4:$I$4</c:f>
              <c:numCache>
                <c:formatCode>General</c:formatCode>
                <c:ptCount val="3"/>
                <c:pt idx="0">
                  <c:v>2217</c:v>
                </c:pt>
                <c:pt idx="1">
                  <c:v>906</c:v>
                </c:pt>
                <c:pt idx="2">
                  <c:v>35</c:v>
                </c:pt>
              </c:numCache>
            </c:numRef>
          </c:val>
          <c:extLst>
            <c:ext xmlns:c16="http://schemas.microsoft.com/office/drawing/2014/chart" uri="{C3380CC4-5D6E-409C-BE32-E72D297353CC}">
              <c16:uniqueId val="{00000002-AB9F-4876-9560-BD9E5094A509}"/>
            </c:ext>
          </c:extLst>
        </c:ser>
        <c:dLbls>
          <c:dLblPos val="outEnd"/>
          <c:showLegendKey val="0"/>
          <c:showVal val="1"/>
          <c:showCatName val="0"/>
          <c:showSerName val="0"/>
          <c:showPercent val="0"/>
          <c:showBubbleSize val="0"/>
        </c:dLbls>
        <c:gapWidth val="100"/>
        <c:axId val="477227583"/>
        <c:axId val="960591839"/>
      </c:barChart>
      <c:catAx>
        <c:axId val="477227583"/>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960591839"/>
        <c:crosses val="autoZero"/>
        <c:auto val="1"/>
        <c:lblAlgn val="ctr"/>
        <c:lblOffset val="100"/>
        <c:noMultiLvlLbl val="0"/>
      </c:catAx>
      <c:valAx>
        <c:axId val="960591839"/>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r>
                  <a:rPr lang="en-US" sz="1800" b="0"/>
                  <a:t># of Downloads</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477227583"/>
        <c:crosses val="autoZero"/>
        <c:crossBetween val="between"/>
      </c:valAx>
      <c:spPr>
        <a:noFill/>
        <a:ln>
          <a:noFill/>
        </a:ln>
        <a:effectLst/>
      </c:spPr>
    </c:plotArea>
    <c:legend>
      <c:legendPos val="b"/>
      <c:layout>
        <c:manualLayout>
          <c:xMode val="edge"/>
          <c:yMode val="edge"/>
          <c:x val="0.17215488300514198"/>
          <c:y val="0.88980076253134033"/>
          <c:w val="0.63078051245363487"/>
          <c:h val="8.8000980818359081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ACE Digitization Requests by Year</a:t>
            </a:r>
          </a:p>
        </c:rich>
      </c:tx>
      <c:layout>
        <c:manualLayout>
          <c:xMode val="edge"/>
          <c:yMode val="edge"/>
          <c:x val="0.17541296439134896"/>
          <c:y val="0"/>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0.15330358705161853"/>
          <c:y val="0.17377333041703119"/>
          <c:w val="0.78802974628171474"/>
          <c:h val="0.51151173811606887"/>
        </c:manualLayout>
      </c:layout>
      <c:barChart>
        <c:barDir val="bar"/>
        <c:grouping val="clustered"/>
        <c:varyColors val="0"/>
        <c:ser>
          <c:idx val="0"/>
          <c:order val="0"/>
          <c:tx>
            <c:strRef>
              <c:f>Sheet2!$F$9</c:f>
              <c:strCache>
                <c:ptCount val="1"/>
                <c:pt idx="0">
                  <c:v>2021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Sheet2!$G$8:$I$8</c:f>
              <c:strCache>
                <c:ptCount val="3"/>
                <c:pt idx="0">
                  <c:v>OCUL</c:v>
                </c:pt>
                <c:pt idx="1">
                  <c:v>U of T</c:v>
                </c:pt>
                <c:pt idx="2">
                  <c:v>Trent</c:v>
                </c:pt>
              </c:strCache>
            </c:strRef>
          </c:cat>
          <c:val>
            <c:numRef>
              <c:f>Sheet2!$G$9:$I$9</c:f>
              <c:numCache>
                <c:formatCode>General</c:formatCode>
                <c:ptCount val="3"/>
                <c:pt idx="0">
                  <c:v>364</c:v>
                </c:pt>
                <c:pt idx="1">
                  <c:v>224</c:v>
                </c:pt>
                <c:pt idx="2">
                  <c:v>1</c:v>
                </c:pt>
              </c:numCache>
            </c:numRef>
          </c:val>
          <c:extLst>
            <c:ext xmlns:c16="http://schemas.microsoft.com/office/drawing/2014/chart" uri="{C3380CC4-5D6E-409C-BE32-E72D297353CC}">
              <c16:uniqueId val="{00000000-5316-4DDB-8F2F-8A0B71CD928E}"/>
            </c:ext>
          </c:extLst>
        </c:ser>
        <c:ser>
          <c:idx val="1"/>
          <c:order val="1"/>
          <c:tx>
            <c:strRef>
              <c:f>Sheet2!$F$10</c:f>
              <c:strCache>
                <c:ptCount val="1"/>
                <c:pt idx="0">
                  <c:v>2022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Sheet2!$G$8:$I$8</c:f>
              <c:strCache>
                <c:ptCount val="3"/>
                <c:pt idx="0">
                  <c:v>OCUL</c:v>
                </c:pt>
                <c:pt idx="1">
                  <c:v>U of T</c:v>
                </c:pt>
                <c:pt idx="2">
                  <c:v>Trent</c:v>
                </c:pt>
              </c:strCache>
            </c:strRef>
          </c:cat>
          <c:val>
            <c:numRef>
              <c:f>Sheet2!$G$10:$I$10</c:f>
              <c:numCache>
                <c:formatCode>General</c:formatCode>
                <c:ptCount val="3"/>
                <c:pt idx="0">
                  <c:v>571</c:v>
                </c:pt>
                <c:pt idx="1">
                  <c:v>274</c:v>
                </c:pt>
                <c:pt idx="2">
                  <c:v>10</c:v>
                </c:pt>
              </c:numCache>
            </c:numRef>
          </c:val>
          <c:extLst>
            <c:ext xmlns:c16="http://schemas.microsoft.com/office/drawing/2014/chart" uri="{C3380CC4-5D6E-409C-BE32-E72D297353CC}">
              <c16:uniqueId val="{00000001-5316-4DDB-8F2F-8A0B71CD928E}"/>
            </c:ext>
          </c:extLst>
        </c:ser>
        <c:ser>
          <c:idx val="2"/>
          <c:order val="2"/>
          <c:tx>
            <c:strRef>
              <c:f>Sheet2!$F$11</c:f>
              <c:strCache>
                <c:ptCount val="1"/>
                <c:pt idx="0">
                  <c:v>2023</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Sheet2!$G$8:$I$8</c:f>
              <c:strCache>
                <c:ptCount val="3"/>
                <c:pt idx="0">
                  <c:v>OCUL</c:v>
                </c:pt>
                <c:pt idx="1">
                  <c:v>U of T</c:v>
                </c:pt>
                <c:pt idx="2">
                  <c:v>Trent</c:v>
                </c:pt>
              </c:strCache>
            </c:strRef>
          </c:cat>
          <c:val>
            <c:numRef>
              <c:f>Sheet2!$G$11:$I$11</c:f>
              <c:numCache>
                <c:formatCode>General</c:formatCode>
                <c:ptCount val="3"/>
                <c:pt idx="0">
                  <c:v>1053</c:v>
                </c:pt>
                <c:pt idx="1">
                  <c:v>334</c:v>
                </c:pt>
                <c:pt idx="2">
                  <c:v>20</c:v>
                </c:pt>
              </c:numCache>
            </c:numRef>
          </c:val>
          <c:extLst>
            <c:ext xmlns:c16="http://schemas.microsoft.com/office/drawing/2014/chart" uri="{C3380CC4-5D6E-409C-BE32-E72D297353CC}">
              <c16:uniqueId val="{00000002-5316-4DDB-8F2F-8A0B71CD928E}"/>
            </c:ext>
          </c:extLst>
        </c:ser>
        <c:dLbls>
          <c:dLblPos val="outEnd"/>
          <c:showLegendKey val="0"/>
          <c:showVal val="1"/>
          <c:showCatName val="0"/>
          <c:showSerName val="0"/>
          <c:showPercent val="0"/>
          <c:showBubbleSize val="0"/>
        </c:dLbls>
        <c:gapWidth val="100"/>
        <c:axId val="1178377439"/>
        <c:axId val="1178376959"/>
      </c:barChart>
      <c:catAx>
        <c:axId val="1178377439"/>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1178376959"/>
        <c:crosses val="autoZero"/>
        <c:auto val="1"/>
        <c:lblAlgn val="ctr"/>
        <c:lblOffset val="100"/>
        <c:noMultiLvlLbl val="0"/>
      </c:catAx>
      <c:valAx>
        <c:axId val="1178376959"/>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r>
                  <a:rPr lang="en-US" sz="1800" b="0"/>
                  <a:t># of Requests</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11783774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4E781B-57B1-F84E-BEA7-15ABF04922B2}" type="datetime1">
              <a:rPr lang="en-CA" smtClean="0"/>
              <a:t>2025-06-13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Click to add footer</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8C7697-E0BD-9344-9A96-1D3C032147D4}" type="slidenum">
              <a:rPr lang="en-US" smtClean="0"/>
              <a:t>‹#›</a:t>
            </a:fld>
            <a:endParaRPr lang="en-US"/>
          </a:p>
        </p:txBody>
      </p:sp>
    </p:spTree>
    <p:extLst>
      <p:ext uri="{BB962C8B-B14F-4D97-AF65-F5344CB8AC3E}">
        <p14:creationId xmlns:p14="http://schemas.microsoft.com/office/powerpoint/2010/main" val="253788496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E158DB-5FDA-4848-A13F-A97620641317}" type="datetime1">
              <a:rPr lang="en-CA" smtClean="0"/>
              <a:t>2025-06-13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Click to add footer</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35EB84-4CB2-5E49-B6ED-D6659A7E97F3}" type="slidenum">
              <a:rPr lang="en-US" smtClean="0"/>
              <a:t>‹#›</a:t>
            </a:fld>
            <a:endParaRPr lang="en-US"/>
          </a:p>
        </p:txBody>
      </p:sp>
    </p:spTree>
    <p:extLst>
      <p:ext uri="{BB962C8B-B14F-4D97-AF65-F5344CB8AC3E}">
        <p14:creationId xmlns:p14="http://schemas.microsoft.com/office/powerpoint/2010/main" val="661107416"/>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Click to add footer</a:t>
            </a:r>
          </a:p>
        </p:txBody>
      </p:sp>
      <p:sp>
        <p:nvSpPr>
          <p:cNvPr id="5" name="Slide Number Placeholder 4"/>
          <p:cNvSpPr>
            <a:spLocks noGrp="1"/>
          </p:cNvSpPr>
          <p:nvPr>
            <p:ph type="sldNum" sz="quarter" idx="5"/>
          </p:nvPr>
        </p:nvSpPr>
        <p:spPr/>
        <p:txBody>
          <a:bodyPr/>
          <a:lstStyle/>
          <a:p>
            <a:fld id="{9235EB84-4CB2-5E49-B6ED-D6659A7E97F3}" type="slidenum">
              <a:rPr lang="en-US" smtClean="0"/>
              <a:t>7</a:t>
            </a:fld>
            <a:endParaRPr lang="en-US"/>
          </a:p>
        </p:txBody>
      </p:sp>
    </p:spTree>
    <p:extLst>
      <p:ext uri="{BB962C8B-B14F-4D97-AF65-F5344CB8AC3E}">
        <p14:creationId xmlns:p14="http://schemas.microsoft.com/office/powerpoint/2010/main" val="7877189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5235" y="993536"/>
            <a:ext cx="7995024" cy="1233413"/>
          </a:xfrm>
          <a:prstGeom prst="rect">
            <a:avLst/>
          </a:prstGeom>
        </p:spPr>
        <p:txBody>
          <a:bodyPr lIns="0" tIns="0" rIns="0" bIns="0" anchor="b" anchorCtr="0"/>
          <a:lstStyle>
            <a:lvl1pPr algn="r">
              <a:lnSpc>
                <a:spcPct val="90000"/>
              </a:lnSpc>
              <a:defRPr sz="3200" b="1" i="0">
                <a:solidFill>
                  <a:schemeClr val="bg1"/>
                </a:solidFill>
                <a:latin typeface="Arial"/>
                <a:cs typeface="Arial"/>
              </a:defRPr>
            </a:lvl1pPr>
          </a:lstStyle>
          <a:p>
            <a:r>
              <a:rPr lang="en-CA"/>
              <a:t>Click to add title</a:t>
            </a:r>
            <a:endParaRPr lang="en-US"/>
          </a:p>
        </p:txBody>
      </p:sp>
      <p:sp>
        <p:nvSpPr>
          <p:cNvPr id="3" name="Subtitle 2"/>
          <p:cNvSpPr>
            <a:spLocks noGrp="1"/>
          </p:cNvSpPr>
          <p:nvPr>
            <p:ph type="subTitle" idx="1" hasCustomPrompt="1"/>
          </p:nvPr>
        </p:nvSpPr>
        <p:spPr>
          <a:xfrm>
            <a:off x="575235" y="2974410"/>
            <a:ext cx="7995024" cy="273690"/>
          </a:xfrm>
          <a:prstGeom prst="rect">
            <a:avLst/>
          </a:prstGeom>
        </p:spPr>
        <p:txBody>
          <a:bodyPr lIns="0" tIns="0" rIns="0" bIns="0" anchor="ctr" anchorCtr="0"/>
          <a:lstStyle>
            <a:lvl1pPr marL="0" indent="0" algn="r">
              <a:lnSpc>
                <a:spcPct val="70000"/>
              </a:lnSpc>
              <a:buNone/>
              <a:defRPr sz="1800" b="1" i="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add date</a:t>
            </a:r>
          </a:p>
        </p:txBody>
      </p:sp>
    </p:spTree>
    <p:extLst>
      <p:ext uri="{BB962C8B-B14F-4D97-AF65-F5344CB8AC3E}">
        <p14:creationId xmlns:p14="http://schemas.microsoft.com/office/powerpoint/2010/main" val="503351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Page - OPT1">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4" hasCustomPrompt="1"/>
          </p:nvPr>
        </p:nvSpPr>
        <p:spPr>
          <a:xfrm>
            <a:off x="1138211" y="922709"/>
            <a:ext cx="6674213" cy="1378894"/>
          </a:xfrm>
          <a:prstGeom prst="rect">
            <a:avLst/>
          </a:prstGeom>
        </p:spPr>
        <p:txBody>
          <a:bodyPr lIns="182880" tIns="91440" rIns="182880" bIns="91440" anchor="t" anchorCtr="0"/>
          <a:lstStyle>
            <a:lvl1pPr marL="0" indent="0">
              <a:lnSpc>
                <a:spcPct val="90000"/>
              </a:lnSpc>
              <a:buNone/>
              <a:defRPr sz="1400" b="1" i="0" baseline="0">
                <a:solidFill>
                  <a:srgbClr val="FFFFFF"/>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add text</a:t>
            </a:r>
          </a:p>
        </p:txBody>
      </p:sp>
      <p:sp>
        <p:nvSpPr>
          <p:cNvPr id="4" name="Title 17"/>
          <p:cNvSpPr>
            <a:spLocks noGrp="1"/>
          </p:cNvSpPr>
          <p:nvPr>
            <p:ph type="title" hasCustomPrompt="1"/>
          </p:nvPr>
        </p:nvSpPr>
        <p:spPr>
          <a:xfrm>
            <a:off x="1138211" y="375315"/>
            <a:ext cx="6674213" cy="425379"/>
          </a:xfrm>
          <a:prstGeom prst="rect">
            <a:avLst/>
          </a:prstGeom>
        </p:spPr>
        <p:txBody>
          <a:bodyPr vert="horz" lIns="182880" tIns="91440" rIns="182880" bIns="91440"/>
          <a:lstStyle>
            <a:lvl1pPr algn="l">
              <a:lnSpc>
                <a:spcPct val="80000"/>
              </a:lnSpc>
              <a:defRPr sz="2400" b="1" i="0">
                <a:solidFill>
                  <a:srgbClr val="FFFFFF"/>
                </a:solidFill>
                <a:latin typeface="Arial"/>
                <a:cs typeface="Arial"/>
              </a:defRPr>
            </a:lvl1pPr>
          </a:lstStyle>
          <a:p>
            <a:r>
              <a:rPr lang="en-CA"/>
              <a:t>Click to add header</a:t>
            </a:r>
            <a:endParaRPr lang="en-US"/>
          </a:p>
        </p:txBody>
      </p:sp>
    </p:spTree>
    <p:extLst>
      <p:ext uri="{BB962C8B-B14F-4D97-AF65-F5344CB8AC3E}">
        <p14:creationId xmlns:p14="http://schemas.microsoft.com/office/powerpoint/2010/main" val="50328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age - OPT2">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2"/>
          <p:cNvSpPr>
            <a:spLocks noGrp="1"/>
          </p:cNvSpPr>
          <p:nvPr>
            <p:ph type="body" idx="14" hasCustomPrompt="1"/>
          </p:nvPr>
        </p:nvSpPr>
        <p:spPr>
          <a:xfrm>
            <a:off x="1138211" y="922709"/>
            <a:ext cx="6674213" cy="1378894"/>
          </a:xfrm>
          <a:prstGeom prst="rect">
            <a:avLst/>
          </a:prstGeom>
        </p:spPr>
        <p:txBody>
          <a:bodyPr lIns="182880" tIns="91440" rIns="182880" bIns="91440" anchor="t" anchorCtr="0"/>
          <a:lstStyle>
            <a:lvl1pPr marL="0" indent="0">
              <a:lnSpc>
                <a:spcPct val="90000"/>
              </a:lnSpc>
              <a:buNone/>
              <a:defRPr sz="1400" b="1" i="0" baseline="0">
                <a:solidFill>
                  <a:srgbClr val="FFFFFF"/>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add text</a:t>
            </a:r>
          </a:p>
        </p:txBody>
      </p:sp>
      <p:sp>
        <p:nvSpPr>
          <p:cNvPr id="6" name="Title 17"/>
          <p:cNvSpPr>
            <a:spLocks noGrp="1"/>
          </p:cNvSpPr>
          <p:nvPr>
            <p:ph type="title" hasCustomPrompt="1"/>
          </p:nvPr>
        </p:nvSpPr>
        <p:spPr>
          <a:xfrm>
            <a:off x="1138211" y="375315"/>
            <a:ext cx="6674213" cy="425379"/>
          </a:xfrm>
          <a:prstGeom prst="rect">
            <a:avLst/>
          </a:prstGeom>
        </p:spPr>
        <p:txBody>
          <a:bodyPr vert="horz" lIns="182880" tIns="91440" rIns="182880" bIns="91440"/>
          <a:lstStyle>
            <a:lvl1pPr algn="l">
              <a:lnSpc>
                <a:spcPct val="80000"/>
              </a:lnSpc>
              <a:defRPr sz="2400" b="1" i="0">
                <a:solidFill>
                  <a:srgbClr val="FFFFFF"/>
                </a:solidFill>
                <a:latin typeface="Arial"/>
                <a:cs typeface="Arial"/>
              </a:defRPr>
            </a:lvl1pPr>
          </a:lstStyle>
          <a:p>
            <a:r>
              <a:rPr lang="en-CA"/>
              <a:t>Click to add header</a:t>
            </a:r>
            <a:endParaRPr lang="en-US"/>
          </a:p>
        </p:txBody>
      </p:sp>
    </p:spTree>
    <p:extLst>
      <p:ext uri="{BB962C8B-B14F-4D97-AF65-F5344CB8AC3E}">
        <p14:creationId xmlns:p14="http://schemas.microsoft.com/office/powerpoint/2010/main" val="2058093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and Bullet Lis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99242" y="2001524"/>
            <a:ext cx="8545518" cy="2577947"/>
          </a:xfrm>
          <a:prstGeom prst="rect">
            <a:avLst/>
          </a:prstGeom>
        </p:spPr>
        <p:txBody>
          <a:bodyPr wrap="square" lIns="182880" tIns="91440" rIns="182880" bIns="91440"/>
          <a:lstStyle>
            <a:lvl1pPr marL="256032" indent="-256032">
              <a:lnSpc>
                <a:spcPct val="100000"/>
              </a:lnSpc>
              <a:spcBef>
                <a:spcPts val="0"/>
              </a:spcBef>
              <a:spcAft>
                <a:spcPts val="0"/>
              </a:spcAft>
              <a:buClr>
                <a:srgbClr val="40647E"/>
              </a:buClr>
              <a:buFont typeface="Arial"/>
              <a:buChar char="•"/>
              <a:defRPr sz="2000">
                <a:solidFill>
                  <a:srgbClr val="053021"/>
                </a:solidFill>
                <a:latin typeface="Arial"/>
                <a:cs typeface="Arial"/>
              </a:defRPr>
            </a:lvl1pPr>
            <a:lvl2pPr marL="530352" indent="-228600">
              <a:lnSpc>
                <a:spcPct val="100000"/>
              </a:lnSpc>
              <a:spcBef>
                <a:spcPts val="0"/>
              </a:spcBef>
              <a:buClr>
                <a:srgbClr val="40647E"/>
              </a:buClr>
              <a:buFont typeface="Arial"/>
              <a:buChar char="•"/>
              <a:defRPr sz="18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1600">
                <a:solidFill>
                  <a:srgbClr val="053021"/>
                </a:solidFill>
                <a:latin typeface="Arial"/>
                <a:cs typeface="Arial"/>
              </a:defRPr>
            </a:lvl3pPr>
            <a:lvl4pPr marL="987552" indent="-201168">
              <a:lnSpc>
                <a:spcPct val="100000"/>
              </a:lnSpc>
              <a:spcBef>
                <a:spcPts val="0"/>
              </a:spcBef>
              <a:buClr>
                <a:srgbClr val="40647E"/>
              </a:buClr>
              <a:buFont typeface="Arial"/>
              <a:buChar char="•"/>
              <a:defRPr sz="14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400">
                <a:solidFill>
                  <a:srgbClr val="053021"/>
                </a:solidFill>
                <a:latin typeface="Arial"/>
                <a:cs typeface="Arial"/>
              </a:defRPr>
            </a:lvl5pPr>
          </a:lstStyle>
          <a:p>
            <a:pPr lvl="0"/>
            <a:r>
              <a:rPr lang="en-CA"/>
              <a:t>Click to add bullet list</a:t>
            </a:r>
          </a:p>
          <a:p>
            <a:pPr lvl="1"/>
            <a:r>
              <a:rPr lang="en-CA"/>
              <a:t>Level 2</a:t>
            </a:r>
          </a:p>
          <a:p>
            <a:pPr lvl="2"/>
            <a:r>
              <a:rPr lang="en-CA"/>
              <a:t>Level 3</a:t>
            </a:r>
          </a:p>
          <a:p>
            <a:pPr lvl="3"/>
            <a:r>
              <a:rPr lang="en-CA"/>
              <a:t>Level 4</a:t>
            </a:r>
          </a:p>
          <a:p>
            <a:pPr lvl="4"/>
            <a:r>
              <a:rPr lang="en-CA"/>
              <a:t>Level 5</a:t>
            </a:r>
            <a:endParaRPr lang="en-US"/>
          </a:p>
        </p:txBody>
      </p:sp>
      <p:sp>
        <p:nvSpPr>
          <p:cNvPr id="9" name="Oval 8"/>
          <p:cNvSpPr/>
          <p:nvPr userDrawn="1"/>
        </p:nvSpPr>
        <p:spPr>
          <a:xfrm>
            <a:off x="8620643" y="4767261"/>
            <a:ext cx="228600" cy="228600"/>
          </a:xfrm>
          <a:prstGeom prst="ellipse">
            <a:avLst/>
          </a:prstGeom>
          <a:solidFill>
            <a:srgbClr val="05302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900" b="1" i="0">
              <a:solidFill>
                <a:srgbClr val="FFFFFF"/>
              </a:solidFill>
              <a:latin typeface="Arial"/>
              <a:cs typeface="Arial"/>
            </a:endParaRPr>
          </a:p>
        </p:txBody>
      </p:sp>
      <p:sp>
        <p:nvSpPr>
          <p:cNvPr id="10" name="Slide Number Placeholder 9"/>
          <p:cNvSpPr>
            <a:spLocks noGrp="1"/>
          </p:cNvSpPr>
          <p:nvPr>
            <p:ph type="sldNum" sz="quarter" idx="10"/>
          </p:nvPr>
        </p:nvSpPr>
        <p:spPr>
          <a:xfrm>
            <a:off x="8620643" y="4774734"/>
            <a:ext cx="228600" cy="201707"/>
          </a:xfrm>
          <a:prstGeom prst="rect">
            <a:avLst/>
          </a:prstGeom>
        </p:spPr>
        <p:txBody>
          <a:bodyPr lIns="0" tIns="0" rIns="0" bIns="0" anchor="ctr" anchorCtr="0"/>
          <a:lstStyle>
            <a:lvl1pPr algn="ctr">
              <a:defRPr sz="900" b="1" i="0">
                <a:solidFill>
                  <a:srgbClr val="FFFFFF"/>
                </a:solidFill>
                <a:latin typeface="Arial"/>
                <a:cs typeface="Arial"/>
              </a:defRPr>
            </a:lvl1pPr>
          </a:lstStyle>
          <a:p>
            <a:fld id="{A21E8A3B-FC14-144C-AC26-DE3BCE97D7C1}" type="slidenum">
              <a:rPr lang="en-US" smtClean="0"/>
              <a:pPr/>
              <a:t>‹#›</a:t>
            </a:fld>
            <a:endParaRPr lang="en-US"/>
          </a:p>
        </p:txBody>
      </p:sp>
      <p:sp>
        <p:nvSpPr>
          <p:cNvPr id="18" name="Title 17"/>
          <p:cNvSpPr>
            <a:spLocks noGrp="1"/>
          </p:cNvSpPr>
          <p:nvPr>
            <p:ph type="title" hasCustomPrompt="1"/>
          </p:nvPr>
        </p:nvSpPr>
        <p:spPr>
          <a:xfrm>
            <a:off x="299242" y="1226991"/>
            <a:ext cx="8545518" cy="633599"/>
          </a:xfrm>
          <a:prstGeom prst="rect">
            <a:avLst/>
          </a:prstGeom>
        </p:spPr>
        <p:txBody>
          <a:bodyPr vert="horz" lIns="182880" tIns="91440" rIns="182880" bIns="91440"/>
          <a:lstStyle>
            <a:lvl1pPr algn="l">
              <a:lnSpc>
                <a:spcPct val="80000"/>
              </a:lnSpc>
              <a:defRPr sz="2800" b="1" i="0">
                <a:solidFill>
                  <a:srgbClr val="053021"/>
                </a:solidFill>
                <a:latin typeface="Arial"/>
                <a:cs typeface="Arial"/>
              </a:defRPr>
            </a:lvl1pPr>
          </a:lstStyle>
          <a:p>
            <a:r>
              <a:rPr lang="en-CA"/>
              <a:t>Click to add header</a:t>
            </a:r>
            <a:endParaRPr lang="en-US"/>
          </a:p>
        </p:txBody>
      </p:sp>
      <p:sp>
        <p:nvSpPr>
          <p:cNvPr id="21" name="Text Placeholder 20"/>
          <p:cNvSpPr>
            <a:spLocks noGrp="1"/>
          </p:cNvSpPr>
          <p:nvPr>
            <p:ph type="body" sz="quarter" idx="11" hasCustomPrompt="1"/>
          </p:nvPr>
        </p:nvSpPr>
        <p:spPr>
          <a:xfrm>
            <a:off x="5556209" y="4767262"/>
            <a:ext cx="2967312" cy="201707"/>
          </a:xfrm>
          <a:prstGeom prst="rect">
            <a:avLst/>
          </a:prstGeom>
        </p:spPr>
        <p:txBody>
          <a:bodyPr vert="horz" lIns="0" tIns="0" rIns="0" bIns="0" anchor="ctr" anchorCtr="0"/>
          <a:lstStyle>
            <a:lvl1pPr marL="0" indent="0" algn="r">
              <a:buNone/>
              <a:defRPr sz="900" b="0" i="0">
                <a:solidFill>
                  <a:srgbClr val="40647E"/>
                </a:solidFill>
                <a:latin typeface="Arial"/>
                <a:cs typeface="Arial"/>
              </a:defRPr>
            </a:lvl1pPr>
          </a:lstStyle>
          <a:p>
            <a:pPr lvl="0"/>
            <a:r>
              <a:rPr lang="en-US"/>
              <a:t>Click to add footer</a:t>
            </a:r>
          </a:p>
        </p:txBody>
      </p:sp>
    </p:spTree>
    <p:extLst>
      <p:ext uri="{BB962C8B-B14F-4D97-AF65-F5344CB8AC3E}">
        <p14:creationId xmlns:p14="http://schemas.microsoft.com/office/powerpoint/2010/main" val="3790272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and Number List">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299242" y="2001524"/>
            <a:ext cx="8545518" cy="2577947"/>
          </a:xfrm>
          <a:prstGeom prst="rect">
            <a:avLst/>
          </a:prstGeom>
        </p:spPr>
        <p:txBody>
          <a:bodyPr wrap="square" lIns="182880" tIns="91440" rIns="182880" bIns="91440"/>
          <a:lstStyle>
            <a:lvl1pPr marL="514350" indent="-457200">
              <a:lnSpc>
                <a:spcPct val="100000"/>
              </a:lnSpc>
              <a:spcBef>
                <a:spcPts val="0"/>
              </a:spcBef>
              <a:spcAft>
                <a:spcPts val="0"/>
              </a:spcAft>
              <a:buClr>
                <a:srgbClr val="40647E"/>
              </a:buClr>
              <a:buFont typeface="+mj-lt"/>
              <a:buAutoNum type="arabicParenR"/>
              <a:defRPr sz="2000">
                <a:solidFill>
                  <a:srgbClr val="053021"/>
                </a:solidFill>
                <a:latin typeface="Arial"/>
                <a:cs typeface="Arial"/>
              </a:defRPr>
            </a:lvl1pPr>
            <a:lvl2pPr marL="960120" indent="-411480">
              <a:lnSpc>
                <a:spcPct val="100000"/>
              </a:lnSpc>
              <a:spcBef>
                <a:spcPts val="0"/>
              </a:spcBef>
              <a:buClr>
                <a:srgbClr val="40647E"/>
              </a:buClr>
              <a:buFont typeface="+mj-lt"/>
              <a:buAutoNum type="alphaLcParenR"/>
              <a:defRPr sz="1800" baseline="0">
                <a:solidFill>
                  <a:srgbClr val="053021"/>
                </a:solidFill>
                <a:latin typeface="Arial"/>
                <a:cs typeface="Arial"/>
              </a:defRPr>
            </a:lvl2pPr>
            <a:lvl3pPr marL="1325880" indent="-365760">
              <a:lnSpc>
                <a:spcPct val="100000"/>
              </a:lnSpc>
              <a:spcBef>
                <a:spcPts val="0"/>
              </a:spcBef>
              <a:buClr>
                <a:srgbClr val="40647E"/>
              </a:buClr>
              <a:buFont typeface="+mj-lt"/>
              <a:buAutoNum type="alphaLcParenR"/>
              <a:defRPr sz="1600">
                <a:solidFill>
                  <a:srgbClr val="053021"/>
                </a:solidFill>
                <a:latin typeface="Arial"/>
                <a:cs typeface="Arial"/>
              </a:defRPr>
            </a:lvl3pPr>
            <a:lvl4pPr marL="1627632" indent="-301752">
              <a:lnSpc>
                <a:spcPct val="100000"/>
              </a:lnSpc>
              <a:spcBef>
                <a:spcPts val="0"/>
              </a:spcBef>
              <a:buClr>
                <a:srgbClr val="40647E"/>
              </a:buClr>
              <a:buFont typeface="+mj-lt"/>
              <a:buAutoNum type="alphaLcParenR"/>
              <a:defRPr sz="1400" baseline="0">
                <a:solidFill>
                  <a:srgbClr val="053021"/>
                </a:solidFill>
                <a:latin typeface="Arial"/>
                <a:cs typeface="Arial"/>
              </a:defRPr>
            </a:lvl4pPr>
            <a:lvl5pPr marL="1892808" indent="-274320">
              <a:lnSpc>
                <a:spcPct val="100000"/>
              </a:lnSpc>
              <a:spcBef>
                <a:spcPts val="0"/>
              </a:spcBef>
              <a:buClr>
                <a:srgbClr val="40647E"/>
              </a:buClr>
              <a:buFont typeface="+mj-lt"/>
              <a:buAutoNum type="alphaLcParenR"/>
              <a:defRPr sz="1400">
                <a:solidFill>
                  <a:srgbClr val="053021"/>
                </a:solidFill>
                <a:latin typeface="Arial"/>
                <a:cs typeface="Arial"/>
              </a:defRPr>
            </a:lvl5pPr>
          </a:lstStyle>
          <a:p>
            <a:pPr lvl="0"/>
            <a:r>
              <a:rPr lang="en-CA"/>
              <a:t>Click to add bullet list</a:t>
            </a:r>
          </a:p>
          <a:p>
            <a:pPr lvl="1"/>
            <a:r>
              <a:rPr lang="en-CA"/>
              <a:t>Level 2</a:t>
            </a:r>
          </a:p>
          <a:p>
            <a:pPr lvl="2"/>
            <a:r>
              <a:rPr lang="en-CA"/>
              <a:t>Level 3</a:t>
            </a:r>
          </a:p>
          <a:p>
            <a:pPr lvl="3"/>
            <a:r>
              <a:rPr lang="en-CA"/>
              <a:t>Level 4</a:t>
            </a:r>
          </a:p>
          <a:p>
            <a:pPr lvl="4"/>
            <a:r>
              <a:rPr lang="en-CA"/>
              <a:t>Level 5</a:t>
            </a:r>
            <a:endParaRPr lang="en-US"/>
          </a:p>
        </p:txBody>
      </p:sp>
      <p:sp>
        <p:nvSpPr>
          <p:cNvPr id="12" name="Title 17"/>
          <p:cNvSpPr>
            <a:spLocks noGrp="1"/>
          </p:cNvSpPr>
          <p:nvPr>
            <p:ph type="title" hasCustomPrompt="1"/>
          </p:nvPr>
        </p:nvSpPr>
        <p:spPr>
          <a:xfrm>
            <a:off x="299242" y="1226991"/>
            <a:ext cx="8545518" cy="633599"/>
          </a:xfrm>
          <a:prstGeom prst="rect">
            <a:avLst/>
          </a:prstGeom>
        </p:spPr>
        <p:txBody>
          <a:bodyPr vert="horz" lIns="182880" tIns="91440" rIns="182880" bIns="91440"/>
          <a:lstStyle>
            <a:lvl1pPr algn="l">
              <a:lnSpc>
                <a:spcPct val="80000"/>
              </a:lnSpc>
              <a:defRPr sz="2800" b="1" i="0">
                <a:solidFill>
                  <a:srgbClr val="053021"/>
                </a:solidFill>
                <a:latin typeface="Arial"/>
                <a:cs typeface="Arial"/>
              </a:defRPr>
            </a:lvl1pPr>
          </a:lstStyle>
          <a:p>
            <a:r>
              <a:rPr lang="en-CA"/>
              <a:t>Click to add header</a:t>
            </a:r>
            <a:endParaRPr lang="en-US"/>
          </a:p>
        </p:txBody>
      </p:sp>
      <p:sp>
        <p:nvSpPr>
          <p:cNvPr id="10" name="Oval 9"/>
          <p:cNvSpPr/>
          <p:nvPr userDrawn="1"/>
        </p:nvSpPr>
        <p:spPr>
          <a:xfrm>
            <a:off x="8620643" y="4767261"/>
            <a:ext cx="228600" cy="228600"/>
          </a:xfrm>
          <a:prstGeom prst="ellipse">
            <a:avLst/>
          </a:prstGeom>
          <a:solidFill>
            <a:srgbClr val="05302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900" b="1" i="0">
              <a:solidFill>
                <a:srgbClr val="FFFFFF"/>
              </a:solidFill>
              <a:latin typeface="Arial"/>
              <a:cs typeface="Arial"/>
            </a:endParaRPr>
          </a:p>
        </p:txBody>
      </p:sp>
      <p:sp>
        <p:nvSpPr>
          <p:cNvPr id="11" name="Slide Number Placeholder 9"/>
          <p:cNvSpPr>
            <a:spLocks noGrp="1"/>
          </p:cNvSpPr>
          <p:nvPr>
            <p:ph type="sldNum" sz="quarter" idx="10"/>
          </p:nvPr>
        </p:nvSpPr>
        <p:spPr>
          <a:xfrm>
            <a:off x="8620643" y="4774734"/>
            <a:ext cx="228600" cy="201707"/>
          </a:xfrm>
          <a:prstGeom prst="rect">
            <a:avLst/>
          </a:prstGeom>
        </p:spPr>
        <p:txBody>
          <a:bodyPr lIns="0" tIns="0" rIns="0" bIns="0" anchor="ctr" anchorCtr="0"/>
          <a:lstStyle>
            <a:lvl1pPr algn="ctr">
              <a:defRPr sz="900" b="1" i="0">
                <a:solidFill>
                  <a:srgbClr val="FFFFFF"/>
                </a:solidFill>
                <a:latin typeface="Arial"/>
                <a:cs typeface="Arial"/>
              </a:defRPr>
            </a:lvl1pPr>
          </a:lstStyle>
          <a:p>
            <a:fld id="{A21E8A3B-FC14-144C-AC26-DE3BCE97D7C1}" type="slidenum">
              <a:rPr lang="en-US" smtClean="0"/>
              <a:pPr/>
              <a:t>‹#›</a:t>
            </a:fld>
            <a:endParaRPr lang="en-US"/>
          </a:p>
        </p:txBody>
      </p:sp>
      <p:sp>
        <p:nvSpPr>
          <p:cNvPr id="13" name="Text Placeholder 20"/>
          <p:cNvSpPr>
            <a:spLocks noGrp="1"/>
          </p:cNvSpPr>
          <p:nvPr>
            <p:ph type="body" sz="quarter" idx="11" hasCustomPrompt="1"/>
          </p:nvPr>
        </p:nvSpPr>
        <p:spPr>
          <a:xfrm>
            <a:off x="5556209" y="4767262"/>
            <a:ext cx="2967312" cy="201707"/>
          </a:xfrm>
          <a:prstGeom prst="rect">
            <a:avLst/>
          </a:prstGeom>
        </p:spPr>
        <p:txBody>
          <a:bodyPr vert="horz" lIns="0" tIns="0" rIns="0" bIns="0" anchor="ctr" anchorCtr="0"/>
          <a:lstStyle>
            <a:lvl1pPr marL="0" indent="0" algn="r">
              <a:buNone/>
              <a:defRPr sz="900" b="0" i="0">
                <a:solidFill>
                  <a:srgbClr val="40647E"/>
                </a:solidFill>
                <a:latin typeface="Arial"/>
                <a:cs typeface="Arial"/>
              </a:defRPr>
            </a:lvl1pPr>
          </a:lstStyle>
          <a:p>
            <a:pPr lvl="0"/>
            <a:r>
              <a:rPr lang="en-US"/>
              <a:t>Click to add footer</a:t>
            </a:r>
          </a:p>
        </p:txBody>
      </p:sp>
    </p:spTree>
    <p:extLst>
      <p:ext uri="{BB962C8B-B14F-4D97-AF65-F5344CB8AC3E}">
        <p14:creationId xmlns:p14="http://schemas.microsoft.com/office/powerpoint/2010/main" val="1686627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Cov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575235" y="871680"/>
            <a:ext cx="7995024" cy="1233413"/>
          </a:xfrm>
          <a:prstGeom prst="rect">
            <a:avLst/>
          </a:prstGeom>
        </p:spPr>
        <p:txBody>
          <a:bodyPr lIns="0" tIns="0" rIns="0" bIns="0" anchor="b" anchorCtr="0"/>
          <a:lstStyle>
            <a:lvl1pPr algn="r">
              <a:lnSpc>
                <a:spcPct val="90000"/>
              </a:lnSpc>
              <a:defRPr sz="3200" b="1" i="0">
                <a:solidFill>
                  <a:srgbClr val="053021"/>
                </a:solidFill>
                <a:latin typeface="Arial"/>
                <a:cs typeface="Arial"/>
              </a:defRPr>
            </a:lvl1pPr>
          </a:lstStyle>
          <a:p>
            <a:r>
              <a:rPr lang="en-CA"/>
              <a:t>Section 00</a:t>
            </a:r>
            <a:endParaRPr lang="en-US"/>
          </a:p>
        </p:txBody>
      </p:sp>
      <p:sp>
        <p:nvSpPr>
          <p:cNvPr id="5" name="Subtitle 2"/>
          <p:cNvSpPr>
            <a:spLocks noGrp="1"/>
          </p:cNvSpPr>
          <p:nvPr>
            <p:ph type="subTitle" idx="1" hasCustomPrompt="1"/>
          </p:nvPr>
        </p:nvSpPr>
        <p:spPr>
          <a:xfrm>
            <a:off x="575235" y="2635456"/>
            <a:ext cx="7995024" cy="273690"/>
          </a:xfrm>
          <a:prstGeom prst="rect">
            <a:avLst/>
          </a:prstGeom>
        </p:spPr>
        <p:txBody>
          <a:bodyPr lIns="0" tIns="0" rIns="0" bIns="0" anchor="ctr" anchorCtr="0"/>
          <a:lstStyle>
            <a:lvl1pPr marL="0" indent="0" algn="r">
              <a:lnSpc>
                <a:spcPct val="70000"/>
              </a:lnSpc>
              <a:buNone/>
              <a:defRPr sz="1800" b="1" i="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add section title</a:t>
            </a:r>
          </a:p>
        </p:txBody>
      </p:sp>
    </p:spTree>
    <p:extLst>
      <p:ext uri="{BB962C8B-B14F-4D97-AF65-F5344CB8AC3E}">
        <p14:creationId xmlns:p14="http://schemas.microsoft.com/office/powerpoint/2010/main" val="473468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Cover and Photo">
    <p:spTree>
      <p:nvGrpSpPr>
        <p:cNvPr id="1" name=""/>
        <p:cNvGrpSpPr/>
        <p:nvPr/>
      </p:nvGrpSpPr>
      <p:grpSpPr>
        <a:xfrm>
          <a:off x="0" y="0"/>
          <a:ext cx="0" cy="0"/>
          <a:chOff x="0" y="0"/>
          <a:chExt cx="0" cy="0"/>
        </a:xfrm>
      </p:grpSpPr>
      <p:sp>
        <p:nvSpPr>
          <p:cNvPr id="9" name="Picture Placeholder 2"/>
          <p:cNvSpPr>
            <a:spLocks noGrp="1"/>
          </p:cNvSpPr>
          <p:nvPr userDrawn="1">
            <p:ph type="pic" idx="10" hasCustomPrompt="1"/>
          </p:nvPr>
        </p:nvSpPr>
        <p:spPr>
          <a:xfrm>
            <a:off x="0" y="0"/>
            <a:ext cx="9144000" cy="5143500"/>
          </a:xfrm>
          <a:prstGeom prst="rect">
            <a:avLst/>
          </a:prstGeom>
        </p:spPr>
        <p:txBody>
          <a:bodyPr/>
          <a:lstStyle>
            <a:lvl1pPr marL="0" indent="0">
              <a:lnSpc>
                <a:spcPct val="90000"/>
              </a:lnSpc>
              <a:buNone/>
              <a:defRPr sz="1400" b="0" i="0" baseline="0">
                <a:solidFill>
                  <a:srgbClr val="053021"/>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Add section photo</a:t>
            </a:r>
          </a:p>
        </p:txBody>
      </p:sp>
      <p:pic>
        <p:nvPicPr>
          <p:cNvPr id="17" name="Picture 16" descr="TrentU_Icon.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0659" y="4257222"/>
            <a:ext cx="609600" cy="457200"/>
          </a:xfrm>
          <a:prstGeom prst="rect">
            <a:avLst/>
          </a:prstGeom>
        </p:spPr>
      </p:pic>
      <p:sp>
        <p:nvSpPr>
          <p:cNvPr id="3" name="Title 1"/>
          <p:cNvSpPr>
            <a:spLocks noGrp="1"/>
          </p:cNvSpPr>
          <p:nvPr userDrawn="1">
            <p:ph type="ctrTitle" hasCustomPrompt="1"/>
          </p:nvPr>
        </p:nvSpPr>
        <p:spPr>
          <a:xfrm>
            <a:off x="575235" y="2791922"/>
            <a:ext cx="7995024" cy="394153"/>
          </a:xfrm>
          <a:prstGeom prst="rect">
            <a:avLst/>
          </a:prstGeom>
        </p:spPr>
        <p:txBody>
          <a:bodyPr lIns="0" tIns="0" rIns="0" bIns="0" anchor="b" anchorCtr="0"/>
          <a:lstStyle>
            <a:lvl1pPr algn="r">
              <a:lnSpc>
                <a:spcPct val="90000"/>
              </a:lnSpc>
              <a:defRPr sz="3200" b="1" i="0">
                <a:solidFill>
                  <a:schemeClr val="bg1"/>
                </a:solidFill>
                <a:latin typeface="Arial"/>
                <a:cs typeface="Arial"/>
              </a:defRPr>
            </a:lvl1pPr>
          </a:lstStyle>
          <a:p>
            <a:r>
              <a:rPr lang="en-CA"/>
              <a:t>Section 00</a:t>
            </a:r>
            <a:endParaRPr lang="en-US"/>
          </a:p>
        </p:txBody>
      </p:sp>
      <p:sp>
        <p:nvSpPr>
          <p:cNvPr id="4" name="Subtitle 2"/>
          <p:cNvSpPr>
            <a:spLocks noGrp="1"/>
          </p:cNvSpPr>
          <p:nvPr userDrawn="1">
            <p:ph type="subTitle" idx="1" hasCustomPrompt="1"/>
          </p:nvPr>
        </p:nvSpPr>
        <p:spPr>
          <a:xfrm>
            <a:off x="575235" y="3533868"/>
            <a:ext cx="7995024" cy="273690"/>
          </a:xfrm>
          <a:prstGeom prst="rect">
            <a:avLst/>
          </a:prstGeom>
        </p:spPr>
        <p:txBody>
          <a:bodyPr lIns="0" tIns="0" rIns="0" bIns="0" anchor="ctr" anchorCtr="0"/>
          <a:lstStyle>
            <a:lvl1pPr marL="0" indent="0" algn="r">
              <a:lnSpc>
                <a:spcPct val="70000"/>
              </a:lnSpc>
              <a:buNone/>
              <a:defRPr sz="1800" b="1" i="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add section title</a:t>
            </a:r>
          </a:p>
        </p:txBody>
      </p:sp>
    </p:spTree>
    <p:extLst>
      <p:ext uri="{BB962C8B-B14F-4D97-AF65-F5344CB8AC3E}">
        <p14:creationId xmlns:p14="http://schemas.microsoft.com/office/powerpoint/2010/main" val="3799177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Content Placeholder 2"/>
          <p:cNvSpPr>
            <a:spLocks noGrp="1"/>
          </p:cNvSpPr>
          <p:nvPr>
            <p:ph idx="12" hasCustomPrompt="1"/>
          </p:nvPr>
        </p:nvSpPr>
        <p:spPr>
          <a:xfrm>
            <a:off x="299242" y="2001524"/>
            <a:ext cx="4196558" cy="2577947"/>
          </a:xfrm>
          <a:prstGeom prst="rect">
            <a:avLst/>
          </a:prstGeom>
        </p:spPr>
        <p:txBody>
          <a:bodyPr wrap="square" lIns="182880" tIns="91440" rIns="182880" bIns="91440"/>
          <a:lstStyle>
            <a:lvl1pPr marL="256032" indent="-256032">
              <a:lnSpc>
                <a:spcPct val="100000"/>
              </a:lnSpc>
              <a:spcBef>
                <a:spcPts val="0"/>
              </a:spcBef>
              <a:spcAft>
                <a:spcPts val="0"/>
              </a:spcAft>
              <a:buClr>
                <a:srgbClr val="40647E"/>
              </a:buClr>
              <a:buFont typeface="Arial"/>
              <a:buChar char="•"/>
              <a:defRPr sz="2000">
                <a:solidFill>
                  <a:srgbClr val="053021"/>
                </a:solidFill>
                <a:latin typeface="Arial"/>
                <a:cs typeface="Arial"/>
              </a:defRPr>
            </a:lvl1pPr>
            <a:lvl2pPr marL="530352" indent="-228600">
              <a:lnSpc>
                <a:spcPct val="100000"/>
              </a:lnSpc>
              <a:spcBef>
                <a:spcPts val="0"/>
              </a:spcBef>
              <a:buClr>
                <a:srgbClr val="40647E"/>
              </a:buClr>
              <a:buFont typeface="Arial"/>
              <a:buChar char="•"/>
              <a:defRPr sz="18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1600">
                <a:solidFill>
                  <a:srgbClr val="053021"/>
                </a:solidFill>
                <a:latin typeface="Arial"/>
                <a:cs typeface="Arial"/>
              </a:defRPr>
            </a:lvl3pPr>
            <a:lvl4pPr marL="987552" indent="-201168">
              <a:lnSpc>
                <a:spcPct val="100000"/>
              </a:lnSpc>
              <a:spcBef>
                <a:spcPts val="0"/>
              </a:spcBef>
              <a:buClr>
                <a:srgbClr val="40647E"/>
              </a:buClr>
              <a:buFont typeface="Arial"/>
              <a:buChar char="•"/>
              <a:defRPr sz="14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400">
                <a:solidFill>
                  <a:srgbClr val="053021"/>
                </a:solidFill>
                <a:latin typeface="Arial"/>
                <a:cs typeface="Arial"/>
              </a:defRPr>
            </a:lvl5pPr>
          </a:lstStyle>
          <a:p>
            <a:pPr lvl="0"/>
            <a:r>
              <a:rPr lang="en-CA"/>
              <a:t>Click to add bullet list</a:t>
            </a:r>
          </a:p>
          <a:p>
            <a:pPr lvl="1"/>
            <a:r>
              <a:rPr lang="en-CA"/>
              <a:t>Level 2</a:t>
            </a:r>
          </a:p>
          <a:p>
            <a:pPr lvl="2"/>
            <a:r>
              <a:rPr lang="en-CA"/>
              <a:t>Level 3</a:t>
            </a:r>
          </a:p>
          <a:p>
            <a:pPr lvl="3"/>
            <a:r>
              <a:rPr lang="en-CA"/>
              <a:t>Level 4</a:t>
            </a:r>
          </a:p>
          <a:p>
            <a:pPr lvl="4"/>
            <a:r>
              <a:rPr lang="en-CA"/>
              <a:t>Level 5</a:t>
            </a:r>
            <a:endParaRPr lang="en-US"/>
          </a:p>
        </p:txBody>
      </p:sp>
      <p:sp>
        <p:nvSpPr>
          <p:cNvPr id="13" name="Title 17"/>
          <p:cNvSpPr>
            <a:spLocks noGrp="1"/>
          </p:cNvSpPr>
          <p:nvPr>
            <p:ph type="title" hasCustomPrompt="1"/>
          </p:nvPr>
        </p:nvSpPr>
        <p:spPr>
          <a:xfrm>
            <a:off x="299242" y="1226991"/>
            <a:ext cx="8545518" cy="633599"/>
          </a:xfrm>
          <a:prstGeom prst="rect">
            <a:avLst/>
          </a:prstGeom>
        </p:spPr>
        <p:txBody>
          <a:bodyPr vert="horz" lIns="182880" tIns="91440" rIns="182880" bIns="91440"/>
          <a:lstStyle>
            <a:lvl1pPr algn="l">
              <a:lnSpc>
                <a:spcPct val="80000"/>
              </a:lnSpc>
              <a:defRPr sz="2800" b="1" i="0">
                <a:solidFill>
                  <a:srgbClr val="053021"/>
                </a:solidFill>
                <a:latin typeface="Arial"/>
                <a:cs typeface="Arial"/>
              </a:defRPr>
            </a:lvl1pPr>
          </a:lstStyle>
          <a:p>
            <a:r>
              <a:rPr lang="en-CA"/>
              <a:t>Click to add header</a:t>
            </a:r>
            <a:endParaRPr lang="en-US"/>
          </a:p>
        </p:txBody>
      </p:sp>
      <p:sp>
        <p:nvSpPr>
          <p:cNvPr id="14" name="Content Placeholder 2"/>
          <p:cNvSpPr>
            <a:spLocks noGrp="1"/>
          </p:cNvSpPr>
          <p:nvPr>
            <p:ph idx="13" hasCustomPrompt="1"/>
          </p:nvPr>
        </p:nvSpPr>
        <p:spPr>
          <a:xfrm>
            <a:off x="4648202" y="2001524"/>
            <a:ext cx="4196558" cy="2577947"/>
          </a:xfrm>
          <a:prstGeom prst="rect">
            <a:avLst/>
          </a:prstGeom>
        </p:spPr>
        <p:txBody>
          <a:bodyPr wrap="square" lIns="182880" tIns="91440" rIns="182880" bIns="91440"/>
          <a:lstStyle>
            <a:lvl1pPr marL="256032" indent="-256032">
              <a:lnSpc>
                <a:spcPct val="100000"/>
              </a:lnSpc>
              <a:spcBef>
                <a:spcPts val="0"/>
              </a:spcBef>
              <a:spcAft>
                <a:spcPts val="0"/>
              </a:spcAft>
              <a:buClr>
                <a:srgbClr val="40647E"/>
              </a:buClr>
              <a:buFont typeface="Arial"/>
              <a:buChar char="•"/>
              <a:defRPr sz="2000">
                <a:solidFill>
                  <a:srgbClr val="053021"/>
                </a:solidFill>
                <a:latin typeface="Arial"/>
                <a:cs typeface="Arial"/>
              </a:defRPr>
            </a:lvl1pPr>
            <a:lvl2pPr marL="530352" indent="-228600">
              <a:lnSpc>
                <a:spcPct val="100000"/>
              </a:lnSpc>
              <a:spcBef>
                <a:spcPts val="0"/>
              </a:spcBef>
              <a:buClr>
                <a:srgbClr val="40647E"/>
              </a:buClr>
              <a:buFont typeface="Arial"/>
              <a:buChar char="•"/>
              <a:defRPr sz="18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1600">
                <a:solidFill>
                  <a:srgbClr val="053021"/>
                </a:solidFill>
                <a:latin typeface="Arial"/>
                <a:cs typeface="Arial"/>
              </a:defRPr>
            </a:lvl3pPr>
            <a:lvl4pPr marL="987552" indent="-201168">
              <a:lnSpc>
                <a:spcPct val="100000"/>
              </a:lnSpc>
              <a:spcBef>
                <a:spcPts val="0"/>
              </a:spcBef>
              <a:buClr>
                <a:srgbClr val="40647E"/>
              </a:buClr>
              <a:buFont typeface="Arial"/>
              <a:buChar char="•"/>
              <a:defRPr sz="14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400">
                <a:solidFill>
                  <a:srgbClr val="053021"/>
                </a:solidFill>
                <a:latin typeface="Arial"/>
                <a:cs typeface="Arial"/>
              </a:defRPr>
            </a:lvl5pPr>
          </a:lstStyle>
          <a:p>
            <a:pPr lvl="0"/>
            <a:r>
              <a:rPr lang="en-CA"/>
              <a:t>Click to add bullet list</a:t>
            </a:r>
          </a:p>
          <a:p>
            <a:pPr lvl="1"/>
            <a:r>
              <a:rPr lang="en-CA"/>
              <a:t>Level 2</a:t>
            </a:r>
          </a:p>
          <a:p>
            <a:pPr lvl="2"/>
            <a:r>
              <a:rPr lang="en-CA"/>
              <a:t>Level 3</a:t>
            </a:r>
          </a:p>
          <a:p>
            <a:pPr lvl="3"/>
            <a:r>
              <a:rPr lang="en-CA"/>
              <a:t>Level 4</a:t>
            </a:r>
          </a:p>
          <a:p>
            <a:pPr lvl="4"/>
            <a:r>
              <a:rPr lang="en-CA"/>
              <a:t>Level 5</a:t>
            </a:r>
            <a:endParaRPr lang="en-US"/>
          </a:p>
        </p:txBody>
      </p:sp>
      <p:sp>
        <p:nvSpPr>
          <p:cNvPr id="12" name="Oval 11"/>
          <p:cNvSpPr/>
          <p:nvPr userDrawn="1"/>
        </p:nvSpPr>
        <p:spPr>
          <a:xfrm>
            <a:off x="8620643" y="4767261"/>
            <a:ext cx="228600" cy="228600"/>
          </a:xfrm>
          <a:prstGeom prst="ellipse">
            <a:avLst/>
          </a:prstGeom>
          <a:solidFill>
            <a:srgbClr val="05302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900" b="1" i="0">
              <a:solidFill>
                <a:srgbClr val="FFFFFF"/>
              </a:solidFill>
              <a:latin typeface="Arial"/>
              <a:cs typeface="Arial"/>
            </a:endParaRPr>
          </a:p>
        </p:txBody>
      </p:sp>
      <p:sp>
        <p:nvSpPr>
          <p:cNvPr id="15" name="Slide Number Placeholder 9"/>
          <p:cNvSpPr>
            <a:spLocks noGrp="1"/>
          </p:cNvSpPr>
          <p:nvPr>
            <p:ph type="sldNum" sz="quarter" idx="10"/>
          </p:nvPr>
        </p:nvSpPr>
        <p:spPr>
          <a:xfrm>
            <a:off x="8620643" y="4774734"/>
            <a:ext cx="228600" cy="201707"/>
          </a:xfrm>
          <a:prstGeom prst="rect">
            <a:avLst/>
          </a:prstGeom>
        </p:spPr>
        <p:txBody>
          <a:bodyPr lIns="0" tIns="0" rIns="0" bIns="0" anchor="ctr" anchorCtr="0"/>
          <a:lstStyle>
            <a:lvl1pPr algn="ctr">
              <a:defRPr sz="900" b="1" i="0">
                <a:solidFill>
                  <a:srgbClr val="FFFFFF"/>
                </a:solidFill>
                <a:latin typeface="Arial"/>
                <a:cs typeface="Arial"/>
              </a:defRPr>
            </a:lvl1pPr>
          </a:lstStyle>
          <a:p>
            <a:fld id="{A21E8A3B-FC14-144C-AC26-DE3BCE97D7C1}" type="slidenum">
              <a:rPr lang="en-US" smtClean="0"/>
              <a:pPr/>
              <a:t>‹#›</a:t>
            </a:fld>
            <a:endParaRPr lang="en-US"/>
          </a:p>
        </p:txBody>
      </p:sp>
      <p:sp>
        <p:nvSpPr>
          <p:cNvPr id="16" name="Text Placeholder 20"/>
          <p:cNvSpPr>
            <a:spLocks noGrp="1"/>
          </p:cNvSpPr>
          <p:nvPr>
            <p:ph type="body" sz="quarter" idx="11" hasCustomPrompt="1"/>
          </p:nvPr>
        </p:nvSpPr>
        <p:spPr>
          <a:xfrm>
            <a:off x="5556209" y="4767262"/>
            <a:ext cx="2967312" cy="201707"/>
          </a:xfrm>
          <a:prstGeom prst="rect">
            <a:avLst/>
          </a:prstGeom>
        </p:spPr>
        <p:txBody>
          <a:bodyPr vert="horz" lIns="0" tIns="0" rIns="0" bIns="0" anchor="ctr" anchorCtr="0"/>
          <a:lstStyle>
            <a:lvl1pPr marL="0" indent="0" algn="r">
              <a:buNone/>
              <a:defRPr sz="900" b="0" i="0">
                <a:solidFill>
                  <a:srgbClr val="40647E"/>
                </a:solidFill>
                <a:latin typeface="Arial"/>
                <a:cs typeface="Arial"/>
              </a:defRPr>
            </a:lvl1pPr>
          </a:lstStyle>
          <a:p>
            <a:pPr lvl="0"/>
            <a:r>
              <a:rPr lang="en-US"/>
              <a:t>Click to add footer</a:t>
            </a:r>
          </a:p>
        </p:txBody>
      </p:sp>
    </p:spTree>
    <p:extLst>
      <p:ext uri="{BB962C8B-B14F-4D97-AF65-F5344CB8AC3E}">
        <p14:creationId xmlns:p14="http://schemas.microsoft.com/office/powerpoint/2010/main" val="3702600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99242" y="1940894"/>
            <a:ext cx="4196558" cy="333017"/>
          </a:xfrm>
          <a:prstGeom prst="rect">
            <a:avLst/>
          </a:prstGeom>
        </p:spPr>
        <p:txBody>
          <a:bodyPr lIns="182880" tIns="91440" rIns="182880" bIns="91440" anchor="ctr" anchorCtr="0"/>
          <a:lstStyle>
            <a:lvl1pPr marL="0" indent="0">
              <a:buNone/>
              <a:defRPr sz="2400" b="1" i="0" baseline="0">
                <a:solidFill>
                  <a:srgbClr val="40647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add header</a:t>
            </a:r>
          </a:p>
        </p:txBody>
      </p:sp>
      <p:sp>
        <p:nvSpPr>
          <p:cNvPr id="12" name="Content Placeholder 2"/>
          <p:cNvSpPr>
            <a:spLocks noGrp="1"/>
          </p:cNvSpPr>
          <p:nvPr>
            <p:ph idx="12" hasCustomPrompt="1"/>
          </p:nvPr>
        </p:nvSpPr>
        <p:spPr>
          <a:xfrm>
            <a:off x="299242" y="2333858"/>
            <a:ext cx="4196558" cy="2181974"/>
          </a:xfrm>
          <a:prstGeom prst="rect">
            <a:avLst/>
          </a:prstGeom>
        </p:spPr>
        <p:txBody>
          <a:bodyPr wrap="square" lIns="182880" tIns="91440" rIns="182880" bIns="91440"/>
          <a:lstStyle>
            <a:lvl1pPr marL="256032" indent="-256032">
              <a:lnSpc>
                <a:spcPct val="100000"/>
              </a:lnSpc>
              <a:spcBef>
                <a:spcPts val="0"/>
              </a:spcBef>
              <a:spcAft>
                <a:spcPts val="0"/>
              </a:spcAft>
              <a:buClr>
                <a:srgbClr val="40647E"/>
              </a:buClr>
              <a:buFont typeface="Arial"/>
              <a:buChar char="•"/>
              <a:defRPr sz="2000">
                <a:solidFill>
                  <a:srgbClr val="053021"/>
                </a:solidFill>
                <a:latin typeface="Arial"/>
                <a:cs typeface="Arial"/>
              </a:defRPr>
            </a:lvl1pPr>
            <a:lvl2pPr marL="530352" indent="-228600">
              <a:lnSpc>
                <a:spcPct val="100000"/>
              </a:lnSpc>
              <a:spcBef>
                <a:spcPts val="0"/>
              </a:spcBef>
              <a:buClr>
                <a:srgbClr val="40647E"/>
              </a:buClr>
              <a:buFont typeface="Arial"/>
              <a:buChar char="•"/>
              <a:defRPr sz="18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1600">
                <a:solidFill>
                  <a:srgbClr val="053021"/>
                </a:solidFill>
                <a:latin typeface="Arial"/>
                <a:cs typeface="Arial"/>
              </a:defRPr>
            </a:lvl3pPr>
            <a:lvl4pPr marL="987552" indent="-201168">
              <a:lnSpc>
                <a:spcPct val="100000"/>
              </a:lnSpc>
              <a:spcBef>
                <a:spcPts val="0"/>
              </a:spcBef>
              <a:buClr>
                <a:srgbClr val="40647E"/>
              </a:buClr>
              <a:buFont typeface="Arial"/>
              <a:buChar char="•"/>
              <a:defRPr sz="14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400">
                <a:solidFill>
                  <a:srgbClr val="053021"/>
                </a:solidFill>
                <a:latin typeface="Arial"/>
                <a:cs typeface="Arial"/>
              </a:defRPr>
            </a:lvl5pPr>
          </a:lstStyle>
          <a:p>
            <a:pPr lvl="0"/>
            <a:r>
              <a:rPr lang="en-CA"/>
              <a:t>Click to add bullet list</a:t>
            </a:r>
          </a:p>
          <a:p>
            <a:pPr lvl="1"/>
            <a:r>
              <a:rPr lang="en-CA"/>
              <a:t>Level 2</a:t>
            </a:r>
          </a:p>
          <a:p>
            <a:pPr lvl="2"/>
            <a:r>
              <a:rPr lang="en-CA"/>
              <a:t>Level 3</a:t>
            </a:r>
          </a:p>
          <a:p>
            <a:pPr lvl="3"/>
            <a:r>
              <a:rPr lang="en-CA"/>
              <a:t>Level 4</a:t>
            </a:r>
          </a:p>
          <a:p>
            <a:pPr lvl="4"/>
            <a:r>
              <a:rPr lang="en-CA"/>
              <a:t>Level 5</a:t>
            </a:r>
            <a:endParaRPr lang="en-US"/>
          </a:p>
        </p:txBody>
      </p:sp>
      <p:sp>
        <p:nvSpPr>
          <p:cNvPr id="15" name="Title 17"/>
          <p:cNvSpPr>
            <a:spLocks noGrp="1"/>
          </p:cNvSpPr>
          <p:nvPr>
            <p:ph type="title" hasCustomPrompt="1"/>
          </p:nvPr>
        </p:nvSpPr>
        <p:spPr>
          <a:xfrm>
            <a:off x="299242" y="1226991"/>
            <a:ext cx="8545518" cy="633599"/>
          </a:xfrm>
          <a:prstGeom prst="rect">
            <a:avLst/>
          </a:prstGeom>
        </p:spPr>
        <p:txBody>
          <a:bodyPr vert="horz" lIns="182880" tIns="91440" rIns="182880" bIns="91440"/>
          <a:lstStyle>
            <a:lvl1pPr algn="l">
              <a:lnSpc>
                <a:spcPct val="80000"/>
              </a:lnSpc>
              <a:defRPr sz="2800" b="1" i="0">
                <a:solidFill>
                  <a:srgbClr val="053021"/>
                </a:solidFill>
                <a:latin typeface="Arial"/>
                <a:cs typeface="Arial"/>
              </a:defRPr>
            </a:lvl1pPr>
          </a:lstStyle>
          <a:p>
            <a:r>
              <a:rPr lang="en-CA"/>
              <a:t>Click to add header</a:t>
            </a:r>
            <a:endParaRPr lang="en-US"/>
          </a:p>
        </p:txBody>
      </p:sp>
      <p:sp>
        <p:nvSpPr>
          <p:cNvPr id="16" name="Content Placeholder 2"/>
          <p:cNvSpPr>
            <a:spLocks noGrp="1"/>
          </p:cNvSpPr>
          <p:nvPr>
            <p:ph idx="13" hasCustomPrompt="1"/>
          </p:nvPr>
        </p:nvSpPr>
        <p:spPr>
          <a:xfrm>
            <a:off x="4648202" y="2333858"/>
            <a:ext cx="4196558" cy="2181974"/>
          </a:xfrm>
          <a:prstGeom prst="rect">
            <a:avLst/>
          </a:prstGeom>
        </p:spPr>
        <p:txBody>
          <a:bodyPr wrap="square" lIns="182880" tIns="91440" rIns="182880" bIns="91440"/>
          <a:lstStyle>
            <a:lvl1pPr marL="256032" indent="-256032">
              <a:lnSpc>
                <a:spcPct val="100000"/>
              </a:lnSpc>
              <a:spcBef>
                <a:spcPts val="0"/>
              </a:spcBef>
              <a:spcAft>
                <a:spcPts val="0"/>
              </a:spcAft>
              <a:buClr>
                <a:srgbClr val="40647E"/>
              </a:buClr>
              <a:buFont typeface="Arial"/>
              <a:buChar char="•"/>
              <a:defRPr sz="2000">
                <a:solidFill>
                  <a:srgbClr val="053021"/>
                </a:solidFill>
                <a:latin typeface="Arial"/>
                <a:cs typeface="Arial"/>
              </a:defRPr>
            </a:lvl1pPr>
            <a:lvl2pPr marL="530352" indent="-228600">
              <a:lnSpc>
                <a:spcPct val="100000"/>
              </a:lnSpc>
              <a:spcBef>
                <a:spcPts val="0"/>
              </a:spcBef>
              <a:buClr>
                <a:srgbClr val="40647E"/>
              </a:buClr>
              <a:buFont typeface="Arial"/>
              <a:buChar char="•"/>
              <a:defRPr sz="18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1600">
                <a:solidFill>
                  <a:srgbClr val="053021"/>
                </a:solidFill>
                <a:latin typeface="Arial"/>
                <a:cs typeface="Arial"/>
              </a:defRPr>
            </a:lvl3pPr>
            <a:lvl4pPr marL="987552" indent="-201168">
              <a:lnSpc>
                <a:spcPct val="100000"/>
              </a:lnSpc>
              <a:spcBef>
                <a:spcPts val="0"/>
              </a:spcBef>
              <a:buClr>
                <a:srgbClr val="40647E"/>
              </a:buClr>
              <a:buFont typeface="Arial"/>
              <a:buChar char="•"/>
              <a:defRPr sz="14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400">
                <a:solidFill>
                  <a:srgbClr val="053021"/>
                </a:solidFill>
                <a:latin typeface="Arial"/>
                <a:cs typeface="Arial"/>
              </a:defRPr>
            </a:lvl5pPr>
          </a:lstStyle>
          <a:p>
            <a:pPr lvl="0"/>
            <a:r>
              <a:rPr lang="en-CA"/>
              <a:t>Click to add bullet list</a:t>
            </a:r>
          </a:p>
          <a:p>
            <a:pPr lvl="1"/>
            <a:r>
              <a:rPr lang="en-CA"/>
              <a:t>Level 2</a:t>
            </a:r>
          </a:p>
          <a:p>
            <a:pPr lvl="2"/>
            <a:r>
              <a:rPr lang="en-CA"/>
              <a:t>Level 3</a:t>
            </a:r>
          </a:p>
          <a:p>
            <a:pPr lvl="3"/>
            <a:r>
              <a:rPr lang="en-CA"/>
              <a:t>Level 4</a:t>
            </a:r>
          </a:p>
          <a:p>
            <a:pPr lvl="4"/>
            <a:r>
              <a:rPr lang="en-CA"/>
              <a:t>Level 5</a:t>
            </a:r>
            <a:endParaRPr lang="en-US"/>
          </a:p>
        </p:txBody>
      </p:sp>
      <p:sp>
        <p:nvSpPr>
          <p:cNvPr id="18" name="Text Placeholder 2"/>
          <p:cNvSpPr>
            <a:spLocks noGrp="1"/>
          </p:cNvSpPr>
          <p:nvPr>
            <p:ph type="body" idx="14" hasCustomPrompt="1"/>
          </p:nvPr>
        </p:nvSpPr>
        <p:spPr>
          <a:xfrm>
            <a:off x="4648202" y="1940894"/>
            <a:ext cx="4196558" cy="333017"/>
          </a:xfrm>
          <a:prstGeom prst="rect">
            <a:avLst/>
          </a:prstGeom>
        </p:spPr>
        <p:txBody>
          <a:bodyPr lIns="182880" tIns="91440" rIns="182880" bIns="91440" anchor="ctr" anchorCtr="0"/>
          <a:lstStyle>
            <a:lvl1pPr marL="0" indent="0">
              <a:buNone/>
              <a:defRPr sz="2400" b="1" i="0">
                <a:solidFill>
                  <a:srgbClr val="40647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add header</a:t>
            </a:r>
          </a:p>
        </p:txBody>
      </p:sp>
      <p:sp>
        <p:nvSpPr>
          <p:cNvPr id="14" name="Oval 13"/>
          <p:cNvSpPr/>
          <p:nvPr userDrawn="1"/>
        </p:nvSpPr>
        <p:spPr>
          <a:xfrm>
            <a:off x="8620643" y="4767261"/>
            <a:ext cx="228600" cy="228600"/>
          </a:xfrm>
          <a:prstGeom prst="ellipse">
            <a:avLst/>
          </a:prstGeom>
          <a:solidFill>
            <a:srgbClr val="05302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900" b="1" i="0">
              <a:solidFill>
                <a:srgbClr val="FFFFFF"/>
              </a:solidFill>
              <a:latin typeface="Arial"/>
              <a:cs typeface="Arial"/>
            </a:endParaRPr>
          </a:p>
        </p:txBody>
      </p:sp>
      <p:sp>
        <p:nvSpPr>
          <p:cNvPr id="17" name="Slide Number Placeholder 9"/>
          <p:cNvSpPr>
            <a:spLocks noGrp="1"/>
          </p:cNvSpPr>
          <p:nvPr>
            <p:ph type="sldNum" sz="quarter" idx="10"/>
          </p:nvPr>
        </p:nvSpPr>
        <p:spPr>
          <a:xfrm>
            <a:off x="8620643" y="4774734"/>
            <a:ext cx="228600" cy="201707"/>
          </a:xfrm>
          <a:prstGeom prst="rect">
            <a:avLst/>
          </a:prstGeom>
        </p:spPr>
        <p:txBody>
          <a:bodyPr lIns="0" tIns="0" rIns="0" bIns="0" anchor="ctr" anchorCtr="0"/>
          <a:lstStyle>
            <a:lvl1pPr algn="ctr">
              <a:defRPr sz="900" b="1" i="0">
                <a:solidFill>
                  <a:srgbClr val="FFFFFF"/>
                </a:solidFill>
                <a:latin typeface="Arial"/>
                <a:cs typeface="Arial"/>
              </a:defRPr>
            </a:lvl1pPr>
          </a:lstStyle>
          <a:p>
            <a:fld id="{A21E8A3B-FC14-144C-AC26-DE3BCE97D7C1}" type="slidenum">
              <a:rPr lang="en-US" smtClean="0"/>
              <a:pPr/>
              <a:t>‹#›</a:t>
            </a:fld>
            <a:endParaRPr lang="en-US"/>
          </a:p>
        </p:txBody>
      </p:sp>
      <p:sp>
        <p:nvSpPr>
          <p:cNvPr id="19" name="Text Placeholder 20"/>
          <p:cNvSpPr>
            <a:spLocks noGrp="1"/>
          </p:cNvSpPr>
          <p:nvPr>
            <p:ph type="body" sz="quarter" idx="11" hasCustomPrompt="1"/>
          </p:nvPr>
        </p:nvSpPr>
        <p:spPr>
          <a:xfrm>
            <a:off x="5556209" y="4767262"/>
            <a:ext cx="2967312" cy="201707"/>
          </a:xfrm>
          <a:prstGeom prst="rect">
            <a:avLst/>
          </a:prstGeom>
        </p:spPr>
        <p:txBody>
          <a:bodyPr vert="horz" lIns="0" tIns="0" rIns="0" bIns="0" anchor="ctr" anchorCtr="0"/>
          <a:lstStyle>
            <a:lvl1pPr marL="0" indent="0" algn="r">
              <a:buNone/>
              <a:defRPr sz="900" b="0" i="0">
                <a:solidFill>
                  <a:srgbClr val="40647E"/>
                </a:solidFill>
                <a:latin typeface="Arial"/>
                <a:cs typeface="Arial"/>
              </a:defRPr>
            </a:lvl1pPr>
          </a:lstStyle>
          <a:p>
            <a:pPr lvl="0"/>
            <a:r>
              <a:rPr lang="en-US"/>
              <a:t>Click to add footer</a:t>
            </a:r>
          </a:p>
        </p:txBody>
      </p:sp>
    </p:spTree>
    <p:extLst>
      <p:ext uri="{BB962C8B-B14F-4D97-AF65-F5344CB8AC3E}">
        <p14:creationId xmlns:p14="http://schemas.microsoft.com/office/powerpoint/2010/main" val="3822801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ixe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Content Placeholder 2"/>
          <p:cNvSpPr>
            <a:spLocks noGrp="1"/>
          </p:cNvSpPr>
          <p:nvPr>
            <p:ph idx="13" hasCustomPrompt="1"/>
          </p:nvPr>
        </p:nvSpPr>
        <p:spPr>
          <a:xfrm>
            <a:off x="3575050" y="1940894"/>
            <a:ext cx="5269710" cy="2574938"/>
          </a:xfrm>
          <a:prstGeom prst="rect">
            <a:avLst/>
          </a:prstGeom>
        </p:spPr>
        <p:txBody>
          <a:bodyPr wrap="square" lIns="182880" tIns="91440" rIns="182880" bIns="91440"/>
          <a:lstStyle>
            <a:lvl1pPr marL="256032" indent="-256032">
              <a:lnSpc>
                <a:spcPct val="100000"/>
              </a:lnSpc>
              <a:spcBef>
                <a:spcPts val="0"/>
              </a:spcBef>
              <a:spcAft>
                <a:spcPts val="0"/>
              </a:spcAft>
              <a:buClr>
                <a:srgbClr val="40647E"/>
              </a:buClr>
              <a:buFont typeface="Arial"/>
              <a:buChar char="•"/>
              <a:defRPr sz="2000">
                <a:solidFill>
                  <a:srgbClr val="053021"/>
                </a:solidFill>
                <a:latin typeface="Arial"/>
                <a:cs typeface="Arial"/>
              </a:defRPr>
            </a:lvl1pPr>
            <a:lvl2pPr marL="530352" indent="-228600">
              <a:lnSpc>
                <a:spcPct val="100000"/>
              </a:lnSpc>
              <a:spcBef>
                <a:spcPts val="0"/>
              </a:spcBef>
              <a:buClr>
                <a:srgbClr val="40647E"/>
              </a:buClr>
              <a:buFont typeface="Arial"/>
              <a:buChar char="•"/>
              <a:defRPr sz="18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1600">
                <a:solidFill>
                  <a:srgbClr val="053021"/>
                </a:solidFill>
                <a:latin typeface="Arial"/>
                <a:cs typeface="Arial"/>
              </a:defRPr>
            </a:lvl3pPr>
            <a:lvl4pPr marL="987552" indent="-201168">
              <a:lnSpc>
                <a:spcPct val="100000"/>
              </a:lnSpc>
              <a:spcBef>
                <a:spcPts val="0"/>
              </a:spcBef>
              <a:buClr>
                <a:srgbClr val="40647E"/>
              </a:buClr>
              <a:buFont typeface="Arial"/>
              <a:buChar char="•"/>
              <a:defRPr sz="14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400">
                <a:solidFill>
                  <a:srgbClr val="053021"/>
                </a:solidFill>
                <a:latin typeface="Arial"/>
                <a:cs typeface="Arial"/>
              </a:defRPr>
            </a:lvl5pPr>
          </a:lstStyle>
          <a:p>
            <a:pPr lvl="0"/>
            <a:r>
              <a:rPr lang="en-CA"/>
              <a:t>Click to add bullet list</a:t>
            </a:r>
          </a:p>
          <a:p>
            <a:pPr lvl="1"/>
            <a:r>
              <a:rPr lang="en-CA"/>
              <a:t>Level 2</a:t>
            </a:r>
          </a:p>
          <a:p>
            <a:pPr lvl="2"/>
            <a:r>
              <a:rPr lang="en-CA"/>
              <a:t>Level 3</a:t>
            </a:r>
          </a:p>
          <a:p>
            <a:pPr lvl="3"/>
            <a:r>
              <a:rPr lang="en-CA"/>
              <a:t>Level 4</a:t>
            </a:r>
          </a:p>
          <a:p>
            <a:pPr lvl="4"/>
            <a:r>
              <a:rPr lang="en-CA"/>
              <a:t>Level 5</a:t>
            </a:r>
            <a:endParaRPr lang="en-US"/>
          </a:p>
        </p:txBody>
      </p:sp>
      <p:sp>
        <p:nvSpPr>
          <p:cNvPr id="13" name="Text Placeholder 2"/>
          <p:cNvSpPr>
            <a:spLocks noGrp="1"/>
          </p:cNvSpPr>
          <p:nvPr>
            <p:ph type="body" idx="14" hasCustomPrompt="1"/>
          </p:nvPr>
        </p:nvSpPr>
        <p:spPr>
          <a:xfrm>
            <a:off x="299243" y="1940894"/>
            <a:ext cx="3166271" cy="333017"/>
          </a:xfrm>
          <a:prstGeom prst="rect">
            <a:avLst/>
          </a:prstGeom>
        </p:spPr>
        <p:txBody>
          <a:bodyPr lIns="182880" tIns="91440" rIns="182880" bIns="91440" anchor="ctr" anchorCtr="0"/>
          <a:lstStyle>
            <a:lvl1pPr marL="0" indent="0">
              <a:buNone/>
              <a:defRPr sz="1600" b="1" i="0" baseline="0">
                <a:solidFill>
                  <a:srgbClr val="40647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add sub header</a:t>
            </a:r>
          </a:p>
        </p:txBody>
      </p:sp>
      <p:sp>
        <p:nvSpPr>
          <p:cNvPr id="15" name="Content Placeholder 2"/>
          <p:cNvSpPr>
            <a:spLocks noGrp="1"/>
          </p:cNvSpPr>
          <p:nvPr>
            <p:ph idx="12" hasCustomPrompt="1"/>
          </p:nvPr>
        </p:nvSpPr>
        <p:spPr>
          <a:xfrm>
            <a:off x="299243" y="2333859"/>
            <a:ext cx="3166271" cy="2181973"/>
          </a:xfrm>
          <a:prstGeom prst="rect">
            <a:avLst/>
          </a:prstGeom>
        </p:spPr>
        <p:txBody>
          <a:bodyPr wrap="square" lIns="182880" tIns="91440" rIns="182880" bIns="91440"/>
          <a:lstStyle>
            <a:lvl1pPr marL="0" indent="0">
              <a:lnSpc>
                <a:spcPct val="90000"/>
              </a:lnSpc>
              <a:spcBef>
                <a:spcPts val="0"/>
              </a:spcBef>
              <a:spcAft>
                <a:spcPts val="0"/>
              </a:spcAft>
              <a:buClr>
                <a:srgbClr val="40647E"/>
              </a:buClr>
              <a:buFont typeface="Arial"/>
              <a:buNone/>
              <a:defRPr sz="1400" baseline="0">
                <a:solidFill>
                  <a:srgbClr val="053021"/>
                </a:solidFill>
                <a:latin typeface="Arial"/>
                <a:cs typeface="Arial"/>
              </a:defRPr>
            </a:lvl1pPr>
            <a:lvl2pPr marL="530352" indent="-228600">
              <a:lnSpc>
                <a:spcPct val="100000"/>
              </a:lnSpc>
              <a:spcBef>
                <a:spcPts val="0"/>
              </a:spcBef>
              <a:buClr>
                <a:srgbClr val="40647E"/>
              </a:buClr>
              <a:buFont typeface="Arial"/>
              <a:buChar char="•"/>
              <a:defRPr sz="24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2200">
                <a:solidFill>
                  <a:srgbClr val="053021"/>
                </a:solidFill>
                <a:latin typeface="Arial"/>
                <a:cs typeface="Arial"/>
              </a:defRPr>
            </a:lvl3pPr>
            <a:lvl4pPr marL="987552" indent="-201168">
              <a:lnSpc>
                <a:spcPct val="100000"/>
              </a:lnSpc>
              <a:spcBef>
                <a:spcPts val="0"/>
              </a:spcBef>
              <a:buClr>
                <a:srgbClr val="40647E"/>
              </a:buClr>
              <a:buFont typeface="Arial"/>
              <a:buChar char="•"/>
              <a:defRPr sz="18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600">
                <a:solidFill>
                  <a:srgbClr val="053021"/>
                </a:solidFill>
                <a:latin typeface="Arial"/>
                <a:cs typeface="Arial"/>
              </a:defRPr>
            </a:lvl5pPr>
          </a:lstStyle>
          <a:p>
            <a:pPr lvl="0"/>
            <a:r>
              <a:rPr lang="en-US"/>
              <a:t>Click to add body text</a:t>
            </a:r>
          </a:p>
        </p:txBody>
      </p:sp>
      <p:sp>
        <p:nvSpPr>
          <p:cNvPr id="16" name="Title 17"/>
          <p:cNvSpPr>
            <a:spLocks noGrp="1"/>
          </p:cNvSpPr>
          <p:nvPr>
            <p:ph type="title" hasCustomPrompt="1"/>
          </p:nvPr>
        </p:nvSpPr>
        <p:spPr>
          <a:xfrm>
            <a:off x="299242" y="1226991"/>
            <a:ext cx="8545518" cy="633599"/>
          </a:xfrm>
          <a:prstGeom prst="rect">
            <a:avLst/>
          </a:prstGeom>
        </p:spPr>
        <p:txBody>
          <a:bodyPr vert="horz" lIns="182880" tIns="91440" rIns="182880" bIns="91440"/>
          <a:lstStyle>
            <a:lvl1pPr algn="l">
              <a:lnSpc>
                <a:spcPct val="80000"/>
              </a:lnSpc>
              <a:defRPr sz="2800" b="1" i="0">
                <a:solidFill>
                  <a:srgbClr val="053021"/>
                </a:solidFill>
                <a:latin typeface="Arial"/>
                <a:cs typeface="Arial"/>
              </a:defRPr>
            </a:lvl1pPr>
          </a:lstStyle>
          <a:p>
            <a:r>
              <a:rPr lang="en-CA"/>
              <a:t>Click to add header</a:t>
            </a:r>
            <a:endParaRPr lang="en-US"/>
          </a:p>
        </p:txBody>
      </p:sp>
      <p:sp>
        <p:nvSpPr>
          <p:cNvPr id="10" name="Oval 9"/>
          <p:cNvSpPr/>
          <p:nvPr userDrawn="1"/>
        </p:nvSpPr>
        <p:spPr>
          <a:xfrm>
            <a:off x="8620643" y="4767261"/>
            <a:ext cx="228600" cy="228600"/>
          </a:xfrm>
          <a:prstGeom prst="ellipse">
            <a:avLst/>
          </a:prstGeom>
          <a:solidFill>
            <a:srgbClr val="05302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900" b="1" i="0">
              <a:solidFill>
                <a:srgbClr val="FFFFFF"/>
              </a:solidFill>
              <a:latin typeface="Arial"/>
              <a:cs typeface="Arial"/>
            </a:endParaRPr>
          </a:p>
        </p:txBody>
      </p:sp>
      <p:sp>
        <p:nvSpPr>
          <p:cNvPr id="14" name="Slide Number Placeholder 9"/>
          <p:cNvSpPr>
            <a:spLocks noGrp="1"/>
          </p:cNvSpPr>
          <p:nvPr>
            <p:ph type="sldNum" sz="quarter" idx="10"/>
          </p:nvPr>
        </p:nvSpPr>
        <p:spPr>
          <a:xfrm>
            <a:off x="8620643" y="4774734"/>
            <a:ext cx="228600" cy="201707"/>
          </a:xfrm>
          <a:prstGeom prst="rect">
            <a:avLst/>
          </a:prstGeom>
        </p:spPr>
        <p:txBody>
          <a:bodyPr lIns="0" tIns="0" rIns="0" bIns="0" anchor="ctr" anchorCtr="0"/>
          <a:lstStyle>
            <a:lvl1pPr algn="ctr">
              <a:defRPr sz="900" b="1" i="0">
                <a:solidFill>
                  <a:srgbClr val="FFFFFF"/>
                </a:solidFill>
                <a:latin typeface="Arial"/>
                <a:cs typeface="Arial"/>
              </a:defRPr>
            </a:lvl1pPr>
          </a:lstStyle>
          <a:p>
            <a:fld id="{A21E8A3B-FC14-144C-AC26-DE3BCE97D7C1}" type="slidenum">
              <a:rPr lang="en-US" smtClean="0"/>
              <a:pPr/>
              <a:t>‹#›</a:t>
            </a:fld>
            <a:endParaRPr lang="en-US"/>
          </a:p>
        </p:txBody>
      </p:sp>
      <p:sp>
        <p:nvSpPr>
          <p:cNvPr id="17" name="Text Placeholder 20"/>
          <p:cNvSpPr>
            <a:spLocks noGrp="1"/>
          </p:cNvSpPr>
          <p:nvPr>
            <p:ph type="body" sz="quarter" idx="11" hasCustomPrompt="1"/>
          </p:nvPr>
        </p:nvSpPr>
        <p:spPr>
          <a:xfrm>
            <a:off x="5556209" y="4767262"/>
            <a:ext cx="2967312" cy="201707"/>
          </a:xfrm>
          <a:prstGeom prst="rect">
            <a:avLst/>
          </a:prstGeom>
        </p:spPr>
        <p:txBody>
          <a:bodyPr vert="horz" lIns="0" tIns="0" rIns="0" bIns="0" anchor="ctr" anchorCtr="0"/>
          <a:lstStyle>
            <a:lvl1pPr marL="0" indent="0" algn="r">
              <a:buNone/>
              <a:defRPr sz="900" b="0" i="0">
                <a:solidFill>
                  <a:srgbClr val="40647E"/>
                </a:solidFill>
                <a:latin typeface="Arial"/>
                <a:cs typeface="Arial"/>
              </a:defRPr>
            </a:lvl1pPr>
          </a:lstStyle>
          <a:p>
            <a:pPr lvl="0"/>
            <a:r>
              <a:rPr lang="en-US"/>
              <a:t>Click to add footer</a:t>
            </a:r>
          </a:p>
        </p:txBody>
      </p:sp>
    </p:spTree>
    <p:extLst>
      <p:ext uri="{BB962C8B-B14F-4D97-AF65-F5344CB8AC3E}">
        <p14:creationId xmlns:p14="http://schemas.microsoft.com/office/powerpoint/2010/main" val="4113692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s with Captions">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3663860" y="1222706"/>
            <a:ext cx="2392917" cy="1613059"/>
          </a:xfrm>
          <a:prstGeom prst="rect">
            <a:avLst/>
          </a:prstGeom>
        </p:spPr>
        <p:txBody>
          <a:bodyPr/>
          <a:lstStyle>
            <a:lvl1pPr marL="0" indent="0">
              <a:lnSpc>
                <a:spcPct val="90000"/>
              </a:lnSpc>
              <a:buNone/>
              <a:defRPr sz="1400" b="0" i="0" baseline="0">
                <a:solidFill>
                  <a:srgbClr val="053021"/>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Add photo 1</a:t>
            </a:r>
          </a:p>
        </p:txBody>
      </p:sp>
      <p:sp>
        <p:nvSpPr>
          <p:cNvPr id="17" name="Content Placeholder 2"/>
          <p:cNvSpPr>
            <a:spLocks noGrp="1"/>
          </p:cNvSpPr>
          <p:nvPr>
            <p:ph idx="12" hasCustomPrompt="1"/>
          </p:nvPr>
        </p:nvSpPr>
        <p:spPr>
          <a:xfrm>
            <a:off x="299243" y="1555724"/>
            <a:ext cx="3166271" cy="514094"/>
          </a:xfrm>
          <a:prstGeom prst="rect">
            <a:avLst/>
          </a:prstGeom>
        </p:spPr>
        <p:txBody>
          <a:bodyPr wrap="square" lIns="182880" tIns="0" rIns="182880" bIns="91440"/>
          <a:lstStyle>
            <a:lvl1pPr marL="0" indent="0">
              <a:lnSpc>
                <a:spcPct val="90000"/>
              </a:lnSpc>
              <a:spcBef>
                <a:spcPts val="0"/>
              </a:spcBef>
              <a:spcAft>
                <a:spcPts val="0"/>
              </a:spcAft>
              <a:buClr>
                <a:srgbClr val="40647E"/>
              </a:buClr>
              <a:buFont typeface="Arial"/>
              <a:buNone/>
              <a:defRPr sz="1400" baseline="0">
                <a:solidFill>
                  <a:srgbClr val="053021"/>
                </a:solidFill>
                <a:latin typeface="Arial"/>
                <a:cs typeface="Arial"/>
              </a:defRPr>
            </a:lvl1pPr>
            <a:lvl2pPr marL="530352" indent="-228600">
              <a:lnSpc>
                <a:spcPct val="100000"/>
              </a:lnSpc>
              <a:spcBef>
                <a:spcPts val="0"/>
              </a:spcBef>
              <a:buClr>
                <a:srgbClr val="40647E"/>
              </a:buClr>
              <a:buFont typeface="Arial"/>
              <a:buChar char="•"/>
              <a:defRPr sz="24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2200">
                <a:solidFill>
                  <a:srgbClr val="053021"/>
                </a:solidFill>
                <a:latin typeface="Arial"/>
                <a:cs typeface="Arial"/>
              </a:defRPr>
            </a:lvl3pPr>
            <a:lvl4pPr marL="987552" indent="-201168">
              <a:lnSpc>
                <a:spcPct val="100000"/>
              </a:lnSpc>
              <a:spcBef>
                <a:spcPts val="0"/>
              </a:spcBef>
              <a:buClr>
                <a:srgbClr val="40647E"/>
              </a:buClr>
              <a:buFont typeface="Arial"/>
              <a:buChar char="•"/>
              <a:defRPr sz="18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600">
                <a:solidFill>
                  <a:srgbClr val="053021"/>
                </a:solidFill>
                <a:latin typeface="Arial"/>
                <a:cs typeface="Arial"/>
              </a:defRPr>
            </a:lvl5pPr>
          </a:lstStyle>
          <a:p>
            <a:pPr lvl="0"/>
            <a:r>
              <a:rPr lang="en-US"/>
              <a:t>Click to add description</a:t>
            </a:r>
          </a:p>
        </p:txBody>
      </p:sp>
      <p:sp>
        <p:nvSpPr>
          <p:cNvPr id="19" name="Picture Placeholder 2"/>
          <p:cNvSpPr>
            <a:spLocks noGrp="1"/>
          </p:cNvSpPr>
          <p:nvPr>
            <p:ph type="pic" idx="15" hasCustomPrompt="1"/>
          </p:nvPr>
        </p:nvSpPr>
        <p:spPr>
          <a:xfrm>
            <a:off x="6182902" y="1222706"/>
            <a:ext cx="2392917" cy="1613059"/>
          </a:xfrm>
          <a:prstGeom prst="rect">
            <a:avLst/>
          </a:prstGeom>
        </p:spPr>
        <p:txBody>
          <a:bodyPr/>
          <a:lstStyle>
            <a:lvl1pPr marL="0" indent="0">
              <a:lnSpc>
                <a:spcPct val="90000"/>
              </a:lnSpc>
              <a:buNone/>
              <a:defRPr sz="1400" b="0" i="0">
                <a:solidFill>
                  <a:srgbClr val="053021"/>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Add photo 2</a:t>
            </a:r>
          </a:p>
        </p:txBody>
      </p:sp>
      <p:sp>
        <p:nvSpPr>
          <p:cNvPr id="20" name="Picture Placeholder 2"/>
          <p:cNvSpPr>
            <a:spLocks noGrp="1"/>
          </p:cNvSpPr>
          <p:nvPr>
            <p:ph type="pic" idx="16" hasCustomPrompt="1"/>
          </p:nvPr>
        </p:nvSpPr>
        <p:spPr>
          <a:xfrm>
            <a:off x="3663860" y="2993912"/>
            <a:ext cx="2392917" cy="1613059"/>
          </a:xfrm>
          <a:prstGeom prst="rect">
            <a:avLst/>
          </a:prstGeom>
        </p:spPr>
        <p:txBody>
          <a:bodyPr/>
          <a:lstStyle>
            <a:lvl1pPr marL="0" indent="0">
              <a:lnSpc>
                <a:spcPct val="90000"/>
              </a:lnSpc>
              <a:buNone/>
              <a:defRPr sz="1400" b="0" i="0">
                <a:solidFill>
                  <a:srgbClr val="053021"/>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Add photo 3</a:t>
            </a:r>
          </a:p>
        </p:txBody>
      </p:sp>
      <p:sp>
        <p:nvSpPr>
          <p:cNvPr id="21" name="Picture Placeholder 2"/>
          <p:cNvSpPr>
            <a:spLocks noGrp="1"/>
          </p:cNvSpPr>
          <p:nvPr>
            <p:ph type="pic" idx="17" hasCustomPrompt="1"/>
          </p:nvPr>
        </p:nvSpPr>
        <p:spPr>
          <a:xfrm>
            <a:off x="6182902" y="2993912"/>
            <a:ext cx="2392917" cy="1613059"/>
          </a:xfrm>
          <a:prstGeom prst="rect">
            <a:avLst/>
          </a:prstGeom>
        </p:spPr>
        <p:txBody>
          <a:bodyPr/>
          <a:lstStyle>
            <a:lvl1pPr marL="0" indent="0">
              <a:lnSpc>
                <a:spcPct val="90000"/>
              </a:lnSpc>
              <a:buNone/>
              <a:defRPr sz="1400" b="0" i="0">
                <a:solidFill>
                  <a:srgbClr val="053021"/>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Add photo 4</a:t>
            </a:r>
          </a:p>
        </p:txBody>
      </p:sp>
      <p:sp>
        <p:nvSpPr>
          <p:cNvPr id="23" name="Text Placeholder 2"/>
          <p:cNvSpPr>
            <a:spLocks noGrp="1"/>
          </p:cNvSpPr>
          <p:nvPr>
            <p:ph type="body" idx="14" hasCustomPrompt="1"/>
          </p:nvPr>
        </p:nvSpPr>
        <p:spPr>
          <a:xfrm>
            <a:off x="299243" y="1222706"/>
            <a:ext cx="3166271" cy="333017"/>
          </a:xfrm>
          <a:prstGeom prst="rect">
            <a:avLst/>
          </a:prstGeom>
        </p:spPr>
        <p:txBody>
          <a:bodyPr lIns="182880" tIns="91440" rIns="182880" bIns="91440" anchor="ctr" anchorCtr="0"/>
          <a:lstStyle>
            <a:lvl1pPr marL="0" indent="0">
              <a:buNone/>
              <a:defRPr sz="1600" b="1" i="0" baseline="0">
                <a:solidFill>
                  <a:srgbClr val="40647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add photo 1 title</a:t>
            </a:r>
          </a:p>
        </p:txBody>
      </p:sp>
      <p:sp>
        <p:nvSpPr>
          <p:cNvPr id="32" name="Content Placeholder 2"/>
          <p:cNvSpPr>
            <a:spLocks noGrp="1"/>
          </p:cNvSpPr>
          <p:nvPr>
            <p:ph idx="18" hasCustomPrompt="1"/>
          </p:nvPr>
        </p:nvSpPr>
        <p:spPr>
          <a:xfrm>
            <a:off x="299243" y="2402835"/>
            <a:ext cx="3166271" cy="514094"/>
          </a:xfrm>
          <a:prstGeom prst="rect">
            <a:avLst/>
          </a:prstGeom>
        </p:spPr>
        <p:txBody>
          <a:bodyPr wrap="square" lIns="182880" tIns="0" rIns="182880" bIns="91440"/>
          <a:lstStyle>
            <a:lvl1pPr marL="0" indent="0">
              <a:lnSpc>
                <a:spcPct val="90000"/>
              </a:lnSpc>
              <a:spcBef>
                <a:spcPts val="0"/>
              </a:spcBef>
              <a:spcAft>
                <a:spcPts val="0"/>
              </a:spcAft>
              <a:buClr>
                <a:srgbClr val="40647E"/>
              </a:buClr>
              <a:buFont typeface="Arial"/>
              <a:buNone/>
              <a:defRPr sz="1400" baseline="0">
                <a:solidFill>
                  <a:srgbClr val="053021"/>
                </a:solidFill>
                <a:latin typeface="Arial"/>
                <a:cs typeface="Arial"/>
              </a:defRPr>
            </a:lvl1pPr>
            <a:lvl2pPr marL="530352" indent="-228600">
              <a:lnSpc>
                <a:spcPct val="100000"/>
              </a:lnSpc>
              <a:spcBef>
                <a:spcPts val="0"/>
              </a:spcBef>
              <a:buClr>
                <a:srgbClr val="40647E"/>
              </a:buClr>
              <a:buFont typeface="Arial"/>
              <a:buChar char="•"/>
              <a:defRPr sz="24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2200">
                <a:solidFill>
                  <a:srgbClr val="053021"/>
                </a:solidFill>
                <a:latin typeface="Arial"/>
                <a:cs typeface="Arial"/>
              </a:defRPr>
            </a:lvl3pPr>
            <a:lvl4pPr marL="987552" indent="-201168">
              <a:lnSpc>
                <a:spcPct val="100000"/>
              </a:lnSpc>
              <a:spcBef>
                <a:spcPts val="0"/>
              </a:spcBef>
              <a:buClr>
                <a:srgbClr val="40647E"/>
              </a:buClr>
              <a:buFont typeface="Arial"/>
              <a:buChar char="•"/>
              <a:defRPr sz="18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600">
                <a:solidFill>
                  <a:srgbClr val="053021"/>
                </a:solidFill>
                <a:latin typeface="Arial"/>
                <a:cs typeface="Arial"/>
              </a:defRPr>
            </a:lvl5pPr>
          </a:lstStyle>
          <a:p>
            <a:pPr lvl="0"/>
            <a:r>
              <a:rPr lang="en-US"/>
              <a:t>Click to add description</a:t>
            </a:r>
          </a:p>
        </p:txBody>
      </p:sp>
      <p:sp>
        <p:nvSpPr>
          <p:cNvPr id="33" name="Text Placeholder 2"/>
          <p:cNvSpPr>
            <a:spLocks noGrp="1"/>
          </p:cNvSpPr>
          <p:nvPr>
            <p:ph type="body" idx="19" hasCustomPrompt="1"/>
          </p:nvPr>
        </p:nvSpPr>
        <p:spPr>
          <a:xfrm>
            <a:off x="299243" y="2069817"/>
            <a:ext cx="3166271" cy="333017"/>
          </a:xfrm>
          <a:prstGeom prst="rect">
            <a:avLst/>
          </a:prstGeom>
        </p:spPr>
        <p:txBody>
          <a:bodyPr lIns="182880" tIns="91440" rIns="182880" bIns="91440" anchor="ctr" anchorCtr="0"/>
          <a:lstStyle>
            <a:lvl1pPr marL="0" indent="0">
              <a:buNone/>
              <a:defRPr sz="1600" b="1" i="0" baseline="0">
                <a:solidFill>
                  <a:srgbClr val="40647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add photo 2 title</a:t>
            </a:r>
          </a:p>
        </p:txBody>
      </p:sp>
      <p:sp>
        <p:nvSpPr>
          <p:cNvPr id="34" name="Content Placeholder 2"/>
          <p:cNvSpPr>
            <a:spLocks noGrp="1"/>
          </p:cNvSpPr>
          <p:nvPr>
            <p:ph idx="20" hasCustomPrompt="1"/>
          </p:nvPr>
        </p:nvSpPr>
        <p:spPr>
          <a:xfrm>
            <a:off x="299243" y="3249947"/>
            <a:ext cx="3166271" cy="514094"/>
          </a:xfrm>
          <a:prstGeom prst="rect">
            <a:avLst/>
          </a:prstGeom>
        </p:spPr>
        <p:txBody>
          <a:bodyPr wrap="square" lIns="182880" tIns="0" rIns="182880" bIns="91440"/>
          <a:lstStyle>
            <a:lvl1pPr marL="0" indent="0">
              <a:lnSpc>
                <a:spcPct val="90000"/>
              </a:lnSpc>
              <a:spcBef>
                <a:spcPts val="0"/>
              </a:spcBef>
              <a:spcAft>
                <a:spcPts val="0"/>
              </a:spcAft>
              <a:buClr>
                <a:srgbClr val="40647E"/>
              </a:buClr>
              <a:buFont typeface="Arial"/>
              <a:buNone/>
              <a:defRPr sz="1400" baseline="0">
                <a:solidFill>
                  <a:srgbClr val="053021"/>
                </a:solidFill>
                <a:latin typeface="Arial"/>
                <a:cs typeface="Arial"/>
              </a:defRPr>
            </a:lvl1pPr>
            <a:lvl2pPr marL="530352" indent="-228600">
              <a:lnSpc>
                <a:spcPct val="100000"/>
              </a:lnSpc>
              <a:spcBef>
                <a:spcPts val="0"/>
              </a:spcBef>
              <a:buClr>
                <a:srgbClr val="40647E"/>
              </a:buClr>
              <a:buFont typeface="Arial"/>
              <a:buChar char="•"/>
              <a:defRPr sz="24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2200">
                <a:solidFill>
                  <a:srgbClr val="053021"/>
                </a:solidFill>
                <a:latin typeface="Arial"/>
                <a:cs typeface="Arial"/>
              </a:defRPr>
            </a:lvl3pPr>
            <a:lvl4pPr marL="987552" indent="-201168">
              <a:lnSpc>
                <a:spcPct val="100000"/>
              </a:lnSpc>
              <a:spcBef>
                <a:spcPts val="0"/>
              </a:spcBef>
              <a:buClr>
                <a:srgbClr val="40647E"/>
              </a:buClr>
              <a:buFont typeface="Arial"/>
              <a:buChar char="•"/>
              <a:defRPr sz="18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600">
                <a:solidFill>
                  <a:srgbClr val="053021"/>
                </a:solidFill>
                <a:latin typeface="Arial"/>
                <a:cs typeface="Arial"/>
              </a:defRPr>
            </a:lvl5pPr>
          </a:lstStyle>
          <a:p>
            <a:pPr lvl="0"/>
            <a:r>
              <a:rPr lang="en-US"/>
              <a:t>Click to add description</a:t>
            </a:r>
          </a:p>
        </p:txBody>
      </p:sp>
      <p:sp>
        <p:nvSpPr>
          <p:cNvPr id="35" name="Text Placeholder 2"/>
          <p:cNvSpPr>
            <a:spLocks noGrp="1"/>
          </p:cNvSpPr>
          <p:nvPr>
            <p:ph type="body" idx="21" hasCustomPrompt="1"/>
          </p:nvPr>
        </p:nvSpPr>
        <p:spPr>
          <a:xfrm>
            <a:off x="299243" y="2916929"/>
            <a:ext cx="3166271" cy="333017"/>
          </a:xfrm>
          <a:prstGeom prst="rect">
            <a:avLst/>
          </a:prstGeom>
        </p:spPr>
        <p:txBody>
          <a:bodyPr lIns="182880" tIns="91440" rIns="182880" bIns="91440" anchor="ctr" anchorCtr="0"/>
          <a:lstStyle>
            <a:lvl1pPr marL="0" indent="0">
              <a:buNone/>
              <a:defRPr sz="1600" b="1" i="0" baseline="0">
                <a:solidFill>
                  <a:srgbClr val="40647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add photo 3 title</a:t>
            </a:r>
          </a:p>
        </p:txBody>
      </p:sp>
      <p:sp>
        <p:nvSpPr>
          <p:cNvPr id="36" name="Content Placeholder 2"/>
          <p:cNvSpPr>
            <a:spLocks noGrp="1"/>
          </p:cNvSpPr>
          <p:nvPr>
            <p:ph idx="22" hasCustomPrompt="1"/>
          </p:nvPr>
        </p:nvSpPr>
        <p:spPr>
          <a:xfrm>
            <a:off x="299243" y="4098298"/>
            <a:ext cx="3166271" cy="514094"/>
          </a:xfrm>
          <a:prstGeom prst="rect">
            <a:avLst/>
          </a:prstGeom>
        </p:spPr>
        <p:txBody>
          <a:bodyPr wrap="square" lIns="182880" tIns="0" rIns="182880" bIns="91440"/>
          <a:lstStyle>
            <a:lvl1pPr marL="0" indent="0">
              <a:lnSpc>
                <a:spcPct val="90000"/>
              </a:lnSpc>
              <a:spcBef>
                <a:spcPts val="0"/>
              </a:spcBef>
              <a:spcAft>
                <a:spcPts val="0"/>
              </a:spcAft>
              <a:buClr>
                <a:srgbClr val="40647E"/>
              </a:buClr>
              <a:buFont typeface="Arial"/>
              <a:buNone/>
              <a:defRPr sz="1400" baseline="0">
                <a:solidFill>
                  <a:srgbClr val="053021"/>
                </a:solidFill>
                <a:latin typeface="Arial"/>
                <a:cs typeface="Arial"/>
              </a:defRPr>
            </a:lvl1pPr>
            <a:lvl2pPr marL="530352" indent="-228600">
              <a:lnSpc>
                <a:spcPct val="100000"/>
              </a:lnSpc>
              <a:spcBef>
                <a:spcPts val="0"/>
              </a:spcBef>
              <a:buClr>
                <a:srgbClr val="40647E"/>
              </a:buClr>
              <a:buFont typeface="Arial"/>
              <a:buChar char="•"/>
              <a:defRPr sz="24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2200">
                <a:solidFill>
                  <a:srgbClr val="053021"/>
                </a:solidFill>
                <a:latin typeface="Arial"/>
                <a:cs typeface="Arial"/>
              </a:defRPr>
            </a:lvl3pPr>
            <a:lvl4pPr marL="987552" indent="-201168">
              <a:lnSpc>
                <a:spcPct val="100000"/>
              </a:lnSpc>
              <a:spcBef>
                <a:spcPts val="0"/>
              </a:spcBef>
              <a:buClr>
                <a:srgbClr val="40647E"/>
              </a:buClr>
              <a:buFont typeface="Arial"/>
              <a:buChar char="•"/>
              <a:defRPr sz="18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600">
                <a:solidFill>
                  <a:srgbClr val="053021"/>
                </a:solidFill>
                <a:latin typeface="Arial"/>
                <a:cs typeface="Arial"/>
              </a:defRPr>
            </a:lvl5pPr>
          </a:lstStyle>
          <a:p>
            <a:pPr lvl="0"/>
            <a:r>
              <a:rPr lang="en-US"/>
              <a:t>Click to add description</a:t>
            </a:r>
          </a:p>
        </p:txBody>
      </p:sp>
      <p:sp>
        <p:nvSpPr>
          <p:cNvPr id="37" name="Text Placeholder 2"/>
          <p:cNvSpPr>
            <a:spLocks noGrp="1"/>
          </p:cNvSpPr>
          <p:nvPr>
            <p:ph type="body" idx="23" hasCustomPrompt="1"/>
          </p:nvPr>
        </p:nvSpPr>
        <p:spPr>
          <a:xfrm>
            <a:off x="299243" y="3765280"/>
            <a:ext cx="3166271" cy="333017"/>
          </a:xfrm>
          <a:prstGeom prst="rect">
            <a:avLst/>
          </a:prstGeom>
        </p:spPr>
        <p:txBody>
          <a:bodyPr lIns="182880" tIns="91440" rIns="182880" bIns="91440" anchor="ctr" anchorCtr="0"/>
          <a:lstStyle>
            <a:lvl1pPr marL="0" indent="0">
              <a:buNone/>
              <a:defRPr sz="1600" b="1" i="0" baseline="0">
                <a:solidFill>
                  <a:srgbClr val="40647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add photo 4 title</a:t>
            </a:r>
          </a:p>
        </p:txBody>
      </p:sp>
      <p:sp>
        <p:nvSpPr>
          <p:cNvPr id="18" name="Oval 17"/>
          <p:cNvSpPr/>
          <p:nvPr userDrawn="1"/>
        </p:nvSpPr>
        <p:spPr>
          <a:xfrm>
            <a:off x="8620643" y="4767261"/>
            <a:ext cx="228600" cy="228600"/>
          </a:xfrm>
          <a:prstGeom prst="ellipse">
            <a:avLst/>
          </a:prstGeom>
          <a:solidFill>
            <a:srgbClr val="05302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900" b="1" i="0">
              <a:solidFill>
                <a:srgbClr val="FFFFFF"/>
              </a:solidFill>
              <a:latin typeface="Arial"/>
              <a:cs typeface="Arial"/>
            </a:endParaRPr>
          </a:p>
        </p:txBody>
      </p:sp>
      <p:sp>
        <p:nvSpPr>
          <p:cNvPr id="22" name="Slide Number Placeholder 9"/>
          <p:cNvSpPr>
            <a:spLocks noGrp="1"/>
          </p:cNvSpPr>
          <p:nvPr>
            <p:ph type="sldNum" sz="quarter" idx="10"/>
          </p:nvPr>
        </p:nvSpPr>
        <p:spPr>
          <a:xfrm>
            <a:off x="8620643" y="4774734"/>
            <a:ext cx="228600" cy="201707"/>
          </a:xfrm>
          <a:prstGeom prst="rect">
            <a:avLst/>
          </a:prstGeom>
        </p:spPr>
        <p:txBody>
          <a:bodyPr lIns="0" tIns="0" rIns="0" bIns="0" anchor="ctr" anchorCtr="0"/>
          <a:lstStyle>
            <a:lvl1pPr algn="ctr">
              <a:defRPr sz="900" b="1" i="0">
                <a:solidFill>
                  <a:srgbClr val="FFFFFF"/>
                </a:solidFill>
                <a:latin typeface="Arial"/>
                <a:cs typeface="Arial"/>
              </a:defRPr>
            </a:lvl1pPr>
          </a:lstStyle>
          <a:p>
            <a:fld id="{A21E8A3B-FC14-144C-AC26-DE3BCE97D7C1}" type="slidenum">
              <a:rPr lang="en-US" smtClean="0"/>
              <a:pPr/>
              <a:t>‹#›</a:t>
            </a:fld>
            <a:endParaRPr lang="en-US"/>
          </a:p>
        </p:txBody>
      </p:sp>
      <p:sp>
        <p:nvSpPr>
          <p:cNvPr id="24" name="Text Placeholder 20"/>
          <p:cNvSpPr>
            <a:spLocks noGrp="1"/>
          </p:cNvSpPr>
          <p:nvPr>
            <p:ph type="body" sz="quarter" idx="11" hasCustomPrompt="1"/>
          </p:nvPr>
        </p:nvSpPr>
        <p:spPr>
          <a:xfrm>
            <a:off x="5556209" y="4767262"/>
            <a:ext cx="2967312" cy="201707"/>
          </a:xfrm>
          <a:prstGeom prst="rect">
            <a:avLst/>
          </a:prstGeom>
        </p:spPr>
        <p:txBody>
          <a:bodyPr vert="horz" lIns="0" tIns="0" rIns="0" bIns="0" anchor="ctr" anchorCtr="0"/>
          <a:lstStyle>
            <a:lvl1pPr marL="0" indent="0" algn="r">
              <a:buNone/>
              <a:defRPr sz="900" b="0" i="0">
                <a:solidFill>
                  <a:srgbClr val="40647E"/>
                </a:solidFill>
                <a:latin typeface="Arial"/>
                <a:cs typeface="Arial"/>
              </a:defRPr>
            </a:lvl1pPr>
          </a:lstStyle>
          <a:p>
            <a:pPr lvl="0"/>
            <a:r>
              <a:rPr lang="en-US"/>
              <a:t>Click to add footer</a:t>
            </a:r>
          </a:p>
        </p:txBody>
      </p:sp>
    </p:spTree>
    <p:extLst>
      <p:ext uri="{BB962C8B-B14F-4D97-AF65-F5344CB8AC3E}">
        <p14:creationId xmlns:p14="http://schemas.microsoft.com/office/powerpoint/2010/main" val="3370911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4577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9" r:id="rId5"/>
    <p:sldLayoutId id="2147483652" r:id="rId6"/>
    <p:sldLayoutId id="2147483653" r:id="rId7"/>
    <p:sldLayoutId id="2147483656" r:id="rId8"/>
    <p:sldLayoutId id="2147483657" r:id="rId9"/>
    <p:sldLayoutId id="2147483660" r:id="rId10"/>
    <p:sldLayoutId id="2147483661"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lookerstudio.google.com/reporting/9cf62b88-5d5c-4759-b97a-1c340ace95c0/page/OXiD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s://lookerstudio.google.com/reporting/9cf62b88-5d5c-4759-b97a-1c340ace95c0/page/OXiD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nextcloud.scholarsportal.info/s/YmxCqHRw7S2xgt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trentu.ca/library/library-services/accessibility"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ace.scholarsportal.info/"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B419299-A96D-562B-FE1D-7AAAB3F312A4}"/>
              </a:ext>
            </a:extLst>
          </p:cNvPr>
          <p:cNvSpPr txBox="1"/>
          <p:nvPr/>
        </p:nvSpPr>
        <p:spPr>
          <a:xfrm>
            <a:off x="490173" y="2959820"/>
            <a:ext cx="3791202" cy="646331"/>
          </a:xfrm>
          <a:prstGeom prst="rect">
            <a:avLst/>
          </a:prstGeom>
          <a:noFill/>
        </p:spPr>
        <p:txBody>
          <a:bodyPr wrap="square" rtlCol="0">
            <a:spAutoFit/>
          </a:bodyPr>
          <a:lstStyle/>
          <a:p>
            <a:r>
              <a:rPr lang="en-US">
                <a:solidFill>
                  <a:schemeClr val="bg1"/>
                </a:solidFill>
              </a:rPr>
              <a:t>OCUL Accessibility Symposium 2.0</a:t>
            </a:r>
          </a:p>
          <a:p>
            <a:r>
              <a:rPr lang="en-US">
                <a:solidFill>
                  <a:schemeClr val="bg1"/>
                </a:solidFill>
              </a:rPr>
              <a:t>Wednesday, June 18, 2025</a:t>
            </a:r>
          </a:p>
        </p:txBody>
      </p:sp>
      <p:sp>
        <p:nvSpPr>
          <p:cNvPr id="3" name="Subtitle 2"/>
          <p:cNvSpPr>
            <a:spLocks noGrp="1"/>
          </p:cNvSpPr>
          <p:nvPr>
            <p:ph type="subTitle" idx="1"/>
          </p:nvPr>
        </p:nvSpPr>
        <p:spPr>
          <a:xfrm>
            <a:off x="575235" y="2798239"/>
            <a:ext cx="7995024" cy="236623"/>
          </a:xfrm>
        </p:spPr>
        <p:txBody>
          <a:bodyPr/>
          <a:lstStyle/>
          <a:p>
            <a:pPr algn="l"/>
            <a:r>
              <a:rPr lang="en-US"/>
              <a:t>Allison Ridgway and Ellen Olsen-Lynch, Trent University</a:t>
            </a:r>
          </a:p>
        </p:txBody>
      </p:sp>
      <p:sp>
        <p:nvSpPr>
          <p:cNvPr id="2" name="Title 1"/>
          <p:cNvSpPr>
            <a:spLocks noGrp="1"/>
          </p:cNvSpPr>
          <p:nvPr>
            <p:ph type="ctrTitle"/>
          </p:nvPr>
        </p:nvSpPr>
        <p:spPr>
          <a:xfrm>
            <a:off x="575235" y="630866"/>
            <a:ext cx="7995024" cy="1596084"/>
          </a:xfrm>
        </p:spPr>
        <p:txBody>
          <a:bodyPr/>
          <a:lstStyle/>
          <a:p>
            <a:pPr algn="l"/>
            <a:r>
              <a:rPr lang="en-US" sz="2400" kern="100">
                <a:effectLst/>
                <a:latin typeface="Aptos" panose="020B0004020202020204" pitchFamily="34" charset="0"/>
                <a:ea typeface="Aptos" panose="020B0004020202020204" pitchFamily="34" charset="0"/>
                <a:cs typeface="Times New Roman" panose="02020603050405020304" pitchFamily="18" charset="0"/>
              </a:rPr>
              <a:t>Streamlining Access: </a:t>
            </a:r>
            <a:br>
              <a:rPr lang="en-US" sz="2400" kern="100">
                <a:effectLst/>
                <a:latin typeface="Aptos" panose="020B0004020202020204" pitchFamily="34" charset="0"/>
                <a:ea typeface="Aptos" panose="020B0004020202020204" pitchFamily="34" charset="0"/>
                <a:cs typeface="Times New Roman" panose="02020603050405020304" pitchFamily="18" charset="0"/>
              </a:rPr>
            </a:br>
            <a:r>
              <a:rPr lang="en-US" sz="2400" kern="100">
                <a:effectLst/>
                <a:latin typeface="Aptos" panose="020B0004020202020204" pitchFamily="34" charset="0"/>
                <a:ea typeface="Aptos" panose="020B0004020202020204" pitchFamily="34" charset="0"/>
                <a:cs typeface="Times New Roman" panose="02020603050405020304" pitchFamily="18" charset="0"/>
              </a:rPr>
              <a:t>The Development and Implementation of the ACE Self-Declaration Form</a:t>
            </a:r>
            <a:br>
              <a:rPr lang="en-US" sz="1800" kern="100">
                <a:effectLst/>
                <a:latin typeface="Aptos" panose="020B0004020202020204" pitchFamily="34" charset="0"/>
                <a:ea typeface="Aptos" panose="020B0004020202020204" pitchFamily="34" charset="0"/>
                <a:cs typeface="Times New Roman" panose="02020603050405020304" pitchFamily="18" charset="0"/>
              </a:rPr>
            </a:br>
            <a:endParaRPr lang="en-US"/>
          </a:p>
        </p:txBody>
      </p:sp>
    </p:spTree>
    <p:extLst>
      <p:ext uri="{BB962C8B-B14F-4D97-AF65-F5344CB8AC3E}">
        <p14:creationId xmlns:p14="http://schemas.microsoft.com/office/powerpoint/2010/main" val="1539594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9040340-D570-EEC4-6C16-DEED02353034}"/>
              </a:ext>
            </a:extLst>
          </p:cNvPr>
          <p:cNvSpPr txBox="1"/>
          <p:nvPr/>
        </p:nvSpPr>
        <p:spPr>
          <a:xfrm>
            <a:off x="4572000" y="3587102"/>
            <a:ext cx="4428164" cy="307777"/>
          </a:xfrm>
          <a:prstGeom prst="rect">
            <a:avLst/>
          </a:prstGeom>
          <a:noFill/>
        </p:spPr>
        <p:txBody>
          <a:bodyPr wrap="square" lIns="91440" tIns="45720" rIns="91440" bIns="45720" rtlCol="0" anchor="t">
            <a:spAutoFit/>
          </a:bodyPr>
          <a:lstStyle/>
          <a:p>
            <a:r>
              <a:rPr lang="en-US" sz="1400"/>
              <a:t>Data sourced from the </a:t>
            </a:r>
            <a:r>
              <a:rPr lang="en-US" sz="1400">
                <a:hlinkClick r:id="rId2"/>
              </a:rPr>
              <a:t>Scholars Portal Dashboard 2023</a:t>
            </a:r>
            <a:r>
              <a:rPr lang="en-US" sz="1400"/>
              <a:t> </a:t>
            </a:r>
          </a:p>
        </p:txBody>
      </p:sp>
      <p:graphicFrame>
        <p:nvGraphicFramePr>
          <p:cNvPr id="2" name="Table 1" descr="A table showing total ACE downloads for the last 3 years at Trent University, in comparison to U of T and the OCUL total. In 2023, Trent had 25 ACE downloads, U of T had 906 downloads, and OCUL had 2,217. In 2022, Trent had 19 downloads, U of T had 1,196, and OCUL had 2,509. In 2021, Trent had 4 downloads, U of T had 1,103 downloads, and OCUL had 2,217 downloads.">
            <a:extLst>
              <a:ext uri="{FF2B5EF4-FFF2-40B4-BE49-F238E27FC236}">
                <a16:creationId xmlns:a16="http://schemas.microsoft.com/office/drawing/2014/main" id="{A427F602-F5A4-EAB5-E918-907688355504}"/>
              </a:ext>
            </a:extLst>
          </p:cNvPr>
          <p:cNvGraphicFramePr>
            <a:graphicFrameLocks noGrp="1"/>
          </p:cNvGraphicFramePr>
          <p:nvPr>
            <p:extLst>
              <p:ext uri="{D42A27DB-BD31-4B8C-83A1-F6EECF244321}">
                <p14:modId xmlns:p14="http://schemas.microsoft.com/office/powerpoint/2010/main" val="3931644770"/>
              </p:ext>
            </p:extLst>
          </p:nvPr>
        </p:nvGraphicFramePr>
        <p:xfrm>
          <a:off x="4622425" y="1857374"/>
          <a:ext cx="4109660" cy="1483360"/>
        </p:xfrm>
        <a:graphic>
          <a:graphicData uri="http://schemas.openxmlformats.org/drawingml/2006/table">
            <a:tbl>
              <a:tblPr firstRow="1" bandRow="1">
                <a:tableStyleId>{5C22544A-7EE6-4342-B048-85BDC9FD1C3A}</a:tableStyleId>
              </a:tblPr>
              <a:tblGrid>
                <a:gridCol w="1027415">
                  <a:extLst>
                    <a:ext uri="{9D8B030D-6E8A-4147-A177-3AD203B41FA5}">
                      <a16:colId xmlns:a16="http://schemas.microsoft.com/office/drawing/2014/main" val="3360045956"/>
                    </a:ext>
                  </a:extLst>
                </a:gridCol>
                <a:gridCol w="1027415">
                  <a:extLst>
                    <a:ext uri="{9D8B030D-6E8A-4147-A177-3AD203B41FA5}">
                      <a16:colId xmlns:a16="http://schemas.microsoft.com/office/drawing/2014/main" val="868891547"/>
                    </a:ext>
                  </a:extLst>
                </a:gridCol>
                <a:gridCol w="1027415">
                  <a:extLst>
                    <a:ext uri="{9D8B030D-6E8A-4147-A177-3AD203B41FA5}">
                      <a16:colId xmlns:a16="http://schemas.microsoft.com/office/drawing/2014/main" val="277007139"/>
                    </a:ext>
                  </a:extLst>
                </a:gridCol>
                <a:gridCol w="1027415">
                  <a:extLst>
                    <a:ext uri="{9D8B030D-6E8A-4147-A177-3AD203B41FA5}">
                      <a16:colId xmlns:a16="http://schemas.microsoft.com/office/drawing/2014/main" val="1028670395"/>
                    </a:ext>
                  </a:extLst>
                </a:gridCol>
              </a:tblGrid>
              <a:tr h="370840">
                <a:tc>
                  <a:txBody>
                    <a:bodyPr/>
                    <a:lstStyle/>
                    <a:p>
                      <a:endParaRPr lang="en-US"/>
                    </a:p>
                  </a:txBody>
                  <a:tcPr/>
                </a:tc>
                <a:tc>
                  <a:txBody>
                    <a:bodyPr/>
                    <a:lstStyle/>
                    <a:p>
                      <a:r>
                        <a:rPr lang="en-US"/>
                        <a:t>2023</a:t>
                      </a:r>
                    </a:p>
                  </a:txBody>
                  <a:tcPr/>
                </a:tc>
                <a:tc>
                  <a:txBody>
                    <a:bodyPr/>
                    <a:lstStyle/>
                    <a:p>
                      <a:r>
                        <a:rPr lang="en-US"/>
                        <a:t>2022</a:t>
                      </a:r>
                    </a:p>
                  </a:txBody>
                  <a:tcPr/>
                </a:tc>
                <a:tc>
                  <a:txBody>
                    <a:bodyPr/>
                    <a:lstStyle/>
                    <a:p>
                      <a:r>
                        <a:rPr lang="en-US"/>
                        <a:t>2021</a:t>
                      </a:r>
                    </a:p>
                  </a:txBody>
                  <a:tcPr/>
                </a:tc>
                <a:extLst>
                  <a:ext uri="{0D108BD9-81ED-4DB2-BD59-A6C34878D82A}">
                    <a16:rowId xmlns:a16="http://schemas.microsoft.com/office/drawing/2014/main" val="1945905398"/>
                  </a:ext>
                </a:extLst>
              </a:tr>
              <a:tr h="370840">
                <a:tc>
                  <a:txBody>
                    <a:bodyPr/>
                    <a:lstStyle/>
                    <a:p>
                      <a:r>
                        <a:rPr lang="en-US"/>
                        <a:t>Trent</a:t>
                      </a:r>
                    </a:p>
                  </a:txBody>
                  <a:tcPr/>
                </a:tc>
                <a:tc>
                  <a:txBody>
                    <a:bodyPr/>
                    <a:lstStyle/>
                    <a:p>
                      <a:r>
                        <a:rPr lang="en-US"/>
                        <a:t>35</a:t>
                      </a:r>
                    </a:p>
                  </a:txBody>
                  <a:tcPr/>
                </a:tc>
                <a:tc>
                  <a:txBody>
                    <a:bodyPr/>
                    <a:lstStyle/>
                    <a:p>
                      <a:r>
                        <a:rPr lang="en-US"/>
                        <a:t>19</a:t>
                      </a:r>
                    </a:p>
                  </a:txBody>
                  <a:tcPr/>
                </a:tc>
                <a:tc>
                  <a:txBody>
                    <a:bodyPr/>
                    <a:lstStyle/>
                    <a:p>
                      <a:r>
                        <a:rPr lang="en-US"/>
                        <a:t>4</a:t>
                      </a:r>
                    </a:p>
                  </a:txBody>
                  <a:tcPr/>
                </a:tc>
                <a:extLst>
                  <a:ext uri="{0D108BD9-81ED-4DB2-BD59-A6C34878D82A}">
                    <a16:rowId xmlns:a16="http://schemas.microsoft.com/office/drawing/2014/main" val="1041421218"/>
                  </a:ext>
                </a:extLst>
              </a:tr>
              <a:tr h="370840">
                <a:tc>
                  <a:txBody>
                    <a:bodyPr/>
                    <a:lstStyle/>
                    <a:p>
                      <a:r>
                        <a:rPr lang="en-US"/>
                        <a:t>U of T</a:t>
                      </a:r>
                    </a:p>
                  </a:txBody>
                  <a:tcPr/>
                </a:tc>
                <a:tc>
                  <a:txBody>
                    <a:bodyPr/>
                    <a:lstStyle/>
                    <a:p>
                      <a:r>
                        <a:rPr lang="en-US"/>
                        <a:t>906</a:t>
                      </a:r>
                    </a:p>
                  </a:txBody>
                  <a:tcPr/>
                </a:tc>
                <a:tc>
                  <a:txBody>
                    <a:bodyPr/>
                    <a:lstStyle/>
                    <a:p>
                      <a:r>
                        <a:rPr lang="en-US"/>
                        <a:t>1196</a:t>
                      </a:r>
                    </a:p>
                  </a:txBody>
                  <a:tcPr/>
                </a:tc>
                <a:tc>
                  <a:txBody>
                    <a:bodyPr/>
                    <a:lstStyle/>
                    <a:p>
                      <a:r>
                        <a:rPr lang="en-US"/>
                        <a:t>1103</a:t>
                      </a:r>
                    </a:p>
                  </a:txBody>
                  <a:tcPr/>
                </a:tc>
                <a:extLst>
                  <a:ext uri="{0D108BD9-81ED-4DB2-BD59-A6C34878D82A}">
                    <a16:rowId xmlns:a16="http://schemas.microsoft.com/office/drawing/2014/main" val="3652654507"/>
                  </a:ext>
                </a:extLst>
              </a:tr>
              <a:tr h="370840">
                <a:tc>
                  <a:txBody>
                    <a:bodyPr/>
                    <a:lstStyle/>
                    <a:p>
                      <a:r>
                        <a:rPr lang="en-US"/>
                        <a:t>OCUL</a:t>
                      </a:r>
                    </a:p>
                  </a:txBody>
                  <a:tcPr/>
                </a:tc>
                <a:tc>
                  <a:txBody>
                    <a:bodyPr/>
                    <a:lstStyle/>
                    <a:p>
                      <a:r>
                        <a:rPr lang="en-US"/>
                        <a:t>2217</a:t>
                      </a:r>
                    </a:p>
                  </a:txBody>
                  <a:tcPr/>
                </a:tc>
                <a:tc>
                  <a:txBody>
                    <a:bodyPr/>
                    <a:lstStyle/>
                    <a:p>
                      <a:r>
                        <a:rPr lang="en-US"/>
                        <a:t>2509</a:t>
                      </a:r>
                    </a:p>
                  </a:txBody>
                  <a:tcPr/>
                </a:tc>
                <a:tc>
                  <a:txBody>
                    <a:bodyPr/>
                    <a:lstStyle/>
                    <a:p>
                      <a:r>
                        <a:rPr lang="en-US" dirty="0"/>
                        <a:t>2217</a:t>
                      </a:r>
                    </a:p>
                  </a:txBody>
                  <a:tcPr/>
                </a:tc>
                <a:extLst>
                  <a:ext uri="{0D108BD9-81ED-4DB2-BD59-A6C34878D82A}">
                    <a16:rowId xmlns:a16="http://schemas.microsoft.com/office/drawing/2014/main" val="2030572642"/>
                  </a:ext>
                </a:extLst>
              </a:tr>
            </a:tbl>
          </a:graphicData>
        </a:graphic>
      </p:graphicFrame>
      <p:graphicFrame>
        <p:nvGraphicFramePr>
          <p:cNvPr id="5" name="Chart 4" descr="A bar graph showing total ACE downloads for the last 3 years at Trent University, in comparison to U of T and the OCUL total. In 2023, Trent had 25 ACE downloads, U of T had 906 downloads, and OCUL had 2,217. In 2022, Trent had 19 downloads, U of T had 1,196, and OCUL had 2,509. In 2021, Trent had 4 downloads, U of T had 1,103 downloads, and OCUL had 2,217 downloads.">
            <a:extLst>
              <a:ext uri="{FF2B5EF4-FFF2-40B4-BE49-F238E27FC236}">
                <a16:creationId xmlns:a16="http://schemas.microsoft.com/office/drawing/2014/main" id="{76C7C6EB-8964-AAAC-E911-68CCCC6B09D3}"/>
              </a:ext>
            </a:extLst>
          </p:cNvPr>
          <p:cNvGraphicFramePr>
            <a:graphicFrameLocks/>
          </p:cNvGraphicFramePr>
          <p:nvPr>
            <p:extLst>
              <p:ext uri="{D42A27DB-BD31-4B8C-83A1-F6EECF244321}">
                <p14:modId xmlns:p14="http://schemas.microsoft.com/office/powerpoint/2010/main" val="1884764347"/>
              </p:ext>
            </p:extLst>
          </p:nvPr>
        </p:nvGraphicFramePr>
        <p:xfrm>
          <a:off x="177454" y="1647405"/>
          <a:ext cx="4066532" cy="332903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D451E7C4-D05E-E7A1-885D-8860F21A1CF1}"/>
              </a:ext>
            </a:extLst>
          </p:cNvPr>
          <p:cNvSpPr txBox="1"/>
          <p:nvPr/>
        </p:nvSpPr>
        <p:spPr>
          <a:xfrm>
            <a:off x="3116056" y="1245708"/>
            <a:ext cx="265449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ea typeface="Calibri"/>
                <a:cs typeface="Calibri"/>
              </a:rPr>
              <a:t>Ace Downloads by Year</a:t>
            </a:r>
          </a:p>
        </p:txBody>
      </p:sp>
      <p:sp>
        <p:nvSpPr>
          <p:cNvPr id="3" name="Slide Number Placeholder 2">
            <a:extLst>
              <a:ext uri="{FF2B5EF4-FFF2-40B4-BE49-F238E27FC236}">
                <a16:creationId xmlns:a16="http://schemas.microsoft.com/office/drawing/2014/main" id="{C51A2165-F52B-91CB-73A2-A3B88F3EAFE8}"/>
              </a:ext>
              <a:ext uri="{C183D7F6-B498-43B3-948B-1728B52AA6E4}">
                <adec:decorative xmlns:adec="http://schemas.microsoft.com/office/drawing/2017/decorative" val="1"/>
              </a:ext>
            </a:extLst>
          </p:cNvPr>
          <p:cNvSpPr>
            <a:spLocks noGrp="1"/>
          </p:cNvSpPr>
          <p:nvPr>
            <p:ph type="sldNum" sz="quarter" idx="10"/>
          </p:nvPr>
        </p:nvSpPr>
        <p:spPr/>
        <p:txBody>
          <a:bodyPr/>
          <a:lstStyle/>
          <a:p>
            <a:fld id="{A21E8A3B-FC14-144C-AC26-DE3BCE97D7C1}" type="slidenum">
              <a:rPr lang="en-US" smtClean="0"/>
              <a:pPr/>
              <a:t>9</a:t>
            </a:fld>
            <a:endParaRPr lang="en-US"/>
          </a:p>
        </p:txBody>
      </p:sp>
      <p:sp>
        <p:nvSpPr>
          <p:cNvPr id="4" name="Title 3">
            <a:extLst>
              <a:ext uri="{FF2B5EF4-FFF2-40B4-BE49-F238E27FC236}">
                <a16:creationId xmlns:a16="http://schemas.microsoft.com/office/drawing/2014/main" id="{9E9E63DE-C7DC-E749-9355-0D717CBDD754}"/>
              </a:ext>
            </a:extLst>
          </p:cNvPr>
          <p:cNvSpPr>
            <a:spLocks noGrp="1"/>
          </p:cNvSpPr>
          <p:nvPr>
            <p:ph type="title"/>
          </p:nvPr>
        </p:nvSpPr>
        <p:spPr>
          <a:xfrm>
            <a:off x="299241" y="262438"/>
            <a:ext cx="8545518" cy="633599"/>
          </a:xfrm>
        </p:spPr>
        <p:txBody>
          <a:bodyPr/>
          <a:lstStyle/>
          <a:p>
            <a:r>
              <a:rPr lang="en-US">
                <a:solidFill>
                  <a:schemeClr val="bg1"/>
                </a:solidFill>
              </a:rPr>
              <a:t>ACE Use at Trent</a:t>
            </a:r>
          </a:p>
        </p:txBody>
      </p:sp>
    </p:spTree>
    <p:extLst>
      <p:ext uri="{BB962C8B-B14F-4D97-AF65-F5344CB8AC3E}">
        <p14:creationId xmlns:p14="http://schemas.microsoft.com/office/powerpoint/2010/main" val="1492911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4C5A610-C75B-9F86-7E12-3487BB67F245}"/>
              </a:ext>
            </a:extLst>
          </p:cNvPr>
          <p:cNvSpPr txBox="1"/>
          <p:nvPr/>
        </p:nvSpPr>
        <p:spPr>
          <a:xfrm>
            <a:off x="4714875" y="3587102"/>
            <a:ext cx="4243267" cy="307777"/>
          </a:xfrm>
          <a:prstGeom prst="rect">
            <a:avLst/>
          </a:prstGeom>
          <a:noFill/>
        </p:spPr>
        <p:txBody>
          <a:bodyPr wrap="square" lIns="91440" tIns="45720" rIns="91440" bIns="45720" rtlCol="0" anchor="t">
            <a:spAutoFit/>
          </a:bodyPr>
          <a:lstStyle/>
          <a:p>
            <a:r>
              <a:rPr lang="en-US" sz="1400"/>
              <a:t>Data sourced from the </a:t>
            </a:r>
            <a:r>
              <a:rPr lang="en-US" sz="1400">
                <a:hlinkClick r:id="rId2"/>
              </a:rPr>
              <a:t>Scholars Portal Dashboard 2023</a:t>
            </a:r>
            <a:r>
              <a:rPr lang="en-US" sz="1400"/>
              <a:t> </a:t>
            </a:r>
          </a:p>
        </p:txBody>
      </p:sp>
      <p:graphicFrame>
        <p:nvGraphicFramePr>
          <p:cNvPr id="8" name="Table 7" descr="A tab showing total ACE digitization requests for the last 3 years at Trent University, in comparison to U of T and the OCUL total. In 2023, Trent had 20 ACE digitization requests, U of T had 334 requests, and OCUL had 1,053. In 2022, Trent had 10 digitization requests, U of T had 274, and OCUL had 571. In 2021, Trent had 4 requests, U of T had 224 requests, and OCUL had 364 requests.">
            <a:extLst>
              <a:ext uri="{FF2B5EF4-FFF2-40B4-BE49-F238E27FC236}">
                <a16:creationId xmlns:a16="http://schemas.microsoft.com/office/drawing/2014/main" id="{49CC3832-386C-79A5-2781-D1545CD23C94}"/>
              </a:ext>
            </a:extLst>
          </p:cNvPr>
          <p:cNvGraphicFramePr>
            <a:graphicFrameLocks noGrp="1"/>
          </p:cNvGraphicFramePr>
          <p:nvPr>
            <p:extLst>
              <p:ext uri="{D42A27DB-BD31-4B8C-83A1-F6EECF244321}">
                <p14:modId xmlns:p14="http://schemas.microsoft.com/office/powerpoint/2010/main" val="2427958693"/>
              </p:ext>
            </p:extLst>
          </p:nvPr>
        </p:nvGraphicFramePr>
        <p:xfrm>
          <a:off x="4824132" y="1983441"/>
          <a:ext cx="3925900" cy="1483360"/>
        </p:xfrm>
        <a:graphic>
          <a:graphicData uri="http://schemas.openxmlformats.org/drawingml/2006/table">
            <a:tbl>
              <a:tblPr firstRow="1" bandRow="1">
                <a:tableStyleId>{5C22544A-7EE6-4342-B048-85BDC9FD1C3A}</a:tableStyleId>
              </a:tblPr>
              <a:tblGrid>
                <a:gridCol w="981475">
                  <a:extLst>
                    <a:ext uri="{9D8B030D-6E8A-4147-A177-3AD203B41FA5}">
                      <a16:colId xmlns:a16="http://schemas.microsoft.com/office/drawing/2014/main" val="3323240188"/>
                    </a:ext>
                  </a:extLst>
                </a:gridCol>
                <a:gridCol w="981475">
                  <a:extLst>
                    <a:ext uri="{9D8B030D-6E8A-4147-A177-3AD203B41FA5}">
                      <a16:colId xmlns:a16="http://schemas.microsoft.com/office/drawing/2014/main" val="3396955669"/>
                    </a:ext>
                  </a:extLst>
                </a:gridCol>
                <a:gridCol w="981475">
                  <a:extLst>
                    <a:ext uri="{9D8B030D-6E8A-4147-A177-3AD203B41FA5}">
                      <a16:colId xmlns:a16="http://schemas.microsoft.com/office/drawing/2014/main" val="1740906913"/>
                    </a:ext>
                  </a:extLst>
                </a:gridCol>
                <a:gridCol w="981475">
                  <a:extLst>
                    <a:ext uri="{9D8B030D-6E8A-4147-A177-3AD203B41FA5}">
                      <a16:colId xmlns:a16="http://schemas.microsoft.com/office/drawing/2014/main" val="1734738340"/>
                    </a:ext>
                  </a:extLst>
                </a:gridCol>
              </a:tblGrid>
              <a:tr h="370840">
                <a:tc>
                  <a:txBody>
                    <a:bodyPr/>
                    <a:lstStyle/>
                    <a:p>
                      <a:endParaRPr lang="en-US"/>
                    </a:p>
                  </a:txBody>
                  <a:tcPr/>
                </a:tc>
                <a:tc>
                  <a:txBody>
                    <a:bodyPr/>
                    <a:lstStyle/>
                    <a:p>
                      <a:r>
                        <a:rPr lang="en-US"/>
                        <a:t>2023</a:t>
                      </a:r>
                    </a:p>
                  </a:txBody>
                  <a:tcPr/>
                </a:tc>
                <a:tc>
                  <a:txBody>
                    <a:bodyPr/>
                    <a:lstStyle/>
                    <a:p>
                      <a:r>
                        <a:rPr lang="en-US"/>
                        <a:t>2022</a:t>
                      </a:r>
                    </a:p>
                  </a:txBody>
                  <a:tcPr/>
                </a:tc>
                <a:tc>
                  <a:txBody>
                    <a:bodyPr/>
                    <a:lstStyle/>
                    <a:p>
                      <a:r>
                        <a:rPr lang="en-US"/>
                        <a:t>2021</a:t>
                      </a:r>
                    </a:p>
                  </a:txBody>
                  <a:tcPr/>
                </a:tc>
                <a:extLst>
                  <a:ext uri="{0D108BD9-81ED-4DB2-BD59-A6C34878D82A}">
                    <a16:rowId xmlns:a16="http://schemas.microsoft.com/office/drawing/2014/main" val="3544150609"/>
                  </a:ext>
                </a:extLst>
              </a:tr>
              <a:tr h="370840">
                <a:tc>
                  <a:txBody>
                    <a:bodyPr/>
                    <a:lstStyle/>
                    <a:p>
                      <a:r>
                        <a:rPr lang="en-US"/>
                        <a:t>Trent</a:t>
                      </a:r>
                    </a:p>
                  </a:txBody>
                  <a:tcPr/>
                </a:tc>
                <a:tc>
                  <a:txBody>
                    <a:bodyPr/>
                    <a:lstStyle/>
                    <a:p>
                      <a:r>
                        <a:rPr lang="en-US"/>
                        <a:t>20</a:t>
                      </a:r>
                    </a:p>
                  </a:txBody>
                  <a:tcPr/>
                </a:tc>
                <a:tc>
                  <a:txBody>
                    <a:bodyPr/>
                    <a:lstStyle/>
                    <a:p>
                      <a:r>
                        <a:rPr lang="en-US"/>
                        <a:t>10</a:t>
                      </a:r>
                    </a:p>
                  </a:txBody>
                  <a:tcPr/>
                </a:tc>
                <a:tc>
                  <a:txBody>
                    <a:bodyPr/>
                    <a:lstStyle/>
                    <a:p>
                      <a:r>
                        <a:rPr lang="en-US"/>
                        <a:t>1</a:t>
                      </a:r>
                    </a:p>
                  </a:txBody>
                  <a:tcPr/>
                </a:tc>
                <a:extLst>
                  <a:ext uri="{0D108BD9-81ED-4DB2-BD59-A6C34878D82A}">
                    <a16:rowId xmlns:a16="http://schemas.microsoft.com/office/drawing/2014/main" val="2412332163"/>
                  </a:ext>
                </a:extLst>
              </a:tr>
              <a:tr h="370840">
                <a:tc>
                  <a:txBody>
                    <a:bodyPr/>
                    <a:lstStyle/>
                    <a:p>
                      <a:r>
                        <a:rPr lang="en-US"/>
                        <a:t>U of T</a:t>
                      </a:r>
                    </a:p>
                  </a:txBody>
                  <a:tcPr/>
                </a:tc>
                <a:tc>
                  <a:txBody>
                    <a:bodyPr/>
                    <a:lstStyle/>
                    <a:p>
                      <a:r>
                        <a:rPr lang="en-US"/>
                        <a:t>334</a:t>
                      </a:r>
                    </a:p>
                  </a:txBody>
                  <a:tcPr/>
                </a:tc>
                <a:tc>
                  <a:txBody>
                    <a:bodyPr/>
                    <a:lstStyle/>
                    <a:p>
                      <a:r>
                        <a:rPr lang="en-US"/>
                        <a:t>274</a:t>
                      </a:r>
                    </a:p>
                  </a:txBody>
                  <a:tcPr/>
                </a:tc>
                <a:tc>
                  <a:txBody>
                    <a:bodyPr/>
                    <a:lstStyle/>
                    <a:p>
                      <a:r>
                        <a:rPr lang="en-US"/>
                        <a:t>224</a:t>
                      </a:r>
                    </a:p>
                  </a:txBody>
                  <a:tcPr/>
                </a:tc>
                <a:extLst>
                  <a:ext uri="{0D108BD9-81ED-4DB2-BD59-A6C34878D82A}">
                    <a16:rowId xmlns:a16="http://schemas.microsoft.com/office/drawing/2014/main" val="245977516"/>
                  </a:ext>
                </a:extLst>
              </a:tr>
              <a:tr h="370840">
                <a:tc>
                  <a:txBody>
                    <a:bodyPr/>
                    <a:lstStyle/>
                    <a:p>
                      <a:r>
                        <a:rPr lang="en-US"/>
                        <a:t>OCUL</a:t>
                      </a:r>
                    </a:p>
                  </a:txBody>
                  <a:tcPr/>
                </a:tc>
                <a:tc>
                  <a:txBody>
                    <a:bodyPr/>
                    <a:lstStyle/>
                    <a:p>
                      <a:r>
                        <a:rPr lang="en-US"/>
                        <a:t>1053</a:t>
                      </a:r>
                    </a:p>
                  </a:txBody>
                  <a:tcPr/>
                </a:tc>
                <a:tc>
                  <a:txBody>
                    <a:bodyPr/>
                    <a:lstStyle/>
                    <a:p>
                      <a:r>
                        <a:rPr lang="en-US"/>
                        <a:t>571</a:t>
                      </a:r>
                    </a:p>
                  </a:txBody>
                  <a:tcPr/>
                </a:tc>
                <a:tc>
                  <a:txBody>
                    <a:bodyPr/>
                    <a:lstStyle/>
                    <a:p>
                      <a:r>
                        <a:rPr lang="en-US" dirty="0"/>
                        <a:t>364</a:t>
                      </a:r>
                    </a:p>
                  </a:txBody>
                  <a:tcPr/>
                </a:tc>
                <a:extLst>
                  <a:ext uri="{0D108BD9-81ED-4DB2-BD59-A6C34878D82A}">
                    <a16:rowId xmlns:a16="http://schemas.microsoft.com/office/drawing/2014/main" val="2742540595"/>
                  </a:ext>
                </a:extLst>
              </a:tr>
            </a:tbl>
          </a:graphicData>
        </a:graphic>
      </p:graphicFrame>
      <p:graphicFrame>
        <p:nvGraphicFramePr>
          <p:cNvPr id="7" name="Chart 6" descr="A bar graph showing total ACE digitization requests for the last 3 years at Trent University, in comparison to U of T and the OCUL total. In 2023, Trent had 20 ACE digitization requests, U of T had 334 requests, and OCUL had 1,053. In 2022, Trent had 10 digitization requests, U of T had 274, and OCUL had 571. In 2021, Trent had 4 requests, U of T had 224 requests, and OCUL had 364 requests.">
            <a:extLst>
              <a:ext uri="{FF2B5EF4-FFF2-40B4-BE49-F238E27FC236}">
                <a16:creationId xmlns:a16="http://schemas.microsoft.com/office/drawing/2014/main" id="{F18F8702-9960-05F5-2AE7-8E303E32A995}"/>
              </a:ext>
            </a:extLst>
          </p:cNvPr>
          <p:cNvGraphicFramePr>
            <a:graphicFrameLocks/>
          </p:cNvGraphicFramePr>
          <p:nvPr>
            <p:extLst>
              <p:ext uri="{D42A27DB-BD31-4B8C-83A1-F6EECF244321}">
                <p14:modId xmlns:p14="http://schemas.microsoft.com/office/powerpoint/2010/main" val="64845624"/>
              </p:ext>
            </p:extLst>
          </p:nvPr>
        </p:nvGraphicFramePr>
        <p:xfrm>
          <a:off x="357631" y="1347479"/>
          <a:ext cx="4116275" cy="361792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FF5B13E3-A88D-0E59-C5DC-8B4D7BAAB7BF}"/>
              </a:ext>
            </a:extLst>
          </p:cNvPr>
          <p:cNvSpPr txBox="1"/>
          <p:nvPr/>
        </p:nvSpPr>
        <p:spPr>
          <a:xfrm>
            <a:off x="4759037" y="1609263"/>
            <a:ext cx="386196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ACE Digitization Requests by Year</a:t>
            </a:r>
            <a:endParaRPr lang="en-US"/>
          </a:p>
        </p:txBody>
      </p:sp>
      <p:sp>
        <p:nvSpPr>
          <p:cNvPr id="3" name="Slide Number Placeholder 2">
            <a:extLst>
              <a:ext uri="{FF2B5EF4-FFF2-40B4-BE49-F238E27FC236}">
                <a16:creationId xmlns:a16="http://schemas.microsoft.com/office/drawing/2014/main" id="{8B07E9CB-F78F-45BC-3AD6-DACB838D91CB}"/>
              </a:ext>
              <a:ext uri="{C183D7F6-B498-43B3-948B-1728B52AA6E4}">
                <adec:decorative xmlns:adec="http://schemas.microsoft.com/office/drawing/2017/decorative" val="1"/>
              </a:ext>
            </a:extLst>
          </p:cNvPr>
          <p:cNvSpPr>
            <a:spLocks noGrp="1"/>
          </p:cNvSpPr>
          <p:nvPr>
            <p:ph type="sldNum" sz="quarter" idx="10"/>
          </p:nvPr>
        </p:nvSpPr>
        <p:spPr/>
        <p:txBody>
          <a:bodyPr/>
          <a:lstStyle/>
          <a:p>
            <a:fld id="{A21E8A3B-FC14-144C-AC26-DE3BCE97D7C1}" type="slidenum">
              <a:rPr lang="en-US" smtClean="0"/>
              <a:pPr/>
              <a:t>10</a:t>
            </a:fld>
            <a:endParaRPr lang="en-US"/>
          </a:p>
        </p:txBody>
      </p:sp>
      <p:sp>
        <p:nvSpPr>
          <p:cNvPr id="4" name="Title 3">
            <a:extLst>
              <a:ext uri="{FF2B5EF4-FFF2-40B4-BE49-F238E27FC236}">
                <a16:creationId xmlns:a16="http://schemas.microsoft.com/office/drawing/2014/main" id="{4BDBDA3F-6D62-513D-3B99-E965F3BEC168}"/>
              </a:ext>
            </a:extLst>
          </p:cNvPr>
          <p:cNvSpPr>
            <a:spLocks noGrp="1"/>
          </p:cNvSpPr>
          <p:nvPr>
            <p:ph type="title"/>
          </p:nvPr>
        </p:nvSpPr>
        <p:spPr>
          <a:xfrm>
            <a:off x="198389" y="327719"/>
            <a:ext cx="8545518" cy="633599"/>
          </a:xfrm>
        </p:spPr>
        <p:txBody>
          <a:bodyPr vert="horz" lIns="182880" tIns="91440" rIns="182880" bIns="91440" anchor="t"/>
          <a:lstStyle/>
          <a:p>
            <a:r>
              <a:rPr lang="en-US">
                <a:solidFill>
                  <a:schemeClr val="bg1"/>
                </a:solidFill>
              </a:rPr>
              <a:t>Ace Use at Trent (continued)</a:t>
            </a:r>
          </a:p>
        </p:txBody>
      </p:sp>
    </p:spTree>
    <p:extLst>
      <p:ext uri="{BB962C8B-B14F-4D97-AF65-F5344CB8AC3E}">
        <p14:creationId xmlns:p14="http://schemas.microsoft.com/office/powerpoint/2010/main" val="3442932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EBE9A1-5D22-7949-5E8A-7ABFC38BC7A0}"/>
              </a:ext>
            </a:extLst>
          </p:cNvPr>
          <p:cNvSpPr>
            <a:spLocks noGrp="1"/>
          </p:cNvSpPr>
          <p:nvPr>
            <p:ph idx="1"/>
          </p:nvPr>
        </p:nvSpPr>
        <p:spPr>
          <a:xfrm>
            <a:off x="299242" y="1503163"/>
            <a:ext cx="8545518" cy="2577947"/>
          </a:xfrm>
        </p:spPr>
        <p:txBody>
          <a:bodyPr wrap="square" lIns="182880" tIns="91440" rIns="182880" bIns="91440" anchor="t"/>
          <a:lstStyle/>
          <a:p>
            <a:pPr marL="255905" indent="-255905"/>
            <a:r>
              <a:rPr lang="en-US">
                <a:hlinkClick r:id="rId2"/>
              </a:rPr>
              <a:t>ACE Assessment Report</a:t>
            </a:r>
            <a:endParaRPr lang="en-US"/>
          </a:p>
          <a:p>
            <a:pPr marL="255905" indent="-255905"/>
            <a:r>
              <a:rPr lang="en-US"/>
              <a:t>Barriers to access</a:t>
            </a:r>
          </a:p>
          <a:p>
            <a:pPr marL="530225" lvl="1">
              <a:buFont typeface="Courier New"/>
              <a:buChar char="o"/>
            </a:pPr>
            <a:r>
              <a:rPr lang="en-US" sz="1400"/>
              <a:t>Users need quick access to course readings, but Student Accessibility Services (SAS) appointments fill-up quickly, leading to delays</a:t>
            </a:r>
          </a:p>
          <a:p>
            <a:pPr marL="530225" lvl="1">
              <a:buFont typeface="Courier New"/>
              <a:buChar char="o"/>
            </a:pPr>
            <a:r>
              <a:rPr lang="en-US" sz="1400"/>
              <a:t>Streamline access by allowing users to receive token at same time they request digitization</a:t>
            </a:r>
          </a:p>
          <a:p>
            <a:pPr marL="530225" lvl="1">
              <a:buFont typeface="Courier New"/>
              <a:buChar char="o"/>
            </a:pPr>
            <a:r>
              <a:rPr lang="en-US" sz="1400"/>
              <a:t>Some reported hesitancy to book appointment with SAS or don't know they're eligible</a:t>
            </a:r>
          </a:p>
          <a:p>
            <a:pPr marL="530225" lvl="1">
              <a:buFont typeface="Courier New"/>
              <a:buChar char="o"/>
            </a:pPr>
            <a:r>
              <a:rPr lang="en-US" sz="1400"/>
              <a:t>Library can start students on the ACE access process if they identify in a research consultation that it's needed</a:t>
            </a:r>
            <a:endParaRPr lang="en-US"/>
          </a:p>
          <a:p>
            <a:pPr marL="530225" lvl="1">
              <a:buFont typeface="Courier New"/>
              <a:buChar char="o"/>
            </a:pPr>
            <a:endParaRPr lang="en-US" sz="1400"/>
          </a:p>
          <a:p>
            <a:pPr marL="255905" indent="-255905"/>
            <a:r>
              <a:rPr lang="en-US"/>
              <a:t>Support for faculty</a:t>
            </a:r>
          </a:p>
          <a:p>
            <a:pPr marL="530225" lvl="1">
              <a:buFont typeface="Courier New"/>
              <a:buChar char="o"/>
            </a:pPr>
            <a:r>
              <a:rPr lang="en-US" sz="1400"/>
              <a:t>No identified avenue for eligible faculty to easily/quickly receive ACE token</a:t>
            </a:r>
          </a:p>
          <a:p>
            <a:pPr marL="530225" lvl="1">
              <a:buFont typeface="Courier New"/>
              <a:buChar char="o"/>
            </a:pPr>
            <a:r>
              <a:rPr lang="en-US" sz="1400"/>
              <a:t>Equity and Human Rights Office (EHRO) don't provide tokens</a:t>
            </a:r>
          </a:p>
          <a:p>
            <a:pPr marL="530225" lvl="1">
              <a:buFont typeface="Courier New"/>
              <a:buChar char="o"/>
            </a:pPr>
            <a:r>
              <a:rPr lang="en-US" sz="1400"/>
              <a:t>Can work with EHRO and HR to ensure eligible users are given access as soon as needed</a:t>
            </a:r>
          </a:p>
        </p:txBody>
      </p:sp>
      <p:sp>
        <p:nvSpPr>
          <p:cNvPr id="3" name="Slide Number Placeholder 2">
            <a:extLst>
              <a:ext uri="{FF2B5EF4-FFF2-40B4-BE49-F238E27FC236}">
                <a16:creationId xmlns:a16="http://schemas.microsoft.com/office/drawing/2014/main" id="{031231BD-3760-2973-8BA1-7E7843857140}"/>
              </a:ext>
              <a:ext uri="{C183D7F6-B498-43B3-948B-1728B52AA6E4}">
                <adec:decorative xmlns:adec="http://schemas.microsoft.com/office/drawing/2017/decorative" val="1"/>
              </a:ext>
            </a:extLst>
          </p:cNvPr>
          <p:cNvSpPr>
            <a:spLocks noGrp="1"/>
          </p:cNvSpPr>
          <p:nvPr>
            <p:ph type="sldNum" sz="quarter" idx="10"/>
          </p:nvPr>
        </p:nvSpPr>
        <p:spPr/>
        <p:txBody>
          <a:bodyPr/>
          <a:lstStyle/>
          <a:p>
            <a:fld id="{A21E8A3B-FC14-144C-AC26-DE3BCE97D7C1}" type="slidenum">
              <a:rPr lang="en-US" smtClean="0"/>
              <a:pPr/>
              <a:t>11</a:t>
            </a:fld>
            <a:endParaRPr lang="en-US"/>
          </a:p>
        </p:txBody>
      </p:sp>
      <p:sp>
        <p:nvSpPr>
          <p:cNvPr id="4" name="Title 3">
            <a:extLst>
              <a:ext uri="{FF2B5EF4-FFF2-40B4-BE49-F238E27FC236}">
                <a16:creationId xmlns:a16="http://schemas.microsoft.com/office/drawing/2014/main" id="{04C73C65-2AB8-D7F0-A627-2EF925C264F6}"/>
              </a:ext>
            </a:extLst>
          </p:cNvPr>
          <p:cNvSpPr>
            <a:spLocks noGrp="1"/>
          </p:cNvSpPr>
          <p:nvPr>
            <p:ph type="title"/>
          </p:nvPr>
        </p:nvSpPr>
        <p:spPr>
          <a:xfrm>
            <a:off x="299242" y="1090920"/>
            <a:ext cx="8545518" cy="633599"/>
          </a:xfrm>
        </p:spPr>
        <p:txBody>
          <a:bodyPr/>
          <a:lstStyle/>
          <a:p>
            <a:r>
              <a:rPr lang="en-US"/>
              <a:t>Rationale/Motivations</a:t>
            </a:r>
          </a:p>
        </p:txBody>
      </p:sp>
    </p:spTree>
    <p:extLst>
      <p:ext uri="{BB962C8B-B14F-4D97-AF65-F5344CB8AC3E}">
        <p14:creationId xmlns:p14="http://schemas.microsoft.com/office/powerpoint/2010/main" val="3371411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543BFB-7525-BCA7-3F37-D718B3CE7698}"/>
              </a:ext>
            </a:extLst>
          </p:cNvPr>
          <p:cNvSpPr>
            <a:spLocks noGrp="1"/>
          </p:cNvSpPr>
          <p:nvPr>
            <p:ph idx="1"/>
          </p:nvPr>
        </p:nvSpPr>
        <p:spPr/>
        <p:txBody>
          <a:bodyPr wrap="square" lIns="182880" tIns="91440" rIns="182880" bIns="91440" anchor="t"/>
          <a:lstStyle/>
          <a:p>
            <a:pPr marL="457200" indent="-457200">
              <a:buAutoNum type="arabicPeriod"/>
            </a:pPr>
            <a:r>
              <a:rPr lang="en-US" dirty="0"/>
              <a:t>Environmental scan of OCUL members </a:t>
            </a:r>
          </a:p>
          <a:p>
            <a:pPr marL="731520" lvl="1" indent="-457200">
              <a:buFont typeface="Courier New,monospace"/>
              <a:buChar char="o"/>
            </a:pPr>
            <a:r>
              <a:rPr lang="en-US" sz="1600" dirty="0"/>
              <a:t>Determine if any members use self-declaration forms to provide ACE tokens &amp; who is responsible for the form (library / accessibility services / other)</a:t>
            </a:r>
          </a:p>
          <a:p>
            <a:pPr marL="731520" lvl="1" indent="-457200">
              <a:buFont typeface="Courier New,monospace"/>
              <a:buChar char="o"/>
            </a:pPr>
            <a:r>
              <a:rPr lang="en-US" sz="1600" dirty="0"/>
              <a:t>At time of scan (2023), most institutions required students to receive ACE token through accessibility services</a:t>
            </a:r>
          </a:p>
          <a:p>
            <a:pPr marL="731520" lvl="1" indent="-457200">
              <a:buFont typeface="Courier New,monospace"/>
              <a:buChar char="o"/>
            </a:pPr>
            <a:r>
              <a:rPr lang="en-US" sz="1600" dirty="0"/>
              <a:t>University of Guelph has a "Perceptual Disability Self-Declaration and Alternative-Format Usage Agreement" as part of alternate-format request form</a:t>
            </a:r>
          </a:p>
          <a:p>
            <a:pPr marL="731520" lvl="1" indent="-457200">
              <a:buFont typeface="Courier New,monospace"/>
              <a:buChar char="o"/>
            </a:pPr>
            <a:r>
              <a:rPr lang="en-US" sz="1600" dirty="0"/>
              <a:t>Sheridan College has AODA/ACE Self-Declaration Form</a:t>
            </a:r>
          </a:p>
          <a:p>
            <a:pPr marL="731520" lvl="1" indent="-457200">
              <a:buFont typeface="Courier New,monospace"/>
              <a:buChar char="o"/>
            </a:pPr>
            <a:r>
              <a:rPr lang="en-US" sz="1600" dirty="0"/>
              <a:t>Other library websites mention self-declaration form is available but do not share it online</a:t>
            </a:r>
          </a:p>
          <a:p>
            <a:pPr marL="0" indent="0">
              <a:buNone/>
            </a:pPr>
            <a:endParaRPr lang="en-US" dirty="0"/>
          </a:p>
          <a:p>
            <a:pPr marL="731520" lvl="1" indent="-457200">
              <a:buFont typeface="Courier New"/>
              <a:buChar char="o"/>
            </a:pPr>
            <a:endParaRPr lang="en-US" sz="1400" dirty="0"/>
          </a:p>
        </p:txBody>
      </p:sp>
      <p:sp>
        <p:nvSpPr>
          <p:cNvPr id="3" name="Slide Number Placeholder 2">
            <a:extLst>
              <a:ext uri="{FF2B5EF4-FFF2-40B4-BE49-F238E27FC236}">
                <a16:creationId xmlns:a16="http://schemas.microsoft.com/office/drawing/2014/main" id="{58D20BB5-18C6-9A9F-E863-2D266D2A4FE5}"/>
              </a:ext>
              <a:ext uri="{C183D7F6-B498-43B3-948B-1728B52AA6E4}">
                <adec:decorative xmlns:adec="http://schemas.microsoft.com/office/drawing/2017/decorative" val="1"/>
              </a:ext>
            </a:extLst>
          </p:cNvPr>
          <p:cNvSpPr>
            <a:spLocks noGrp="1"/>
          </p:cNvSpPr>
          <p:nvPr>
            <p:ph type="sldNum" sz="quarter" idx="10"/>
          </p:nvPr>
        </p:nvSpPr>
        <p:spPr/>
        <p:txBody>
          <a:bodyPr/>
          <a:lstStyle/>
          <a:p>
            <a:fld id="{A21E8A3B-FC14-144C-AC26-DE3BCE97D7C1}" type="slidenum">
              <a:rPr lang="en-US" smtClean="0"/>
              <a:pPr/>
              <a:t>12</a:t>
            </a:fld>
            <a:endParaRPr lang="en-US" dirty="0"/>
          </a:p>
        </p:txBody>
      </p:sp>
      <p:sp>
        <p:nvSpPr>
          <p:cNvPr id="4" name="Title 3">
            <a:extLst>
              <a:ext uri="{FF2B5EF4-FFF2-40B4-BE49-F238E27FC236}">
                <a16:creationId xmlns:a16="http://schemas.microsoft.com/office/drawing/2014/main" id="{DF25FA89-F491-597B-5F9A-592E18874DEE}"/>
              </a:ext>
            </a:extLst>
          </p:cNvPr>
          <p:cNvSpPr>
            <a:spLocks noGrp="1"/>
          </p:cNvSpPr>
          <p:nvPr>
            <p:ph type="title"/>
          </p:nvPr>
        </p:nvSpPr>
        <p:spPr/>
        <p:txBody>
          <a:bodyPr vert="horz" lIns="182880" tIns="91440" rIns="182880" bIns="91440" anchor="t"/>
          <a:lstStyle/>
          <a:p>
            <a:r>
              <a:rPr lang="en-US" dirty="0"/>
              <a:t>Development &amp; Implementation – Step 1</a:t>
            </a:r>
          </a:p>
        </p:txBody>
      </p:sp>
    </p:spTree>
    <p:extLst>
      <p:ext uri="{BB962C8B-B14F-4D97-AF65-F5344CB8AC3E}">
        <p14:creationId xmlns:p14="http://schemas.microsoft.com/office/powerpoint/2010/main" val="1922832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2F147-B6E0-69C0-7CBA-5405690B75D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B534D5-EE5D-796D-B379-56E90CA7ED15}"/>
              </a:ext>
            </a:extLst>
          </p:cNvPr>
          <p:cNvSpPr>
            <a:spLocks noGrp="1"/>
          </p:cNvSpPr>
          <p:nvPr>
            <p:ph idx="1"/>
          </p:nvPr>
        </p:nvSpPr>
        <p:spPr/>
        <p:txBody>
          <a:bodyPr wrap="square" lIns="182880" tIns="91440" rIns="182880" bIns="91440" anchor="t"/>
          <a:lstStyle/>
          <a:p>
            <a:pPr marL="0" indent="0">
              <a:buNone/>
            </a:pPr>
            <a:r>
              <a:rPr lang="en-US"/>
              <a:t>2. Partnership with Student Accessibility Services</a:t>
            </a:r>
          </a:p>
          <a:p>
            <a:pPr marL="530225" lvl="1" indent="-457200">
              <a:buFont typeface="Courier New"/>
              <a:buChar char="o"/>
            </a:pPr>
            <a:r>
              <a:rPr lang="en-US" sz="1600"/>
              <a:t>Initial fact-finding: how many registered, paths for users to access ACE, strengths &amp; weaknesses of these paths</a:t>
            </a:r>
          </a:p>
          <a:p>
            <a:pPr marL="530225" lvl="1" indent="-457200">
              <a:buFont typeface="Courier New"/>
              <a:buChar char="o"/>
            </a:pPr>
            <a:r>
              <a:rPr lang="en-US" sz="1600"/>
              <a:t>Further support for users on how to search &amp; access content in ACE</a:t>
            </a:r>
          </a:p>
          <a:p>
            <a:pPr marL="0" indent="0">
              <a:buNone/>
            </a:pPr>
            <a:endParaRPr lang="en-US"/>
          </a:p>
          <a:p>
            <a:pPr marL="0" indent="0">
              <a:buNone/>
            </a:pPr>
            <a:r>
              <a:rPr lang="en-US"/>
              <a:t>3. Development of the Self-Declaration Form</a:t>
            </a:r>
          </a:p>
          <a:p>
            <a:pPr marL="530225" lvl="1" indent="-457200">
              <a:buFont typeface="Courier New"/>
              <a:buChar char="o"/>
            </a:pPr>
            <a:r>
              <a:rPr lang="en-US" sz="1600"/>
              <a:t>Consultations with IT Services about user data protection</a:t>
            </a:r>
          </a:p>
          <a:p>
            <a:pPr marL="530225" lvl="1" indent="-457200">
              <a:buFont typeface="Courier New"/>
              <a:buChar char="o"/>
            </a:pPr>
            <a:r>
              <a:rPr lang="en-US" sz="1600"/>
              <a:t>Development in Microsoft Forms</a:t>
            </a:r>
          </a:p>
          <a:p>
            <a:pPr marL="0" indent="0">
              <a:buNone/>
            </a:pPr>
            <a:endParaRPr lang="en-US"/>
          </a:p>
          <a:p>
            <a:pPr marL="0" indent="0">
              <a:buNone/>
            </a:pPr>
            <a:endParaRPr lang="en-US"/>
          </a:p>
          <a:p>
            <a:pPr marL="731520" lvl="1" indent="-457200">
              <a:buFont typeface="Courier New"/>
              <a:buChar char="o"/>
            </a:pPr>
            <a:endParaRPr lang="en-US" sz="1400"/>
          </a:p>
        </p:txBody>
      </p:sp>
      <p:sp>
        <p:nvSpPr>
          <p:cNvPr id="3" name="Slide Number Placeholder 2">
            <a:extLst>
              <a:ext uri="{FF2B5EF4-FFF2-40B4-BE49-F238E27FC236}">
                <a16:creationId xmlns:a16="http://schemas.microsoft.com/office/drawing/2014/main" id="{18C4816D-2914-1C18-C280-3FC8670A4D71}"/>
              </a:ext>
              <a:ext uri="{C183D7F6-B498-43B3-948B-1728B52AA6E4}">
                <adec:decorative xmlns:adec="http://schemas.microsoft.com/office/drawing/2017/decorative" val="1"/>
              </a:ext>
            </a:extLst>
          </p:cNvPr>
          <p:cNvSpPr>
            <a:spLocks noGrp="1"/>
          </p:cNvSpPr>
          <p:nvPr>
            <p:ph type="sldNum" sz="quarter" idx="10"/>
          </p:nvPr>
        </p:nvSpPr>
        <p:spPr/>
        <p:txBody>
          <a:bodyPr/>
          <a:lstStyle/>
          <a:p>
            <a:fld id="{A21E8A3B-FC14-144C-AC26-DE3BCE97D7C1}" type="slidenum">
              <a:rPr lang="en-US" smtClean="0"/>
              <a:pPr/>
              <a:t>13</a:t>
            </a:fld>
            <a:endParaRPr lang="en-US"/>
          </a:p>
        </p:txBody>
      </p:sp>
      <p:sp>
        <p:nvSpPr>
          <p:cNvPr id="4" name="Title 3">
            <a:extLst>
              <a:ext uri="{FF2B5EF4-FFF2-40B4-BE49-F238E27FC236}">
                <a16:creationId xmlns:a16="http://schemas.microsoft.com/office/drawing/2014/main" id="{79279B1C-B77D-22E8-A5B7-D3E1E148E086}"/>
              </a:ext>
            </a:extLst>
          </p:cNvPr>
          <p:cNvSpPr>
            <a:spLocks noGrp="1"/>
          </p:cNvSpPr>
          <p:nvPr>
            <p:ph type="title"/>
          </p:nvPr>
        </p:nvSpPr>
        <p:spPr>
          <a:xfrm>
            <a:off x="308928" y="1159186"/>
            <a:ext cx="8545518" cy="633599"/>
          </a:xfrm>
        </p:spPr>
        <p:txBody>
          <a:bodyPr vert="horz" lIns="182880" tIns="91440" rIns="182880" bIns="91440" anchor="t"/>
          <a:lstStyle/>
          <a:p>
            <a:r>
              <a:rPr lang="en-US" dirty="0"/>
              <a:t>Development &amp; Implementation – Step 2 and 3</a:t>
            </a:r>
          </a:p>
        </p:txBody>
      </p:sp>
    </p:spTree>
    <p:extLst>
      <p:ext uri="{BB962C8B-B14F-4D97-AF65-F5344CB8AC3E}">
        <p14:creationId xmlns:p14="http://schemas.microsoft.com/office/powerpoint/2010/main" val="3853761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75780-378A-061F-7A18-CA3A6CB45F2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6D151A-162D-676F-E1A8-58A13D858BE4}"/>
              </a:ext>
            </a:extLst>
          </p:cNvPr>
          <p:cNvSpPr>
            <a:spLocks noGrp="1"/>
          </p:cNvSpPr>
          <p:nvPr>
            <p:ph idx="1"/>
          </p:nvPr>
        </p:nvSpPr>
        <p:spPr>
          <a:xfrm>
            <a:off x="299242" y="2001524"/>
            <a:ext cx="8545518" cy="2986161"/>
          </a:xfrm>
        </p:spPr>
        <p:txBody>
          <a:bodyPr wrap="square" lIns="182880" tIns="91440" rIns="182880" bIns="91440" anchor="t"/>
          <a:lstStyle/>
          <a:p>
            <a:pPr marL="0" indent="0">
              <a:buNone/>
            </a:pPr>
            <a:r>
              <a:rPr lang="en-US"/>
              <a:t>4. Developing an Information Security Plan (ISP) with IT for data storage</a:t>
            </a:r>
            <a:endParaRPr lang="en-US" sz="1800" b="1">
              <a:solidFill>
                <a:srgbClr val="404040"/>
              </a:solidFill>
              <a:latin typeface="Open Sans"/>
              <a:ea typeface="Open Sans"/>
              <a:cs typeface="Open Sans"/>
            </a:endParaRPr>
          </a:p>
          <a:p>
            <a:pPr marL="530225" lvl="1" indent="-255905">
              <a:buFont typeface="Courier New"/>
              <a:buChar char="o"/>
            </a:pPr>
            <a:r>
              <a:rPr lang="en-US" sz="1600"/>
              <a:t>Form collects highly sensitive information (including users' names, emails, token numbers, self-declaration checkbox; no medical information or diagnoses are collected)</a:t>
            </a:r>
          </a:p>
          <a:p>
            <a:pPr marL="530225" lvl="1" indent="-255905">
              <a:buFont typeface="Courier New"/>
              <a:buChar char="o"/>
            </a:pPr>
            <a:r>
              <a:rPr lang="en-US" sz="1600"/>
              <a:t>Work with IT and SAS to determine which staff have access to form &amp; info spreadsheets</a:t>
            </a:r>
          </a:p>
          <a:p>
            <a:pPr marL="530225" lvl="1" indent="-255905">
              <a:buFont typeface="Courier New"/>
              <a:buChar char="o"/>
            </a:pPr>
            <a:r>
              <a:rPr lang="en-US" sz="1600"/>
              <a:t>Develop form in Microsoft Forms / Office 365</a:t>
            </a:r>
          </a:p>
          <a:p>
            <a:pPr marL="749300" lvl="2" indent="-255905">
              <a:buFont typeface="Wingdings"/>
              <a:buChar char="§"/>
            </a:pPr>
            <a:r>
              <a:rPr lang="en-US" sz="1400"/>
              <a:t>Only users with a @trentu.ca email can access</a:t>
            </a:r>
          </a:p>
          <a:p>
            <a:pPr marL="749300" lvl="2" indent="-255905">
              <a:buFont typeface="Wingdings"/>
              <a:buChar char="§"/>
            </a:pPr>
            <a:r>
              <a:rPr lang="en-US" sz="1400"/>
              <a:t>Ensure user anonymity as much as possible </a:t>
            </a:r>
          </a:p>
          <a:p>
            <a:pPr marL="749300" lvl="2" indent="-255905">
              <a:buFont typeface="Wingdings"/>
              <a:buChar char="§"/>
            </a:pPr>
            <a:r>
              <a:rPr lang="en-US" sz="1400"/>
              <a:t>Archive necessary data in secure institutional repository (using Microsoft Excel) &amp; provide access to 3 librarians &amp; 1 SAS staff member</a:t>
            </a:r>
          </a:p>
          <a:p>
            <a:pPr marL="0" indent="0">
              <a:buNone/>
            </a:pPr>
            <a:endParaRPr lang="en-US"/>
          </a:p>
          <a:p>
            <a:pPr marL="0" indent="0">
              <a:buNone/>
            </a:pPr>
            <a:endParaRPr lang="en-US"/>
          </a:p>
          <a:p>
            <a:pPr marL="731520" lvl="1" indent="-457200">
              <a:buFont typeface="Courier New"/>
              <a:buChar char="o"/>
            </a:pPr>
            <a:endParaRPr lang="en-US" sz="1400"/>
          </a:p>
        </p:txBody>
      </p:sp>
      <p:sp>
        <p:nvSpPr>
          <p:cNvPr id="3" name="Slide Number Placeholder 2">
            <a:extLst>
              <a:ext uri="{FF2B5EF4-FFF2-40B4-BE49-F238E27FC236}">
                <a16:creationId xmlns:a16="http://schemas.microsoft.com/office/drawing/2014/main" id="{A95AA2B7-E117-4DB9-B71E-DEC8D2379C15}"/>
              </a:ext>
              <a:ext uri="{C183D7F6-B498-43B3-948B-1728B52AA6E4}">
                <adec:decorative xmlns:adec="http://schemas.microsoft.com/office/drawing/2017/decorative" val="1"/>
              </a:ext>
            </a:extLst>
          </p:cNvPr>
          <p:cNvSpPr>
            <a:spLocks noGrp="1"/>
          </p:cNvSpPr>
          <p:nvPr>
            <p:ph type="sldNum" sz="quarter" idx="10"/>
          </p:nvPr>
        </p:nvSpPr>
        <p:spPr/>
        <p:txBody>
          <a:bodyPr/>
          <a:lstStyle/>
          <a:p>
            <a:fld id="{A21E8A3B-FC14-144C-AC26-DE3BCE97D7C1}" type="slidenum">
              <a:rPr lang="en-US" smtClean="0"/>
              <a:pPr/>
              <a:t>14</a:t>
            </a:fld>
            <a:endParaRPr lang="en-US"/>
          </a:p>
        </p:txBody>
      </p:sp>
      <p:sp>
        <p:nvSpPr>
          <p:cNvPr id="4" name="Title 3">
            <a:extLst>
              <a:ext uri="{FF2B5EF4-FFF2-40B4-BE49-F238E27FC236}">
                <a16:creationId xmlns:a16="http://schemas.microsoft.com/office/drawing/2014/main" id="{FC92C758-CC56-5BBD-454C-3B839136FA2A}"/>
              </a:ext>
            </a:extLst>
          </p:cNvPr>
          <p:cNvSpPr>
            <a:spLocks noGrp="1"/>
          </p:cNvSpPr>
          <p:nvPr>
            <p:ph type="title"/>
          </p:nvPr>
        </p:nvSpPr>
        <p:spPr/>
        <p:txBody>
          <a:bodyPr vert="horz" lIns="182880" tIns="91440" rIns="182880" bIns="91440" anchor="t"/>
          <a:lstStyle/>
          <a:p>
            <a:r>
              <a:rPr lang="en-US" dirty="0"/>
              <a:t>Development &amp; Implementation – Step 4</a:t>
            </a:r>
          </a:p>
        </p:txBody>
      </p:sp>
    </p:spTree>
    <p:extLst>
      <p:ext uri="{BB962C8B-B14F-4D97-AF65-F5344CB8AC3E}">
        <p14:creationId xmlns:p14="http://schemas.microsoft.com/office/powerpoint/2010/main" val="1072215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19CBA-886A-94CD-81B0-093300CCA36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AA7FC5-B66C-B9FC-8640-0249F6D910F7}"/>
              </a:ext>
            </a:extLst>
          </p:cNvPr>
          <p:cNvSpPr>
            <a:spLocks noGrp="1"/>
          </p:cNvSpPr>
          <p:nvPr>
            <p:ph idx="1"/>
          </p:nvPr>
        </p:nvSpPr>
        <p:spPr/>
        <p:txBody>
          <a:bodyPr wrap="square" lIns="182880" tIns="91440" rIns="182880" bIns="91440" anchor="t"/>
          <a:lstStyle/>
          <a:p>
            <a:pPr marL="0" indent="0">
              <a:buNone/>
            </a:pPr>
            <a:r>
              <a:rPr lang="en-US"/>
              <a:t>5. Staff Training</a:t>
            </a:r>
          </a:p>
          <a:p>
            <a:pPr marL="617220" lvl="1">
              <a:buFont typeface="Courier New"/>
              <a:buChar char="o"/>
            </a:pPr>
            <a:r>
              <a:rPr lang="en-US" sz="1600"/>
              <a:t>Student Accessibility Services invited to give workshop on accessibility at All-Personnel meeting</a:t>
            </a:r>
          </a:p>
          <a:p>
            <a:pPr marL="617220" lvl="1">
              <a:buFont typeface="Courier New"/>
              <a:buChar char="o"/>
            </a:pPr>
            <a:r>
              <a:rPr lang="en-US" sz="1600"/>
              <a:t>Librarian delivered training to Service Desk staff on what ACE is, why self-declaration form created &amp; how to support users with accessing &amp; filling out form</a:t>
            </a:r>
          </a:p>
          <a:p>
            <a:pPr marL="342900" indent="-342900"/>
            <a:endParaRPr lang="en-US"/>
          </a:p>
          <a:p>
            <a:pPr marL="530225" lvl="1" indent="-457200">
              <a:buFont typeface="Courier New"/>
              <a:buChar char="o"/>
            </a:pPr>
            <a:endParaRPr lang="en-US"/>
          </a:p>
          <a:p>
            <a:pPr marL="0" indent="0">
              <a:buNone/>
            </a:pPr>
            <a:endParaRPr lang="en-US"/>
          </a:p>
          <a:p>
            <a:pPr marL="0" indent="0">
              <a:buNone/>
            </a:pPr>
            <a:endParaRPr lang="en-US"/>
          </a:p>
          <a:p>
            <a:pPr marL="731520" lvl="1" indent="-457200">
              <a:buFont typeface="Courier New"/>
              <a:buChar char="o"/>
            </a:pPr>
            <a:endParaRPr lang="en-US" sz="1400"/>
          </a:p>
        </p:txBody>
      </p:sp>
      <p:sp>
        <p:nvSpPr>
          <p:cNvPr id="3" name="Slide Number Placeholder 2">
            <a:extLst>
              <a:ext uri="{FF2B5EF4-FFF2-40B4-BE49-F238E27FC236}">
                <a16:creationId xmlns:a16="http://schemas.microsoft.com/office/drawing/2014/main" id="{2EF9674D-8BD5-32EF-19F5-F0C8089BEC0F}"/>
              </a:ext>
              <a:ext uri="{C183D7F6-B498-43B3-948B-1728B52AA6E4}">
                <adec:decorative xmlns:adec="http://schemas.microsoft.com/office/drawing/2017/decorative" val="1"/>
              </a:ext>
            </a:extLst>
          </p:cNvPr>
          <p:cNvSpPr>
            <a:spLocks noGrp="1"/>
          </p:cNvSpPr>
          <p:nvPr>
            <p:ph type="sldNum" sz="quarter" idx="10"/>
          </p:nvPr>
        </p:nvSpPr>
        <p:spPr/>
        <p:txBody>
          <a:bodyPr/>
          <a:lstStyle/>
          <a:p>
            <a:fld id="{A21E8A3B-FC14-144C-AC26-DE3BCE97D7C1}" type="slidenum">
              <a:rPr lang="en-US" smtClean="0"/>
              <a:pPr/>
              <a:t>15</a:t>
            </a:fld>
            <a:endParaRPr lang="en-US"/>
          </a:p>
        </p:txBody>
      </p:sp>
      <p:sp>
        <p:nvSpPr>
          <p:cNvPr id="4" name="Title 3">
            <a:extLst>
              <a:ext uri="{FF2B5EF4-FFF2-40B4-BE49-F238E27FC236}">
                <a16:creationId xmlns:a16="http://schemas.microsoft.com/office/drawing/2014/main" id="{E0F4CB41-DCD6-8B47-9C3B-181ADC7458A4}"/>
              </a:ext>
            </a:extLst>
          </p:cNvPr>
          <p:cNvSpPr>
            <a:spLocks noGrp="1"/>
          </p:cNvSpPr>
          <p:nvPr>
            <p:ph type="title"/>
          </p:nvPr>
        </p:nvSpPr>
        <p:spPr/>
        <p:txBody>
          <a:bodyPr vert="horz" lIns="182880" tIns="91440" rIns="182880" bIns="91440" anchor="t"/>
          <a:lstStyle/>
          <a:p>
            <a:r>
              <a:rPr lang="en-US" dirty="0"/>
              <a:t>Development &amp; Implementation – Step 5</a:t>
            </a:r>
          </a:p>
        </p:txBody>
      </p:sp>
    </p:spTree>
    <p:extLst>
      <p:ext uri="{BB962C8B-B14F-4D97-AF65-F5344CB8AC3E}">
        <p14:creationId xmlns:p14="http://schemas.microsoft.com/office/powerpoint/2010/main" val="2586086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28ED78-7182-9B82-DC99-E455DAFBC42A}"/>
              </a:ext>
            </a:extLst>
          </p:cNvPr>
          <p:cNvSpPr>
            <a:spLocks noGrp="1"/>
          </p:cNvSpPr>
          <p:nvPr>
            <p:ph idx="1"/>
          </p:nvPr>
        </p:nvSpPr>
        <p:spPr>
          <a:xfrm>
            <a:off x="299242" y="1194700"/>
            <a:ext cx="8553922" cy="3670520"/>
          </a:xfrm>
        </p:spPr>
        <p:txBody>
          <a:bodyPr wrap="square" lIns="182880" tIns="91440" rIns="182880" bIns="91440" anchor="t"/>
          <a:lstStyle/>
          <a:p>
            <a:pPr marL="0" indent="0">
              <a:buNone/>
            </a:pPr>
            <a:r>
              <a:rPr lang="en-US" sz="1400" dirty="0"/>
              <a:t>If you encounter a barrier to completing this form, and/or you need an alternate format of this form, please contact us by email (library@trentu.ca).</a:t>
            </a:r>
            <a:br>
              <a:rPr lang="en-US" sz="1400" dirty="0"/>
            </a:br>
            <a:br>
              <a:rPr lang="en-US" sz="1400" dirty="0"/>
            </a:br>
            <a:r>
              <a:rPr lang="en-US" sz="1400" dirty="0"/>
              <a:t>Trent University Library &amp; Archives works with ACE to provide alternate formats of print materials to readers with perceptual disabilities, as described under Canadian Copyright Act (R.S.C., 1985, c. C-42).</a:t>
            </a:r>
            <a:br>
              <a:rPr lang="en-US" sz="1400" dirty="0"/>
            </a:br>
            <a:br>
              <a:rPr lang="en-US" sz="1400" dirty="0"/>
            </a:br>
            <a:r>
              <a:rPr lang="en-US" sz="1400" dirty="0"/>
              <a:t>This form is for currently-enrolled students and employees at Trent University who:</a:t>
            </a:r>
            <a:br>
              <a:rPr lang="en-US" sz="1400" dirty="0"/>
            </a:br>
            <a:endParaRPr lang="en-US" sz="1400" dirty="0"/>
          </a:p>
          <a:p>
            <a:pPr marL="255905" indent="-255905"/>
            <a:r>
              <a:rPr lang="en-US" sz="1400"/>
              <a:t>do not currently have an ACE token;</a:t>
            </a:r>
            <a:endParaRPr lang="en-US" sz="1400" dirty="0"/>
          </a:p>
          <a:p>
            <a:pPr marL="255905" indent="-255905"/>
            <a:r>
              <a:rPr lang="en-US" sz="1400" dirty="0"/>
              <a:t>are not currently registered with Student Accessibility Services at Trent University;</a:t>
            </a:r>
          </a:p>
          <a:p>
            <a:pPr marL="255905" indent="-255905"/>
            <a:r>
              <a:rPr lang="en-US" sz="1400" dirty="0"/>
              <a:t>have a perceptual disability (as defined under Canadian Copyright Law, described below) </a:t>
            </a:r>
          </a:p>
          <a:p>
            <a:pPr marL="255905" indent="-255905"/>
            <a:r>
              <a:rPr lang="en-US" sz="1400" dirty="0"/>
              <a:t>require library materials in accessible or alternate formats.</a:t>
            </a:r>
          </a:p>
          <a:p>
            <a:pPr marL="0" indent="0">
              <a:buNone/>
            </a:pPr>
            <a:br>
              <a:rPr lang="en-US" sz="1400" dirty="0"/>
            </a:br>
            <a:r>
              <a:rPr lang="en-US" sz="1400"/>
              <a:t>Please do not fill-out and submit this form if you already have an ACE token. If you have received an ACE token from Student Accessibility Services or the Library and it is not working, or you have other questions or concerns regarding ACE, please email library@trentu.ca.</a:t>
            </a:r>
            <a:br>
              <a:rPr lang="en-US" sz="1400" dirty="0"/>
            </a:br>
            <a:br>
              <a:rPr lang="en-US" sz="1400" dirty="0"/>
            </a:br>
            <a:endParaRPr lang="en-US" sz="1400"/>
          </a:p>
        </p:txBody>
      </p:sp>
      <p:sp>
        <p:nvSpPr>
          <p:cNvPr id="3" name="Slide Number Placeholder 2">
            <a:extLst>
              <a:ext uri="{FF2B5EF4-FFF2-40B4-BE49-F238E27FC236}">
                <a16:creationId xmlns:a16="http://schemas.microsoft.com/office/drawing/2014/main" id="{18C8A124-214B-4C69-C6BB-F7F7FA552B36}"/>
              </a:ext>
              <a:ext uri="{C183D7F6-B498-43B3-948B-1728B52AA6E4}">
                <adec:decorative xmlns:adec="http://schemas.microsoft.com/office/drawing/2017/decorative" val="1"/>
              </a:ext>
            </a:extLst>
          </p:cNvPr>
          <p:cNvSpPr>
            <a:spLocks noGrp="1"/>
          </p:cNvSpPr>
          <p:nvPr>
            <p:ph type="sldNum" sz="quarter" idx="10"/>
          </p:nvPr>
        </p:nvSpPr>
        <p:spPr/>
        <p:txBody>
          <a:bodyPr/>
          <a:lstStyle/>
          <a:p>
            <a:fld id="{A21E8A3B-FC14-144C-AC26-DE3BCE97D7C1}" type="slidenum">
              <a:rPr lang="en-US" smtClean="0"/>
              <a:pPr/>
              <a:t>16</a:t>
            </a:fld>
            <a:endParaRPr lang="en-US"/>
          </a:p>
        </p:txBody>
      </p:sp>
      <p:sp>
        <p:nvSpPr>
          <p:cNvPr id="4" name="Title 3">
            <a:extLst>
              <a:ext uri="{FF2B5EF4-FFF2-40B4-BE49-F238E27FC236}">
                <a16:creationId xmlns:a16="http://schemas.microsoft.com/office/drawing/2014/main" id="{0075787C-7677-2701-EE07-1DE0BEF3EE63}"/>
              </a:ext>
            </a:extLst>
          </p:cNvPr>
          <p:cNvSpPr>
            <a:spLocks noGrp="1"/>
          </p:cNvSpPr>
          <p:nvPr>
            <p:ph type="title"/>
          </p:nvPr>
        </p:nvSpPr>
        <p:spPr>
          <a:xfrm>
            <a:off x="198389" y="285697"/>
            <a:ext cx="8545518" cy="633599"/>
          </a:xfrm>
        </p:spPr>
        <p:txBody>
          <a:bodyPr vert="horz" lIns="182880" tIns="91440" rIns="182880" bIns="91440" anchor="t"/>
          <a:lstStyle/>
          <a:p>
            <a:r>
              <a:rPr lang="en-US" dirty="0">
                <a:solidFill>
                  <a:schemeClr val="bg1"/>
                </a:solidFill>
              </a:rPr>
              <a:t>Form components - preamble</a:t>
            </a:r>
          </a:p>
        </p:txBody>
      </p:sp>
    </p:spTree>
    <p:extLst>
      <p:ext uri="{BB962C8B-B14F-4D97-AF65-F5344CB8AC3E}">
        <p14:creationId xmlns:p14="http://schemas.microsoft.com/office/powerpoint/2010/main" val="619780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6B58B8-6155-07AB-6C2E-1C6B7F82086D}"/>
              </a:ext>
            </a:extLst>
          </p:cNvPr>
          <p:cNvSpPr>
            <a:spLocks noGrp="1"/>
          </p:cNvSpPr>
          <p:nvPr>
            <p:ph idx="1"/>
          </p:nvPr>
        </p:nvSpPr>
        <p:spPr>
          <a:xfrm>
            <a:off x="198389" y="1421620"/>
            <a:ext cx="8545518" cy="2577947"/>
          </a:xfrm>
        </p:spPr>
        <p:txBody>
          <a:bodyPr wrap="square" lIns="182880" tIns="91440" rIns="182880" bIns="91440" anchor="t"/>
          <a:lstStyle/>
          <a:p>
            <a:pPr marL="0" indent="0">
              <a:buNone/>
            </a:pPr>
            <a:r>
              <a:rPr lang="en-US" sz="1400" dirty="0"/>
              <a:t>Privacy and Confidentiality</a:t>
            </a:r>
            <a:endParaRPr lang="en-US" dirty="0"/>
          </a:p>
          <a:p>
            <a:pPr marL="0" indent="0">
              <a:buNone/>
            </a:pPr>
            <a:br>
              <a:rPr lang="en-US" sz="1400" dirty="0"/>
            </a:br>
            <a:r>
              <a:rPr lang="en-US" sz="1400" dirty="0"/>
              <a:t>Trent University Library &amp; Archives protects users’ privacy and personal information. In accordance with current privacy legislation, departments at Trent collect only personal information that is necessary to operate their programs, services and activities. </a:t>
            </a:r>
            <a:br>
              <a:rPr lang="en-US" sz="1400" dirty="0"/>
            </a:br>
            <a:br>
              <a:rPr lang="en-US" sz="1400" dirty="0"/>
            </a:br>
            <a:r>
              <a:rPr lang="en-US" sz="1400" dirty="0"/>
              <a:t>Access to user information collected through this form is limited to employees of Trent University Library &amp; Archives and Trent’s Student Accessibility Services who are responsible for distributing ACE tokens.</a:t>
            </a:r>
            <a:br>
              <a:rPr lang="en-US" sz="1400" dirty="0"/>
            </a:br>
            <a:br>
              <a:rPr lang="en-US" sz="1400" dirty="0"/>
            </a:br>
            <a:r>
              <a:rPr lang="en-US" sz="1400" dirty="0"/>
              <a:t>All records, whether in electronic or hard copy, are retained in accordance with the University’s Access to Information and Protection of Privacy Policy and maintained in a secure environment. </a:t>
            </a:r>
            <a:endParaRPr lang="en-US" dirty="0"/>
          </a:p>
        </p:txBody>
      </p:sp>
      <p:sp>
        <p:nvSpPr>
          <p:cNvPr id="3" name="Slide Number Placeholder 2">
            <a:extLst>
              <a:ext uri="{FF2B5EF4-FFF2-40B4-BE49-F238E27FC236}">
                <a16:creationId xmlns:a16="http://schemas.microsoft.com/office/drawing/2014/main" id="{F0428C1C-DBD4-FB30-03A1-39E3EA4FC5F6}"/>
              </a:ext>
              <a:ext uri="{C183D7F6-B498-43B3-948B-1728B52AA6E4}">
                <adec:decorative xmlns:adec="http://schemas.microsoft.com/office/drawing/2017/decorative" val="1"/>
              </a:ext>
            </a:extLst>
          </p:cNvPr>
          <p:cNvSpPr>
            <a:spLocks noGrp="1"/>
          </p:cNvSpPr>
          <p:nvPr>
            <p:ph type="sldNum" sz="quarter" idx="10"/>
          </p:nvPr>
        </p:nvSpPr>
        <p:spPr/>
        <p:txBody>
          <a:bodyPr/>
          <a:lstStyle/>
          <a:p>
            <a:fld id="{A21E8A3B-FC14-144C-AC26-DE3BCE97D7C1}" type="slidenum">
              <a:rPr lang="en-US" smtClean="0"/>
              <a:pPr/>
              <a:t>17</a:t>
            </a:fld>
            <a:endParaRPr lang="en-US"/>
          </a:p>
        </p:txBody>
      </p:sp>
      <p:sp>
        <p:nvSpPr>
          <p:cNvPr id="4" name="Title 3">
            <a:extLst>
              <a:ext uri="{FF2B5EF4-FFF2-40B4-BE49-F238E27FC236}">
                <a16:creationId xmlns:a16="http://schemas.microsoft.com/office/drawing/2014/main" id="{25F5648D-F42F-63AA-39CE-E6AA7FB94603}"/>
              </a:ext>
            </a:extLst>
          </p:cNvPr>
          <p:cNvSpPr>
            <a:spLocks noGrp="1"/>
          </p:cNvSpPr>
          <p:nvPr>
            <p:ph type="title"/>
          </p:nvPr>
        </p:nvSpPr>
        <p:spPr>
          <a:xfrm>
            <a:off x="299242" y="302506"/>
            <a:ext cx="8545518" cy="633599"/>
          </a:xfrm>
        </p:spPr>
        <p:txBody>
          <a:bodyPr vert="horz" lIns="182880" tIns="91440" rIns="182880" bIns="91440" anchor="t"/>
          <a:lstStyle/>
          <a:p>
            <a:r>
              <a:rPr lang="en-US" dirty="0">
                <a:solidFill>
                  <a:schemeClr val="bg1"/>
                </a:solidFill>
              </a:rPr>
              <a:t>Form components – preamble (cont'd)</a:t>
            </a:r>
          </a:p>
        </p:txBody>
      </p:sp>
    </p:spTree>
    <p:extLst>
      <p:ext uri="{BB962C8B-B14F-4D97-AF65-F5344CB8AC3E}">
        <p14:creationId xmlns:p14="http://schemas.microsoft.com/office/powerpoint/2010/main" val="2859120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778CE2-1213-79DE-E311-DECE5A22F4CE}"/>
              </a:ext>
            </a:extLst>
          </p:cNvPr>
          <p:cNvSpPr>
            <a:spLocks noGrp="1"/>
          </p:cNvSpPr>
          <p:nvPr>
            <p:ph idx="1"/>
          </p:nvPr>
        </p:nvSpPr>
        <p:spPr>
          <a:xfrm>
            <a:off x="289037" y="1284748"/>
            <a:ext cx="8553922" cy="3855417"/>
          </a:xfrm>
        </p:spPr>
        <p:txBody>
          <a:bodyPr wrap="square" lIns="182880" tIns="91440" rIns="182880" bIns="91440" anchor="t"/>
          <a:lstStyle/>
          <a:p>
            <a:pPr marL="457200" indent="-457200">
              <a:buFont typeface="+mj-lt"/>
              <a:buAutoNum type="arabicPeriod"/>
            </a:pPr>
            <a:r>
              <a:rPr lang="en-US" sz="1600" dirty="0"/>
              <a:t>Your name (First name and last name)</a:t>
            </a:r>
          </a:p>
          <a:p>
            <a:pPr marL="457200" indent="-457200">
              <a:buFont typeface="+mj-lt"/>
              <a:buAutoNum type="arabicPeriod"/>
            </a:pPr>
            <a:r>
              <a:rPr lang="en-US" sz="1600" dirty="0"/>
              <a:t>Trent University email </a:t>
            </a:r>
          </a:p>
          <a:p>
            <a:pPr marL="457200" indent="-457200">
              <a:buFont typeface="+mj-lt"/>
              <a:buAutoNum type="arabicPeriod"/>
            </a:pPr>
            <a:r>
              <a:rPr lang="en-US" sz="1600" dirty="0"/>
              <a:t>At which Trent University campus are you located? (Peterborough, Durham)</a:t>
            </a:r>
          </a:p>
          <a:p>
            <a:pPr marL="457200" indent="-457200">
              <a:buFont typeface="+mj-lt"/>
              <a:buAutoNum type="arabicPeriod"/>
            </a:pPr>
            <a:r>
              <a:rPr lang="en-US" sz="1600" dirty="0"/>
              <a:t>What is your current academic status at Trent University? (undergraduate, graduate, faculty member of instructor, staff member, other)</a:t>
            </a:r>
          </a:p>
          <a:p>
            <a:pPr marL="457200" indent="-457200">
              <a:buFont typeface="+mj-lt"/>
              <a:buAutoNum type="arabicPeriod"/>
            </a:pPr>
            <a:r>
              <a:rPr lang="en-US" sz="1600" dirty="0"/>
              <a:t>Student number or staff number</a:t>
            </a:r>
            <a:endParaRPr lang="en-US" sz="1600" dirty="0">
              <a:solidFill>
                <a:srgbClr val="000000"/>
              </a:solidFill>
              <a:latin typeface="Segoe UI"/>
              <a:cs typeface="Segoe UI"/>
            </a:endParaRPr>
          </a:p>
          <a:p>
            <a:pPr marL="457200" indent="-457200">
              <a:buFont typeface="+mj-lt"/>
              <a:buAutoNum type="arabicPeriod"/>
            </a:pPr>
            <a:r>
              <a:rPr lang="en-US" sz="1600" dirty="0"/>
              <a:t>By completing this form, I am agreeing with the following statement (I agree, I do not agree):</a:t>
            </a:r>
            <a:br>
              <a:rPr lang="en-US" sz="1600" dirty="0"/>
            </a:br>
            <a:r>
              <a:rPr lang="en-US" sz="1600" dirty="0"/>
              <a:t>I am a person with a perceptual disability as defined by the Canadian Copyright Act:</a:t>
            </a:r>
          </a:p>
          <a:p>
            <a:pPr marL="829945" lvl="1" indent="-342900"/>
            <a:r>
              <a:rPr lang="en-US" sz="1600" dirty="0"/>
              <a:t>a severe or total impairment of sight or hearing or the inability to focus or move one’s eyes;</a:t>
            </a:r>
          </a:p>
          <a:p>
            <a:pPr marL="829945" lvl="1" indent="-342900"/>
            <a:r>
              <a:rPr lang="en-US" sz="1600" dirty="0"/>
              <a:t>the inability to hold or manipulate a book;</a:t>
            </a:r>
          </a:p>
          <a:p>
            <a:pPr marL="829945" lvl="1" indent="-342900"/>
            <a:r>
              <a:rPr lang="en-US" sz="1600" dirty="0"/>
              <a:t>an impairment relating to comprehension.</a:t>
            </a:r>
          </a:p>
          <a:p>
            <a:pPr marL="457200" indent="-457200">
              <a:buFont typeface="+mj-lt"/>
              <a:buAutoNum type="arabicPeriod"/>
            </a:pPr>
            <a:endParaRPr lang="en-US" sz="1600" dirty="0"/>
          </a:p>
          <a:p>
            <a:pPr marL="457200" indent="-457200">
              <a:buAutoNum type="arabicPeriod"/>
            </a:pPr>
            <a:endParaRPr lang="en-US" dirty="0"/>
          </a:p>
        </p:txBody>
      </p:sp>
      <p:sp>
        <p:nvSpPr>
          <p:cNvPr id="3" name="Slide Number Placeholder 2">
            <a:extLst>
              <a:ext uri="{FF2B5EF4-FFF2-40B4-BE49-F238E27FC236}">
                <a16:creationId xmlns:a16="http://schemas.microsoft.com/office/drawing/2014/main" id="{DF06B3A3-04BE-0528-9F8D-52BC4414F557}"/>
              </a:ext>
              <a:ext uri="{C183D7F6-B498-43B3-948B-1728B52AA6E4}">
                <adec:decorative xmlns:adec="http://schemas.microsoft.com/office/drawing/2017/decorative" val="1"/>
              </a:ext>
            </a:extLst>
          </p:cNvPr>
          <p:cNvSpPr>
            <a:spLocks noGrp="1"/>
          </p:cNvSpPr>
          <p:nvPr>
            <p:ph type="sldNum" sz="quarter" idx="10"/>
          </p:nvPr>
        </p:nvSpPr>
        <p:spPr/>
        <p:txBody>
          <a:bodyPr/>
          <a:lstStyle/>
          <a:p>
            <a:fld id="{A21E8A3B-FC14-144C-AC26-DE3BCE97D7C1}" type="slidenum">
              <a:rPr lang="en-US" smtClean="0"/>
              <a:pPr/>
              <a:t>18</a:t>
            </a:fld>
            <a:endParaRPr lang="en-US"/>
          </a:p>
        </p:txBody>
      </p:sp>
      <p:sp>
        <p:nvSpPr>
          <p:cNvPr id="4" name="Title 3">
            <a:extLst>
              <a:ext uri="{FF2B5EF4-FFF2-40B4-BE49-F238E27FC236}">
                <a16:creationId xmlns:a16="http://schemas.microsoft.com/office/drawing/2014/main" id="{9C288D63-69BC-E9A6-F9B0-D42A0B698B6E}"/>
              </a:ext>
            </a:extLst>
          </p:cNvPr>
          <p:cNvSpPr>
            <a:spLocks noGrp="1"/>
          </p:cNvSpPr>
          <p:nvPr>
            <p:ph type="title"/>
          </p:nvPr>
        </p:nvSpPr>
        <p:spPr>
          <a:xfrm>
            <a:off x="80727" y="252079"/>
            <a:ext cx="8545518" cy="633599"/>
          </a:xfrm>
        </p:spPr>
        <p:txBody>
          <a:bodyPr vert="horz" lIns="182880" tIns="91440" rIns="182880" bIns="91440" anchor="t"/>
          <a:lstStyle/>
          <a:p>
            <a:r>
              <a:rPr lang="en-US" dirty="0">
                <a:solidFill>
                  <a:schemeClr val="bg1"/>
                </a:solidFill>
              </a:rPr>
              <a:t>Form components - questions</a:t>
            </a:r>
          </a:p>
        </p:txBody>
      </p:sp>
    </p:spTree>
    <p:extLst>
      <p:ext uri="{BB962C8B-B14F-4D97-AF65-F5344CB8AC3E}">
        <p14:creationId xmlns:p14="http://schemas.microsoft.com/office/powerpoint/2010/main" val="3757840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2C71005-E7B9-30E9-3C55-C1EBB340D865}"/>
              </a:ext>
              <a:ext uri="{C183D7F6-B498-43B3-948B-1728B52AA6E4}">
                <adec:decorative xmlns:adec="http://schemas.microsoft.com/office/drawing/2017/decorative" val="1"/>
              </a:ext>
            </a:extLst>
          </p:cNvPr>
          <p:cNvSpPr>
            <a:spLocks noGrp="1"/>
          </p:cNvSpPr>
          <p:nvPr>
            <p:ph type="sldNum" sz="quarter" idx="10"/>
          </p:nvPr>
        </p:nvSpPr>
        <p:spPr/>
        <p:txBody>
          <a:bodyPr/>
          <a:lstStyle/>
          <a:p>
            <a:fld id="{A21E8A3B-FC14-144C-AC26-DE3BCE97D7C1}" type="slidenum">
              <a:rPr lang="en-US" smtClean="0"/>
              <a:pPr/>
              <a:t>1</a:t>
            </a:fld>
            <a:endParaRPr lang="en-US"/>
          </a:p>
        </p:txBody>
      </p:sp>
      <p:pic>
        <p:nvPicPr>
          <p:cNvPr id="6" name="Picture 5" descr="A large crowd of people stand outside looking at a traditional birch bark canoe that is propped up on a bench. The canoe's creator, a young man wearing a buckskin vest and black cap, watches the canoe as a woman beside him smudges.">
            <a:extLst>
              <a:ext uri="{FF2B5EF4-FFF2-40B4-BE49-F238E27FC236}">
                <a16:creationId xmlns:a16="http://schemas.microsoft.com/office/drawing/2014/main" id="{ACB45C60-F2CC-6ACC-18E9-D5086F883881}"/>
              </a:ext>
            </a:extLst>
          </p:cNvPr>
          <p:cNvPicPr>
            <a:picLocks noChangeAspect="1"/>
          </p:cNvPicPr>
          <p:nvPr/>
        </p:nvPicPr>
        <p:blipFill>
          <a:blip r:embed="rId2"/>
          <a:stretch>
            <a:fillRect/>
          </a:stretch>
        </p:blipFill>
        <p:spPr>
          <a:xfrm>
            <a:off x="4292896" y="765708"/>
            <a:ext cx="4797943" cy="3608425"/>
          </a:xfrm>
          <a:prstGeom prst="rect">
            <a:avLst/>
          </a:prstGeom>
        </p:spPr>
      </p:pic>
      <p:sp>
        <p:nvSpPr>
          <p:cNvPr id="7" name="TextBox 6">
            <a:extLst>
              <a:ext uri="{FF2B5EF4-FFF2-40B4-BE49-F238E27FC236}">
                <a16:creationId xmlns:a16="http://schemas.microsoft.com/office/drawing/2014/main" id="{C2467015-4CE3-4FFC-6FBC-7C8388617A06}"/>
              </a:ext>
            </a:extLst>
          </p:cNvPr>
          <p:cNvSpPr txBox="1"/>
          <p:nvPr/>
        </p:nvSpPr>
        <p:spPr>
          <a:xfrm>
            <a:off x="4292310" y="4378029"/>
            <a:ext cx="4552984"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ea typeface="Calibri"/>
                <a:cs typeface="Calibri"/>
              </a:rPr>
              <a:t>A photo of the birthing ceremony for the traditional birch bark canoe, </a:t>
            </a:r>
            <a:r>
              <a:rPr lang="en-US" sz="1100" i="1" err="1">
                <a:ea typeface="Calibri"/>
                <a:cs typeface="Calibri"/>
              </a:rPr>
              <a:t>Enheh</a:t>
            </a:r>
            <a:r>
              <a:rPr lang="en-US" sz="1100" i="1">
                <a:ea typeface="Calibri"/>
                <a:cs typeface="Calibri"/>
              </a:rPr>
              <a:t>, </a:t>
            </a:r>
            <a:r>
              <a:rPr lang="en-US" sz="1100">
                <a:ea typeface="Calibri"/>
                <a:cs typeface="Calibri"/>
              </a:rPr>
              <a:t>which was built in Bata Library by Alex Labelle, a traditional canoe builder who is </a:t>
            </a:r>
            <a:r>
              <a:rPr lang="en-US" sz="1100">
                <a:ea typeface="+mn-lt"/>
                <a:cs typeface="+mn-lt"/>
              </a:rPr>
              <a:t>Métis of Algonquin ancestry. -</a:t>
            </a:r>
            <a:r>
              <a:rPr lang="en-US" sz="1100">
                <a:ea typeface="Calibri"/>
                <a:cs typeface="Calibri"/>
              </a:rPr>
              <a:t> Photo by Clay Pearn</a:t>
            </a:r>
          </a:p>
        </p:txBody>
      </p:sp>
      <p:sp>
        <p:nvSpPr>
          <p:cNvPr id="5" name="TextBox 4">
            <a:extLst>
              <a:ext uri="{FF2B5EF4-FFF2-40B4-BE49-F238E27FC236}">
                <a16:creationId xmlns:a16="http://schemas.microsoft.com/office/drawing/2014/main" id="{CA941492-A92B-445D-5715-7CE1ECAE90B8}"/>
              </a:ext>
            </a:extLst>
          </p:cNvPr>
          <p:cNvSpPr txBox="1"/>
          <p:nvPr/>
        </p:nvSpPr>
        <p:spPr>
          <a:xfrm>
            <a:off x="305989" y="1223874"/>
            <a:ext cx="3962824" cy="37548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i="1">
                <a:ea typeface="Calibri"/>
                <a:cs typeface="Calibri"/>
              </a:rPr>
              <a:t>We respectfully acknowledge that we are on the treaty and traditional territory of the Mississauga </a:t>
            </a:r>
            <a:r>
              <a:rPr lang="en-US" sz="2000" i="1" err="1">
                <a:ea typeface="Calibri"/>
                <a:cs typeface="Calibri"/>
              </a:rPr>
              <a:t>Anishnaabeg</a:t>
            </a:r>
            <a:r>
              <a:rPr lang="en-US" sz="2000" i="1">
                <a:ea typeface="Calibri"/>
                <a:cs typeface="Calibri"/>
              </a:rPr>
              <a:t>. </a:t>
            </a:r>
          </a:p>
          <a:p>
            <a:endParaRPr lang="en-US" sz="2000" i="1">
              <a:ea typeface="Calibri"/>
              <a:cs typeface="Calibri"/>
            </a:endParaRPr>
          </a:p>
          <a:p>
            <a:r>
              <a:rPr lang="en-US" sz="2000" i="1">
                <a:ea typeface="Calibri"/>
                <a:cs typeface="Calibri"/>
              </a:rPr>
              <a:t>We offer our gratitude to the First Nations for their care for, and teachings about, our earth and our relations. </a:t>
            </a:r>
          </a:p>
          <a:p>
            <a:endParaRPr lang="en-US" sz="2000" i="1">
              <a:ea typeface="Calibri"/>
              <a:cs typeface="Calibri"/>
            </a:endParaRPr>
          </a:p>
          <a:p>
            <a:r>
              <a:rPr lang="en-US" sz="2000" i="1">
                <a:ea typeface="Calibri"/>
                <a:cs typeface="Calibri"/>
              </a:rPr>
              <a:t>May we </a:t>
            </a:r>
            <a:r>
              <a:rPr lang="en-US" sz="2000" i="1" err="1">
                <a:ea typeface="Calibri"/>
                <a:cs typeface="Calibri"/>
              </a:rPr>
              <a:t>honour</a:t>
            </a:r>
            <a:r>
              <a:rPr lang="en-US" sz="2000" i="1">
                <a:ea typeface="Calibri"/>
                <a:cs typeface="Calibri"/>
              </a:rPr>
              <a:t> those teachings.</a:t>
            </a:r>
            <a:endParaRPr lang="en-US"/>
          </a:p>
          <a:p>
            <a:pPr algn="l"/>
            <a:endParaRPr lang="en-US">
              <a:ea typeface="Calibri"/>
              <a:cs typeface="Calibri"/>
            </a:endParaRPr>
          </a:p>
        </p:txBody>
      </p:sp>
      <p:sp>
        <p:nvSpPr>
          <p:cNvPr id="4" name="Title 3">
            <a:extLst>
              <a:ext uri="{FF2B5EF4-FFF2-40B4-BE49-F238E27FC236}">
                <a16:creationId xmlns:a16="http://schemas.microsoft.com/office/drawing/2014/main" id="{BB104882-3FF2-6AE7-6DA4-D56BA2EC1429}"/>
              </a:ext>
            </a:extLst>
          </p:cNvPr>
          <p:cNvSpPr>
            <a:spLocks noGrp="1"/>
          </p:cNvSpPr>
          <p:nvPr>
            <p:ph type="title"/>
          </p:nvPr>
        </p:nvSpPr>
        <p:spPr>
          <a:xfrm>
            <a:off x="202" y="250600"/>
            <a:ext cx="4476191" cy="623394"/>
          </a:xfrm>
        </p:spPr>
        <p:txBody>
          <a:bodyPr vert="horz" lIns="182880" tIns="91440" rIns="182880" bIns="91440" anchor="t"/>
          <a:lstStyle/>
          <a:p>
            <a:pPr algn="ctr"/>
            <a:r>
              <a:rPr lang="en-US">
                <a:solidFill>
                  <a:schemeClr val="bg1"/>
                </a:solidFill>
              </a:rPr>
              <a:t>Land Acknowledgement</a:t>
            </a:r>
          </a:p>
          <a:p>
            <a:br>
              <a:rPr lang="en-US"/>
            </a:br>
            <a:endParaRPr lang="en-US"/>
          </a:p>
        </p:txBody>
      </p:sp>
    </p:spTree>
    <p:extLst>
      <p:ext uri="{BB962C8B-B14F-4D97-AF65-F5344CB8AC3E}">
        <p14:creationId xmlns:p14="http://schemas.microsoft.com/office/powerpoint/2010/main" val="1371442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EC4A5F-9088-9C02-03DD-ADA8C8AB75E7}"/>
              </a:ext>
            </a:extLst>
          </p:cNvPr>
          <p:cNvSpPr>
            <a:spLocks noGrp="1"/>
          </p:cNvSpPr>
          <p:nvPr>
            <p:ph idx="1"/>
          </p:nvPr>
        </p:nvSpPr>
        <p:spPr>
          <a:xfrm>
            <a:off x="289037" y="1481051"/>
            <a:ext cx="8553922" cy="3292322"/>
          </a:xfrm>
        </p:spPr>
        <p:txBody>
          <a:bodyPr wrap="square" lIns="182880" tIns="91440" rIns="182880" bIns="91440" anchor="t"/>
          <a:lstStyle/>
          <a:p>
            <a:pPr marL="342900" indent="-342900">
              <a:buFont typeface="+mj-lt"/>
              <a:buAutoNum type="arabicPeriod" startAt="7"/>
            </a:pPr>
            <a:r>
              <a:rPr lang="en-US" sz="1600" dirty="0"/>
              <a:t>By completing this form, I am agreeing with the following statement. (I agree, I do not agree):</a:t>
            </a:r>
          </a:p>
          <a:p>
            <a:pPr marL="396875" lvl="1" indent="0">
              <a:buNone/>
            </a:pPr>
            <a:r>
              <a:rPr lang="en-US" sz="1600" dirty="0"/>
              <a:t>The alternative format materials I access through ACE are for my personal use only. I will not copy, share, or redistribute these materials.</a:t>
            </a:r>
          </a:p>
          <a:p>
            <a:pPr marL="342900" indent="-342900">
              <a:buFont typeface="+mj-lt"/>
              <a:buAutoNum type="arabicPeriod" startAt="7"/>
            </a:pPr>
            <a:r>
              <a:rPr lang="en-US" sz="1600" dirty="0"/>
              <a:t>I understand that Trent University reserves the right to ask for verification from a competent authority at any time. (I agree, I do not agree)</a:t>
            </a:r>
          </a:p>
          <a:p>
            <a:pPr marL="342900" indent="-342900">
              <a:buFont typeface="+mj-lt"/>
              <a:buAutoNum type="arabicPeriod" startAt="7"/>
            </a:pPr>
            <a:r>
              <a:rPr lang="en-US" sz="1600" dirty="0"/>
              <a:t>I understand that Trent University Library &amp; Archives reserves the right to deny service to an individual who knowingly provides incorrect information on this form or who does not follow the usage requirements stated above and further. (I agree, I do not agree)</a:t>
            </a:r>
          </a:p>
          <a:p>
            <a:pPr marL="342900" indent="-342900">
              <a:buFont typeface="+mj-lt"/>
              <a:buAutoNum type="arabicPeriod" startAt="7"/>
            </a:pPr>
            <a:r>
              <a:rPr lang="en-US" sz="1600" dirty="0"/>
              <a:t>Please sign (type) your name below: </a:t>
            </a:r>
          </a:p>
          <a:p>
            <a:pPr marL="342900" indent="-342900">
              <a:buAutoNum type="arabicPeriod" startAt="7"/>
            </a:pPr>
            <a:endParaRPr lang="en-US" sz="1800" dirty="0"/>
          </a:p>
          <a:p>
            <a:pPr marL="342900" indent="-342900">
              <a:buAutoNum type="arabicPeriod" startAt="7"/>
            </a:pPr>
            <a:endParaRPr lang="en-US" dirty="0"/>
          </a:p>
        </p:txBody>
      </p:sp>
      <p:sp>
        <p:nvSpPr>
          <p:cNvPr id="3" name="Slide Number Placeholder 2">
            <a:extLst>
              <a:ext uri="{FF2B5EF4-FFF2-40B4-BE49-F238E27FC236}">
                <a16:creationId xmlns:a16="http://schemas.microsoft.com/office/drawing/2014/main" id="{CF7713AF-6C84-1A28-C7E4-A002A9A11173}"/>
              </a:ext>
              <a:ext uri="{C183D7F6-B498-43B3-948B-1728B52AA6E4}">
                <adec:decorative xmlns:adec="http://schemas.microsoft.com/office/drawing/2017/decorative" val="1"/>
              </a:ext>
            </a:extLst>
          </p:cNvPr>
          <p:cNvSpPr>
            <a:spLocks noGrp="1"/>
          </p:cNvSpPr>
          <p:nvPr>
            <p:ph type="sldNum" sz="quarter" idx="10"/>
          </p:nvPr>
        </p:nvSpPr>
        <p:spPr/>
        <p:txBody>
          <a:bodyPr/>
          <a:lstStyle/>
          <a:p>
            <a:fld id="{A21E8A3B-FC14-144C-AC26-DE3BCE97D7C1}" type="slidenum">
              <a:rPr lang="en-US" smtClean="0"/>
              <a:pPr/>
              <a:t>19</a:t>
            </a:fld>
            <a:endParaRPr lang="en-US"/>
          </a:p>
        </p:txBody>
      </p:sp>
      <p:sp>
        <p:nvSpPr>
          <p:cNvPr id="4" name="Title 3">
            <a:extLst>
              <a:ext uri="{FF2B5EF4-FFF2-40B4-BE49-F238E27FC236}">
                <a16:creationId xmlns:a16="http://schemas.microsoft.com/office/drawing/2014/main" id="{EFF4A499-3B30-F9AB-ABB4-940BFE39568F}"/>
              </a:ext>
            </a:extLst>
          </p:cNvPr>
          <p:cNvSpPr>
            <a:spLocks noGrp="1"/>
          </p:cNvSpPr>
          <p:nvPr>
            <p:ph type="title"/>
          </p:nvPr>
        </p:nvSpPr>
        <p:spPr>
          <a:xfrm>
            <a:off x="80727" y="285697"/>
            <a:ext cx="8545518" cy="633599"/>
          </a:xfrm>
        </p:spPr>
        <p:txBody>
          <a:bodyPr vert="horz" lIns="182880" tIns="91440" rIns="182880" bIns="91440" anchor="t"/>
          <a:lstStyle/>
          <a:p>
            <a:r>
              <a:rPr lang="en-US" dirty="0">
                <a:solidFill>
                  <a:schemeClr val="bg1"/>
                </a:solidFill>
              </a:rPr>
              <a:t>Form components – questions (cont'd)</a:t>
            </a:r>
          </a:p>
        </p:txBody>
      </p:sp>
    </p:spTree>
    <p:extLst>
      <p:ext uri="{BB962C8B-B14F-4D97-AF65-F5344CB8AC3E}">
        <p14:creationId xmlns:p14="http://schemas.microsoft.com/office/powerpoint/2010/main" val="2143495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26A6D-F8C4-A23C-B856-44A537751A4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724BE2-4B43-F431-A374-BF872AFB572C}"/>
              </a:ext>
            </a:extLst>
          </p:cNvPr>
          <p:cNvSpPr>
            <a:spLocks noGrp="1"/>
          </p:cNvSpPr>
          <p:nvPr>
            <p:ph idx="1"/>
          </p:nvPr>
        </p:nvSpPr>
        <p:spPr/>
        <p:txBody>
          <a:bodyPr wrap="square" lIns="182880" tIns="91440" rIns="182880" bIns="91440" anchor="t"/>
          <a:lstStyle/>
          <a:p>
            <a:pPr marL="342900" indent="-342900"/>
            <a:r>
              <a:rPr lang="en-US">
                <a:hlinkClick r:id="rId2"/>
              </a:rPr>
              <a:t>Library Website</a:t>
            </a:r>
            <a:endParaRPr lang="en-US"/>
          </a:p>
          <a:p>
            <a:pPr marL="342900" indent="-342900"/>
            <a:r>
              <a:rPr lang="en-US"/>
              <a:t>IL Workshops &amp; Library Outreach Events</a:t>
            </a:r>
          </a:p>
          <a:p>
            <a:pPr marL="342900" indent="-342900"/>
            <a:r>
              <a:rPr lang="en-US"/>
              <a:t>Departmental Meetings, Newsletter &amp; Communications with Faculty </a:t>
            </a:r>
          </a:p>
          <a:p>
            <a:pPr marL="342900" indent="-342900"/>
            <a:r>
              <a:rPr lang="en-US"/>
              <a:t>Library Accessibility Info Card</a:t>
            </a:r>
          </a:p>
        </p:txBody>
      </p:sp>
      <p:sp>
        <p:nvSpPr>
          <p:cNvPr id="3" name="Slide Number Placeholder 2">
            <a:extLst>
              <a:ext uri="{FF2B5EF4-FFF2-40B4-BE49-F238E27FC236}">
                <a16:creationId xmlns:a16="http://schemas.microsoft.com/office/drawing/2014/main" id="{976A13DD-BC07-AC93-9ECD-D2BD69B22DFF}"/>
              </a:ext>
              <a:ext uri="{C183D7F6-B498-43B3-948B-1728B52AA6E4}">
                <adec:decorative xmlns:adec="http://schemas.microsoft.com/office/drawing/2017/decorative" val="1"/>
              </a:ext>
            </a:extLst>
          </p:cNvPr>
          <p:cNvSpPr>
            <a:spLocks noGrp="1"/>
          </p:cNvSpPr>
          <p:nvPr>
            <p:ph type="sldNum" sz="quarter" idx="10"/>
          </p:nvPr>
        </p:nvSpPr>
        <p:spPr/>
        <p:txBody>
          <a:bodyPr/>
          <a:lstStyle/>
          <a:p>
            <a:fld id="{A21E8A3B-FC14-144C-AC26-DE3BCE97D7C1}" type="slidenum">
              <a:rPr lang="en-US" smtClean="0"/>
              <a:pPr/>
              <a:t>20</a:t>
            </a:fld>
            <a:endParaRPr lang="en-US"/>
          </a:p>
        </p:txBody>
      </p:sp>
      <p:sp>
        <p:nvSpPr>
          <p:cNvPr id="4" name="Title 3">
            <a:extLst>
              <a:ext uri="{FF2B5EF4-FFF2-40B4-BE49-F238E27FC236}">
                <a16:creationId xmlns:a16="http://schemas.microsoft.com/office/drawing/2014/main" id="{E83DD4CF-2380-B9F5-608D-499C5E0FB4A6}"/>
              </a:ext>
            </a:extLst>
          </p:cNvPr>
          <p:cNvSpPr>
            <a:spLocks noGrp="1"/>
          </p:cNvSpPr>
          <p:nvPr>
            <p:ph type="title"/>
          </p:nvPr>
        </p:nvSpPr>
        <p:spPr/>
        <p:txBody>
          <a:bodyPr/>
          <a:lstStyle/>
          <a:p>
            <a:r>
              <a:rPr lang="en-US"/>
              <a:t>Promotion</a:t>
            </a:r>
            <a:br>
              <a:rPr lang="en-US"/>
            </a:br>
            <a:endParaRPr lang="en-US"/>
          </a:p>
        </p:txBody>
      </p:sp>
    </p:spTree>
    <p:extLst>
      <p:ext uri="{BB962C8B-B14F-4D97-AF65-F5344CB8AC3E}">
        <p14:creationId xmlns:p14="http://schemas.microsoft.com/office/powerpoint/2010/main" val="1982108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A08DE-8E1F-982B-5A31-A8B75776BE7F}"/>
            </a:ext>
          </a:extLst>
        </p:cNvPr>
        <p:cNvGrpSpPr/>
        <p:nvPr/>
      </p:nvGrpSpPr>
      <p:grpSpPr>
        <a:xfrm>
          <a:off x="0" y="0"/>
          <a:ext cx="0" cy="0"/>
          <a:chOff x="0" y="0"/>
          <a:chExt cx="0" cy="0"/>
        </a:xfrm>
      </p:grpSpPr>
      <p:pic>
        <p:nvPicPr>
          <p:cNvPr id="8" name="Picture 7" descr="The back side of a postcard titled Five Accessibility Services at Bata Library. It reads, try the Accessible Content e-Portal (ACE) with information about ACE in point-form below. This reads: &quot;An online library of books in accessible formats for users with print disabilities. Get an ACE login through Student Accessibility services or fill out our form online for quick access. Email library@trentu.ca for help or to request a book be added to ACE.&quot;">
            <a:extLst>
              <a:ext uri="{FF2B5EF4-FFF2-40B4-BE49-F238E27FC236}">
                <a16:creationId xmlns:a16="http://schemas.microsoft.com/office/drawing/2014/main" id="{AFA5BF9C-E9A9-AC1C-2F77-E8201FD2D9AA}"/>
              </a:ext>
            </a:extLst>
          </p:cNvPr>
          <p:cNvPicPr>
            <a:picLocks noChangeAspect="1"/>
          </p:cNvPicPr>
          <p:nvPr/>
        </p:nvPicPr>
        <p:blipFill>
          <a:blip r:embed="rId2"/>
          <a:stretch>
            <a:fillRect/>
          </a:stretch>
        </p:blipFill>
        <p:spPr>
          <a:xfrm>
            <a:off x="3388123" y="401006"/>
            <a:ext cx="3089191" cy="4478966"/>
          </a:xfrm>
          <a:prstGeom prst="rect">
            <a:avLst/>
          </a:prstGeom>
        </p:spPr>
      </p:pic>
      <p:pic>
        <p:nvPicPr>
          <p:cNvPr id="4" name="Picture 3" descr="The front side of a postcard titled Five Accessibility Services at Bata Library. It lists 1. Quiet study space and noice-cancelling headphones, 2. adjustable height desks, 3 wellness de-stress zone, and 4 wheelchair accessibility and accessible washrooms. ">
            <a:extLst>
              <a:ext uri="{FF2B5EF4-FFF2-40B4-BE49-F238E27FC236}">
                <a16:creationId xmlns:a16="http://schemas.microsoft.com/office/drawing/2014/main" id="{A39F2567-63CA-CC27-45E5-3F7A56AF6DD9}"/>
              </a:ext>
            </a:extLst>
          </p:cNvPr>
          <p:cNvPicPr>
            <a:picLocks noChangeAspect="1"/>
          </p:cNvPicPr>
          <p:nvPr/>
        </p:nvPicPr>
        <p:blipFill>
          <a:blip r:embed="rId3"/>
          <a:stretch>
            <a:fillRect/>
          </a:stretch>
        </p:blipFill>
        <p:spPr>
          <a:xfrm>
            <a:off x="287515" y="391354"/>
            <a:ext cx="3100893" cy="4485033"/>
          </a:xfrm>
          <a:prstGeom prst="rect">
            <a:avLst/>
          </a:prstGeom>
        </p:spPr>
      </p:pic>
      <p:sp>
        <p:nvSpPr>
          <p:cNvPr id="3" name="Slide Number Placeholder 2">
            <a:extLst>
              <a:ext uri="{FF2B5EF4-FFF2-40B4-BE49-F238E27FC236}">
                <a16:creationId xmlns:a16="http://schemas.microsoft.com/office/drawing/2014/main" id="{043427F9-0300-179B-44C7-08D219638D84}"/>
              </a:ext>
              <a:ext uri="{C183D7F6-B498-43B3-948B-1728B52AA6E4}">
                <adec:decorative xmlns:adec="http://schemas.microsoft.com/office/drawing/2017/decorative" val="1"/>
              </a:ext>
            </a:extLst>
          </p:cNvPr>
          <p:cNvSpPr>
            <a:spLocks noGrp="1"/>
          </p:cNvSpPr>
          <p:nvPr>
            <p:ph type="sldNum" sz="quarter" idx="10"/>
          </p:nvPr>
        </p:nvSpPr>
        <p:spPr/>
        <p:txBody>
          <a:bodyPr/>
          <a:lstStyle/>
          <a:p>
            <a:fld id="{A21E8A3B-FC14-144C-AC26-DE3BCE97D7C1}" type="slidenum">
              <a:rPr lang="en-US" smtClean="0"/>
              <a:pPr/>
              <a:t>21</a:t>
            </a:fld>
            <a:endParaRPr lang="en-US"/>
          </a:p>
        </p:txBody>
      </p:sp>
      <p:sp>
        <p:nvSpPr>
          <p:cNvPr id="5" name="Title 4">
            <a:extLst>
              <a:ext uri="{FF2B5EF4-FFF2-40B4-BE49-F238E27FC236}">
                <a16:creationId xmlns:a16="http://schemas.microsoft.com/office/drawing/2014/main" id="{724C6D61-7854-0E32-38BC-9BD37FFC9C2F}"/>
              </a:ext>
            </a:extLst>
          </p:cNvPr>
          <p:cNvSpPr>
            <a:spLocks noGrp="1"/>
          </p:cNvSpPr>
          <p:nvPr>
            <p:ph type="title"/>
          </p:nvPr>
        </p:nvSpPr>
        <p:spPr>
          <a:xfrm>
            <a:off x="6603601" y="1468093"/>
            <a:ext cx="2714433" cy="633599"/>
          </a:xfrm>
        </p:spPr>
        <p:txBody>
          <a:bodyPr vert="horz" lIns="182880" tIns="91440" rIns="182880" bIns="91440" anchor="t"/>
          <a:lstStyle/>
          <a:p>
            <a:r>
              <a:rPr lang="en-US"/>
              <a:t>Accessibility Info Card</a:t>
            </a:r>
          </a:p>
        </p:txBody>
      </p:sp>
    </p:spTree>
    <p:extLst>
      <p:ext uri="{BB962C8B-B14F-4D97-AF65-F5344CB8AC3E}">
        <p14:creationId xmlns:p14="http://schemas.microsoft.com/office/powerpoint/2010/main" val="3979857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54F24B-8020-73A4-120A-D1F62A3DB665}"/>
              </a:ext>
            </a:extLst>
          </p:cNvPr>
          <p:cNvSpPr>
            <a:spLocks noGrp="1"/>
          </p:cNvSpPr>
          <p:nvPr>
            <p:ph idx="1"/>
          </p:nvPr>
        </p:nvSpPr>
        <p:spPr>
          <a:xfrm>
            <a:off x="299242" y="2001524"/>
            <a:ext cx="8848020" cy="1567617"/>
          </a:xfrm>
        </p:spPr>
        <p:txBody>
          <a:bodyPr wrap="square" lIns="182880" tIns="91440" rIns="182880" bIns="91440" anchor="t"/>
          <a:lstStyle/>
          <a:p>
            <a:pPr marL="342900" indent="-342900"/>
            <a:r>
              <a:rPr lang="en-US"/>
              <a:t>Further Promotion</a:t>
            </a:r>
          </a:p>
          <a:p>
            <a:pPr marL="342900" indent="-342900"/>
            <a:r>
              <a:rPr lang="en-US"/>
              <a:t>Evaluation</a:t>
            </a:r>
          </a:p>
          <a:p>
            <a:pPr marL="342900" indent="-342900"/>
            <a:r>
              <a:rPr lang="en-US"/>
              <a:t>Integrating Digitization Requests with Omni</a:t>
            </a:r>
          </a:p>
          <a:p>
            <a:pPr marL="342900" indent="-342900"/>
            <a:r>
              <a:rPr lang="en-US"/>
              <a:t>Outreach Events Focused on Accessible Formats &amp; Accessibility Topics</a:t>
            </a:r>
          </a:p>
        </p:txBody>
      </p:sp>
      <p:sp>
        <p:nvSpPr>
          <p:cNvPr id="3" name="Slide Number Placeholder 2">
            <a:extLst>
              <a:ext uri="{FF2B5EF4-FFF2-40B4-BE49-F238E27FC236}">
                <a16:creationId xmlns:a16="http://schemas.microsoft.com/office/drawing/2014/main" id="{36C0F0F1-2CAF-F790-D7F7-48CE490FCECE}"/>
              </a:ext>
              <a:ext uri="{C183D7F6-B498-43B3-948B-1728B52AA6E4}">
                <adec:decorative xmlns:adec="http://schemas.microsoft.com/office/drawing/2017/decorative" val="1"/>
              </a:ext>
            </a:extLst>
          </p:cNvPr>
          <p:cNvSpPr>
            <a:spLocks noGrp="1"/>
          </p:cNvSpPr>
          <p:nvPr>
            <p:ph type="sldNum" sz="quarter" idx="10"/>
          </p:nvPr>
        </p:nvSpPr>
        <p:spPr/>
        <p:txBody>
          <a:bodyPr/>
          <a:lstStyle/>
          <a:p>
            <a:fld id="{A21E8A3B-FC14-144C-AC26-DE3BCE97D7C1}" type="slidenum">
              <a:rPr lang="en-US" smtClean="0"/>
              <a:pPr/>
              <a:t>22</a:t>
            </a:fld>
            <a:endParaRPr lang="en-US"/>
          </a:p>
        </p:txBody>
      </p:sp>
      <p:sp>
        <p:nvSpPr>
          <p:cNvPr id="4" name="Title 3">
            <a:extLst>
              <a:ext uri="{FF2B5EF4-FFF2-40B4-BE49-F238E27FC236}">
                <a16:creationId xmlns:a16="http://schemas.microsoft.com/office/drawing/2014/main" id="{080A3F18-6FFA-E024-F465-B759A8D76238}"/>
              </a:ext>
            </a:extLst>
          </p:cNvPr>
          <p:cNvSpPr>
            <a:spLocks noGrp="1"/>
          </p:cNvSpPr>
          <p:nvPr>
            <p:ph type="title"/>
          </p:nvPr>
        </p:nvSpPr>
        <p:spPr/>
        <p:txBody>
          <a:bodyPr/>
          <a:lstStyle/>
          <a:p>
            <a:r>
              <a:rPr lang="en-US"/>
              <a:t>Next steps</a:t>
            </a:r>
          </a:p>
        </p:txBody>
      </p:sp>
    </p:spTree>
    <p:extLst>
      <p:ext uri="{BB962C8B-B14F-4D97-AF65-F5344CB8AC3E}">
        <p14:creationId xmlns:p14="http://schemas.microsoft.com/office/powerpoint/2010/main" val="2350409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15627" y="1190477"/>
            <a:ext cx="4312746" cy="425379"/>
          </a:xfrm>
        </p:spPr>
        <p:txBody>
          <a:bodyPr/>
          <a:lstStyle/>
          <a:p>
            <a:r>
              <a:rPr lang="en-US" sz="4000" dirty="0"/>
              <a:t>QUESTIONS???</a:t>
            </a:r>
            <a:br>
              <a:rPr lang="en-US" sz="4000" dirty="0"/>
            </a:br>
            <a:endParaRPr lang="en-US" sz="4000" dirty="0"/>
          </a:p>
        </p:txBody>
      </p:sp>
    </p:spTree>
    <p:extLst>
      <p:ext uri="{BB962C8B-B14F-4D97-AF65-F5344CB8AC3E}">
        <p14:creationId xmlns:p14="http://schemas.microsoft.com/office/powerpoint/2010/main" val="3273020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555C9C-0E07-67C1-9319-B9AC429D8926}"/>
              </a:ext>
            </a:extLst>
          </p:cNvPr>
          <p:cNvSpPr>
            <a:spLocks noGrp="1"/>
          </p:cNvSpPr>
          <p:nvPr>
            <p:ph idx="1"/>
          </p:nvPr>
        </p:nvSpPr>
        <p:spPr/>
        <p:txBody>
          <a:bodyPr wrap="square" lIns="182880" tIns="91440" rIns="182880" bIns="91440" anchor="t"/>
          <a:lstStyle/>
          <a:p>
            <a:pPr marL="255905" indent="-255905"/>
            <a:r>
              <a:rPr lang="en-US"/>
              <a:t>Trent and ACE introduction</a:t>
            </a:r>
          </a:p>
          <a:p>
            <a:pPr marL="255905" indent="-255905"/>
            <a:r>
              <a:rPr lang="en-US"/>
              <a:t>Rationale for ACE self-declaration form</a:t>
            </a:r>
          </a:p>
          <a:p>
            <a:pPr marL="255905" indent="-255905"/>
            <a:r>
              <a:rPr lang="en-US"/>
              <a:t>Development and implementation</a:t>
            </a:r>
          </a:p>
          <a:p>
            <a:pPr marL="255905" indent="-255905"/>
            <a:r>
              <a:rPr lang="en-US"/>
              <a:t>Promotion and next steps</a:t>
            </a:r>
          </a:p>
        </p:txBody>
      </p:sp>
      <p:sp>
        <p:nvSpPr>
          <p:cNvPr id="3" name="Slide Number Placeholder 2">
            <a:extLst>
              <a:ext uri="{FF2B5EF4-FFF2-40B4-BE49-F238E27FC236}">
                <a16:creationId xmlns:a16="http://schemas.microsoft.com/office/drawing/2014/main" id="{6E439FE7-EECB-3D97-BD7C-C73013491B06}"/>
              </a:ext>
              <a:ext uri="{C183D7F6-B498-43B3-948B-1728B52AA6E4}">
                <adec:decorative xmlns:adec="http://schemas.microsoft.com/office/drawing/2017/decorative" val="1"/>
              </a:ext>
            </a:extLst>
          </p:cNvPr>
          <p:cNvSpPr>
            <a:spLocks noGrp="1"/>
          </p:cNvSpPr>
          <p:nvPr>
            <p:ph type="sldNum" sz="quarter" idx="10"/>
          </p:nvPr>
        </p:nvSpPr>
        <p:spPr/>
        <p:txBody>
          <a:bodyPr/>
          <a:lstStyle/>
          <a:p>
            <a:fld id="{A21E8A3B-FC14-144C-AC26-DE3BCE97D7C1}" type="slidenum">
              <a:rPr lang="en-US" smtClean="0"/>
              <a:pPr/>
              <a:t>2</a:t>
            </a:fld>
            <a:endParaRPr lang="en-US" dirty="0"/>
          </a:p>
        </p:txBody>
      </p:sp>
      <p:sp>
        <p:nvSpPr>
          <p:cNvPr id="4" name="Title 3">
            <a:extLst>
              <a:ext uri="{FF2B5EF4-FFF2-40B4-BE49-F238E27FC236}">
                <a16:creationId xmlns:a16="http://schemas.microsoft.com/office/drawing/2014/main" id="{BD651B70-895F-A591-93C4-BAE28736BB5B}"/>
              </a:ext>
            </a:extLst>
          </p:cNvPr>
          <p:cNvSpPr>
            <a:spLocks noGrp="1"/>
          </p:cNvSpPr>
          <p:nvPr>
            <p:ph type="title"/>
          </p:nvPr>
        </p:nvSpPr>
        <p:spPr/>
        <p:txBody>
          <a:bodyPr vert="horz" lIns="182880" tIns="91440" rIns="182880" bIns="91440" anchor="t"/>
          <a:lstStyle/>
          <a:p>
            <a:r>
              <a:rPr lang="en-US"/>
              <a:t>Agenda</a:t>
            </a:r>
          </a:p>
        </p:txBody>
      </p:sp>
    </p:spTree>
    <p:extLst>
      <p:ext uri="{BB962C8B-B14F-4D97-AF65-F5344CB8AC3E}">
        <p14:creationId xmlns:p14="http://schemas.microsoft.com/office/powerpoint/2010/main" val="2546074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hotograph of a library atrium with high, windowed ceilings pouring in sunlight on three people below. In the left, a large wooden stairway winds up to the fourth floor, while on the right is a large, green wall of live plants. ">
            <a:extLst>
              <a:ext uri="{FF2B5EF4-FFF2-40B4-BE49-F238E27FC236}">
                <a16:creationId xmlns:a16="http://schemas.microsoft.com/office/drawing/2014/main" id="{15E6087E-2967-70BF-EB5F-4CADD08344F2}"/>
              </a:ext>
            </a:extLst>
          </p:cNvPr>
          <p:cNvPicPr>
            <a:picLocks noChangeAspect="1"/>
          </p:cNvPicPr>
          <p:nvPr/>
        </p:nvPicPr>
        <p:blipFill>
          <a:blip r:embed="rId2"/>
          <a:stretch>
            <a:fillRect/>
          </a:stretch>
        </p:blipFill>
        <p:spPr>
          <a:xfrm>
            <a:off x="6108112" y="1056235"/>
            <a:ext cx="2935057" cy="4015143"/>
          </a:xfrm>
          <a:prstGeom prst="rect">
            <a:avLst/>
          </a:prstGeom>
        </p:spPr>
      </p:pic>
      <p:sp>
        <p:nvSpPr>
          <p:cNvPr id="2" name="Content Placeholder 1">
            <a:extLst>
              <a:ext uri="{FF2B5EF4-FFF2-40B4-BE49-F238E27FC236}">
                <a16:creationId xmlns:a16="http://schemas.microsoft.com/office/drawing/2014/main" id="{AAEEE118-41AA-8886-0FA2-0C78065E5252}"/>
              </a:ext>
            </a:extLst>
          </p:cNvPr>
          <p:cNvSpPr>
            <a:spLocks noGrp="1"/>
          </p:cNvSpPr>
          <p:nvPr>
            <p:ph idx="12"/>
          </p:nvPr>
        </p:nvSpPr>
        <p:spPr>
          <a:xfrm>
            <a:off x="289037" y="1503338"/>
            <a:ext cx="5972290" cy="3463937"/>
          </a:xfrm>
        </p:spPr>
        <p:txBody>
          <a:bodyPr wrap="square" lIns="182880" tIns="91440" rIns="182880" bIns="91440" anchor="t">
            <a:noAutofit/>
          </a:bodyPr>
          <a:lstStyle/>
          <a:p>
            <a:pPr marL="255905" indent="-255905">
              <a:lnSpc>
                <a:spcPct val="90000"/>
              </a:lnSpc>
              <a:spcAft>
                <a:spcPts val="600"/>
              </a:spcAft>
            </a:pPr>
            <a:r>
              <a:rPr lang="en-US" sz="1800"/>
              <a:t>Peterborough Campus (90 min northeast of Toronto)</a:t>
            </a:r>
          </a:p>
          <a:p>
            <a:pPr marL="530225" lvl="1">
              <a:lnSpc>
                <a:spcPct val="90000"/>
              </a:lnSpc>
              <a:spcAft>
                <a:spcPts val="600"/>
              </a:spcAft>
              <a:buFont typeface="Courier New"/>
              <a:buChar char="o"/>
            </a:pPr>
            <a:r>
              <a:rPr lang="en-US"/>
              <a:t>9,930 undergraduate students</a:t>
            </a:r>
          </a:p>
          <a:p>
            <a:pPr marL="530225" lvl="1">
              <a:lnSpc>
                <a:spcPct val="90000"/>
              </a:lnSpc>
              <a:spcAft>
                <a:spcPts val="600"/>
              </a:spcAft>
              <a:buFont typeface="Courier New"/>
              <a:buChar char="o"/>
            </a:pPr>
            <a:r>
              <a:rPr lang="en-US"/>
              <a:t>1,037 graduate students</a:t>
            </a:r>
          </a:p>
          <a:p>
            <a:pPr marL="255905" indent="-255905">
              <a:lnSpc>
                <a:spcPct val="90000"/>
              </a:lnSpc>
              <a:spcAft>
                <a:spcPts val="600"/>
              </a:spcAft>
            </a:pPr>
            <a:r>
              <a:rPr lang="en-US" sz="1800"/>
              <a:t>Durham GTA Campus (Oshawa)</a:t>
            </a:r>
          </a:p>
          <a:p>
            <a:pPr marL="530225" lvl="1">
              <a:lnSpc>
                <a:spcPct val="90000"/>
              </a:lnSpc>
              <a:spcAft>
                <a:spcPts val="600"/>
              </a:spcAft>
              <a:buFont typeface="Courier New"/>
              <a:buChar char="o"/>
            </a:pPr>
            <a:r>
              <a:rPr lang="en-US"/>
              <a:t>2,556 undergraduate students</a:t>
            </a:r>
          </a:p>
          <a:p>
            <a:pPr marL="530225" lvl="1">
              <a:lnSpc>
                <a:spcPct val="90000"/>
              </a:lnSpc>
              <a:spcAft>
                <a:spcPts val="600"/>
              </a:spcAft>
              <a:buFont typeface="Courier New"/>
              <a:buChar char="o"/>
            </a:pPr>
            <a:r>
              <a:rPr lang="en-US"/>
              <a:t>245 graduate students</a:t>
            </a:r>
          </a:p>
          <a:p>
            <a:pPr marL="313055" indent="-285750">
              <a:lnSpc>
                <a:spcPct val="90000"/>
              </a:lnSpc>
              <a:spcAft>
                <a:spcPts val="600"/>
              </a:spcAft>
            </a:pPr>
            <a:r>
              <a:rPr lang="en-US" sz="1800"/>
              <a:t>9 Librarians (UL; 6 permanent; 2 LTA) </a:t>
            </a:r>
          </a:p>
          <a:p>
            <a:pPr marL="313055" indent="-285750">
              <a:lnSpc>
                <a:spcPct val="90000"/>
              </a:lnSpc>
              <a:spcAft>
                <a:spcPts val="600"/>
              </a:spcAft>
            </a:pPr>
            <a:r>
              <a:rPr lang="en-US" sz="1800"/>
              <a:t>1 Archivist</a:t>
            </a:r>
          </a:p>
          <a:p>
            <a:pPr marL="313055" indent="-285750">
              <a:lnSpc>
                <a:spcPct val="90000"/>
              </a:lnSpc>
              <a:spcAft>
                <a:spcPts val="600"/>
              </a:spcAft>
            </a:pPr>
            <a:r>
              <a:rPr lang="en-US" sz="1800"/>
              <a:t>20 Technical Staff</a:t>
            </a:r>
          </a:p>
          <a:p>
            <a:pPr marL="313055" indent="-285750">
              <a:lnSpc>
                <a:spcPct val="90000"/>
              </a:lnSpc>
              <a:spcAft>
                <a:spcPts val="600"/>
              </a:spcAft>
            </a:pPr>
            <a:r>
              <a:rPr lang="en-US" sz="1800"/>
              <a:t>2 Managers</a:t>
            </a:r>
          </a:p>
        </p:txBody>
      </p:sp>
      <p:sp>
        <p:nvSpPr>
          <p:cNvPr id="3" name="Slide Number Placeholder 2">
            <a:extLst>
              <a:ext uri="{FF2B5EF4-FFF2-40B4-BE49-F238E27FC236}">
                <a16:creationId xmlns:a16="http://schemas.microsoft.com/office/drawing/2014/main" id="{8ED15C4B-4912-2E71-5044-6CAA1BB26932}"/>
              </a:ext>
              <a:ext uri="{C183D7F6-B498-43B3-948B-1728B52AA6E4}">
                <adec:decorative xmlns:adec="http://schemas.microsoft.com/office/drawing/2017/decorative" val="1"/>
              </a:ext>
            </a:extLst>
          </p:cNvPr>
          <p:cNvSpPr>
            <a:spLocks noGrp="1"/>
          </p:cNvSpPr>
          <p:nvPr>
            <p:ph type="sldNum" sz="quarter" idx="10"/>
          </p:nvPr>
        </p:nvSpPr>
        <p:spPr>
          <a:xfrm>
            <a:off x="8620643" y="4774734"/>
            <a:ext cx="228600" cy="201707"/>
          </a:xfrm>
        </p:spPr>
        <p:txBody>
          <a:bodyPr anchor="ctr">
            <a:normAutofit/>
          </a:bodyPr>
          <a:lstStyle/>
          <a:p>
            <a:pPr>
              <a:spcAft>
                <a:spcPts val="600"/>
              </a:spcAft>
            </a:pPr>
            <a:fld id="{A21E8A3B-FC14-144C-AC26-DE3BCE97D7C1}" type="slidenum">
              <a:rPr lang="en-US" smtClean="0"/>
              <a:pPr>
                <a:spcAft>
                  <a:spcPts val="600"/>
                </a:spcAft>
              </a:pPr>
              <a:t>3</a:t>
            </a:fld>
            <a:endParaRPr lang="en-US"/>
          </a:p>
        </p:txBody>
      </p:sp>
      <p:sp>
        <p:nvSpPr>
          <p:cNvPr id="4" name="Title 3">
            <a:extLst>
              <a:ext uri="{FF2B5EF4-FFF2-40B4-BE49-F238E27FC236}">
                <a16:creationId xmlns:a16="http://schemas.microsoft.com/office/drawing/2014/main" id="{17B6FBE5-832F-7E3B-8555-1307CAE79779}"/>
              </a:ext>
            </a:extLst>
          </p:cNvPr>
          <p:cNvSpPr>
            <a:spLocks noGrp="1"/>
          </p:cNvSpPr>
          <p:nvPr>
            <p:ph type="title"/>
          </p:nvPr>
        </p:nvSpPr>
        <p:spPr>
          <a:xfrm>
            <a:off x="289037" y="1053500"/>
            <a:ext cx="3085652" cy="633599"/>
          </a:xfrm>
        </p:spPr>
        <p:txBody>
          <a:bodyPr vert="horz" lIns="182880" tIns="91440" rIns="182880" bIns="91440">
            <a:normAutofit/>
          </a:bodyPr>
          <a:lstStyle/>
          <a:p>
            <a:r>
              <a:rPr lang="en-US"/>
              <a:t>Trent University</a:t>
            </a:r>
          </a:p>
        </p:txBody>
      </p:sp>
    </p:spTree>
    <p:extLst>
      <p:ext uri="{BB962C8B-B14F-4D97-AF65-F5344CB8AC3E}">
        <p14:creationId xmlns:p14="http://schemas.microsoft.com/office/powerpoint/2010/main" val="3053501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4A89C3-DC50-1DEA-6D7D-65376F0F8F3E}"/>
              </a:ext>
            </a:extLst>
          </p:cNvPr>
          <p:cNvSpPr>
            <a:spLocks noGrp="1"/>
          </p:cNvSpPr>
          <p:nvPr>
            <p:ph idx="1"/>
          </p:nvPr>
        </p:nvSpPr>
        <p:spPr>
          <a:xfrm>
            <a:off x="299242" y="2001524"/>
            <a:ext cx="8545518" cy="1914985"/>
          </a:xfrm>
        </p:spPr>
        <p:txBody>
          <a:bodyPr/>
          <a:lstStyle/>
          <a:p>
            <a:r>
              <a:rPr lang="en-US"/>
              <a:t>ACE Coordinator (a librarian) in place since 2014</a:t>
            </a:r>
          </a:p>
          <a:p>
            <a:r>
              <a:rPr lang="en-US"/>
              <a:t>In 2023, Allison Ridgway participated in the ACE Assessment project</a:t>
            </a:r>
          </a:p>
          <a:p>
            <a:r>
              <a:rPr lang="en-US"/>
              <a:t>No in-house digitization and remediation service for accessibility</a:t>
            </a:r>
          </a:p>
          <a:p>
            <a:r>
              <a:rPr lang="en-US"/>
              <a:t>Until 2024, no librarian portfolio formally included accessibility</a:t>
            </a:r>
          </a:p>
          <a:p>
            <a:r>
              <a:rPr lang="en-US"/>
              <a:t>Most accessibility supports coordinated by library or departmental committees</a:t>
            </a:r>
          </a:p>
          <a:p>
            <a:endParaRPr lang="en-US"/>
          </a:p>
          <a:p>
            <a:endParaRPr lang="en-US"/>
          </a:p>
        </p:txBody>
      </p:sp>
      <p:sp>
        <p:nvSpPr>
          <p:cNvPr id="3" name="Slide Number Placeholder 2">
            <a:extLst>
              <a:ext uri="{FF2B5EF4-FFF2-40B4-BE49-F238E27FC236}">
                <a16:creationId xmlns:a16="http://schemas.microsoft.com/office/drawing/2014/main" id="{E3ED704B-A2F4-3D23-E10E-D3262557DCB9}"/>
              </a:ext>
              <a:ext uri="{C183D7F6-B498-43B3-948B-1728B52AA6E4}">
                <adec:decorative xmlns:adec="http://schemas.microsoft.com/office/drawing/2017/decorative" val="1"/>
              </a:ext>
            </a:extLst>
          </p:cNvPr>
          <p:cNvSpPr>
            <a:spLocks noGrp="1"/>
          </p:cNvSpPr>
          <p:nvPr>
            <p:ph type="sldNum" sz="quarter" idx="10"/>
          </p:nvPr>
        </p:nvSpPr>
        <p:spPr/>
        <p:txBody>
          <a:bodyPr/>
          <a:lstStyle/>
          <a:p>
            <a:fld id="{A21E8A3B-FC14-144C-AC26-DE3BCE97D7C1}" type="slidenum">
              <a:rPr lang="en-US" smtClean="0"/>
              <a:pPr/>
              <a:t>4</a:t>
            </a:fld>
            <a:endParaRPr lang="en-US"/>
          </a:p>
        </p:txBody>
      </p:sp>
      <p:sp>
        <p:nvSpPr>
          <p:cNvPr id="4" name="Title 3">
            <a:extLst>
              <a:ext uri="{FF2B5EF4-FFF2-40B4-BE49-F238E27FC236}">
                <a16:creationId xmlns:a16="http://schemas.microsoft.com/office/drawing/2014/main" id="{D445063C-2AE0-51B8-0BC7-CA7479F2AA31}"/>
              </a:ext>
            </a:extLst>
          </p:cNvPr>
          <p:cNvSpPr>
            <a:spLocks noGrp="1"/>
          </p:cNvSpPr>
          <p:nvPr>
            <p:ph type="title"/>
          </p:nvPr>
        </p:nvSpPr>
        <p:spPr/>
        <p:txBody>
          <a:bodyPr/>
          <a:lstStyle/>
          <a:p>
            <a:r>
              <a:rPr lang="en-US"/>
              <a:t>Library &amp; Accessibility</a:t>
            </a:r>
          </a:p>
        </p:txBody>
      </p:sp>
    </p:spTree>
    <p:extLst>
      <p:ext uri="{BB962C8B-B14F-4D97-AF65-F5344CB8AC3E}">
        <p14:creationId xmlns:p14="http://schemas.microsoft.com/office/powerpoint/2010/main" val="3313343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CFFF8DDD-1274-0CB6-0D4B-F491967A633E}"/>
              </a:ext>
            </a:extLst>
          </p:cNvPr>
          <p:cNvSpPr>
            <a:spLocks noGrp="1"/>
          </p:cNvSpPr>
          <p:nvPr>
            <p:ph idx="1"/>
          </p:nvPr>
        </p:nvSpPr>
        <p:spPr>
          <a:xfrm>
            <a:off x="299242" y="1741580"/>
            <a:ext cx="8545518" cy="3374826"/>
          </a:xfrm>
        </p:spPr>
        <p:txBody>
          <a:bodyPr wrap="square" lIns="182880" tIns="91440" rIns="182880" bIns="91440" anchor="t"/>
          <a:lstStyle/>
          <a:p>
            <a:pPr marL="0" indent="0">
              <a:buNone/>
            </a:pPr>
            <a:r>
              <a:rPr lang="en-US"/>
              <a:t>The </a:t>
            </a:r>
            <a:r>
              <a:rPr lang="en-US">
                <a:hlinkClick r:id="rId2"/>
              </a:rPr>
              <a:t>Accessible Content E-Portal (ACE) </a:t>
            </a:r>
            <a:r>
              <a:rPr lang="en-US"/>
              <a:t>is a service that was established in 2012 by Scholars Portal in Ontario which provides library materials in accessible formats in the following alternate formats:</a:t>
            </a:r>
          </a:p>
          <a:p>
            <a:pPr marL="285750" indent="-285750"/>
            <a:r>
              <a:rPr lang="en-US" sz="1800" err="1"/>
              <a:t>Colour</a:t>
            </a:r>
            <a:r>
              <a:rPr lang="en-US" sz="1800"/>
              <a:t> PDF</a:t>
            </a:r>
          </a:p>
          <a:p>
            <a:pPr marL="285750" indent="-285750"/>
            <a:r>
              <a:rPr lang="en-US" sz="1800"/>
              <a:t>Black &amp; white PDF</a:t>
            </a:r>
          </a:p>
          <a:p>
            <a:pPr marL="285750" indent="-285750"/>
            <a:r>
              <a:rPr lang="en-US" sz="1800"/>
              <a:t>DAISY</a:t>
            </a:r>
          </a:p>
          <a:p>
            <a:pPr marL="285750" indent="-285750"/>
            <a:r>
              <a:rPr lang="en-US" sz="1800" err="1"/>
              <a:t>EPub</a:t>
            </a:r>
            <a:endParaRPr lang="en-US" sz="1800"/>
          </a:p>
          <a:p>
            <a:pPr marL="285750" indent="-285750"/>
            <a:r>
              <a:rPr lang="en-US" sz="1800"/>
              <a:t>Plain text</a:t>
            </a:r>
            <a:br>
              <a:rPr lang="en-US" sz="1600"/>
            </a:br>
            <a:r>
              <a:rPr lang="en-US" sz="1600"/>
              <a:t> </a:t>
            </a:r>
          </a:p>
          <a:p>
            <a:pPr marL="0" indent="0">
              <a:buNone/>
            </a:pPr>
            <a:endParaRPr lang="en-US"/>
          </a:p>
          <a:p>
            <a:pPr marL="255905" indent="-255905"/>
            <a:endParaRPr lang="en-US"/>
          </a:p>
        </p:txBody>
      </p:sp>
      <p:sp>
        <p:nvSpPr>
          <p:cNvPr id="3" name="Slide Number Placeholder 2">
            <a:extLst>
              <a:ext uri="{FF2B5EF4-FFF2-40B4-BE49-F238E27FC236}">
                <a16:creationId xmlns:a16="http://schemas.microsoft.com/office/drawing/2014/main" id="{27542227-2B2B-3ED4-CAC3-A9B5764BB133}"/>
              </a:ext>
              <a:ext uri="{C183D7F6-B498-43B3-948B-1728B52AA6E4}">
                <adec:decorative xmlns:adec="http://schemas.microsoft.com/office/drawing/2017/decorative" val="1"/>
              </a:ext>
            </a:extLst>
          </p:cNvPr>
          <p:cNvSpPr>
            <a:spLocks noGrp="1"/>
          </p:cNvSpPr>
          <p:nvPr>
            <p:ph type="sldNum" sz="quarter" idx="10"/>
          </p:nvPr>
        </p:nvSpPr>
        <p:spPr/>
        <p:txBody>
          <a:bodyPr/>
          <a:lstStyle/>
          <a:p>
            <a:fld id="{A21E8A3B-FC14-144C-AC26-DE3BCE97D7C1}" type="slidenum">
              <a:rPr lang="en-US" smtClean="0"/>
              <a:pPr/>
              <a:t>5</a:t>
            </a:fld>
            <a:endParaRPr lang="en-US"/>
          </a:p>
        </p:txBody>
      </p:sp>
      <p:sp>
        <p:nvSpPr>
          <p:cNvPr id="4" name="Title 3">
            <a:extLst>
              <a:ext uri="{FF2B5EF4-FFF2-40B4-BE49-F238E27FC236}">
                <a16:creationId xmlns:a16="http://schemas.microsoft.com/office/drawing/2014/main" id="{E5D71E22-FB1C-B1F8-92AD-34897E9C8048}"/>
              </a:ext>
            </a:extLst>
          </p:cNvPr>
          <p:cNvSpPr>
            <a:spLocks noGrp="1"/>
          </p:cNvSpPr>
          <p:nvPr>
            <p:ph type="title"/>
          </p:nvPr>
        </p:nvSpPr>
        <p:spPr>
          <a:xfrm>
            <a:off x="299242" y="1114301"/>
            <a:ext cx="8545518" cy="633599"/>
          </a:xfrm>
        </p:spPr>
        <p:txBody>
          <a:bodyPr vert="horz" lIns="182880" tIns="91440" rIns="182880" bIns="91440" anchor="t"/>
          <a:lstStyle/>
          <a:p>
            <a:r>
              <a:rPr lang="en-US"/>
              <a:t>What is ACE?</a:t>
            </a:r>
          </a:p>
        </p:txBody>
      </p:sp>
    </p:spTree>
    <p:extLst>
      <p:ext uri="{BB962C8B-B14F-4D97-AF65-F5344CB8AC3E}">
        <p14:creationId xmlns:p14="http://schemas.microsoft.com/office/powerpoint/2010/main" val="411857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EC7168-FB6D-07E7-679C-9526B93C7295}"/>
              </a:ext>
            </a:extLst>
          </p:cNvPr>
          <p:cNvSpPr>
            <a:spLocks noGrp="1"/>
          </p:cNvSpPr>
          <p:nvPr>
            <p:ph idx="1"/>
          </p:nvPr>
        </p:nvSpPr>
        <p:spPr>
          <a:xfrm>
            <a:off x="198389" y="1539282"/>
            <a:ext cx="8545518" cy="3435197"/>
          </a:xfrm>
        </p:spPr>
        <p:txBody>
          <a:bodyPr wrap="square" lIns="182880" tIns="91440" rIns="182880" bIns="91440" anchor="t"/>
          <a:lstStyle/>
          <a:p>
            <a:pPr marL="0" indent="0">
              <a:buNone/>
            </a:pPr>
            <a:r>
              <a:rPr lang="en-US"/>
              <a:t>Students, faculty, instructors, staff at any participating ACE institution who hold an ACE token.</a:t>
            </a:r>
          </a:p>
          <a:p>
            <a:pPr marL="342900" indent="-342900"/>
            <a:r>
              <a:rPr lang="en-US" sz="1800"/>
              <a:t>ACE Participating institution = OCUL Universities and Ontario Colleges.</a:t>
            </a:r>
          </a:p>
          <a:p>
            <a:pPr marL="342900" indent="-342900"/>
            <a:r>
              <a:rPr lang="en-US" sz="1800"/>
              <a:t>ACE token = unique alphanumeric code, allows for almost complete privacy</a:t>
            </a:r>
          </a:p>
          <a:p>
            <a:pPr marL="342900" indent="-342900"/>
            <a:r>
              <a:rPr lang="en-US" sz="1800"/>
              <a:t>ACE token holder = person who has requested a token based on a perceptual disability, which in Canadian copyright law, includes a disability that affects a person's ability to read or see literary works (such as books or articles) in their original print (physical) format. This includes:</a:t>
            </a:r>
          </a:p>
          <a:p>
            <a:pPr marL="836295" lvl="2" indent="-200660">
              <a:buFont typeface="Wingdings"/>
              <a:buChar char="§"/>
            </a:pPr>
            <a:r>
              <a:rPr lang="en-US"/>
              <a:t>severe or total impairment of sight or hearing or the inability to focus or move one’s eyes,</a:t>
            </a:r>
          </a:p>
          <a:p>
            <a:pPr marL="836295" lvl="2" indent="-200660">
              <a:buFont typeface="Wingdings"/>
              <a:buChar char="§"/>
            </a:pPr>
            <a:r>
              <a:rPr lang="en-US"/>
              <a:t>the inability to hold or manipulate a book, or</a:t>
            </a:r>
          </a:p>
          <a:p>
            <a:pPr marL="836295" lvl="2" indent="-200660">
              <a:buFont typeface="Wingdings"/>
              <a:buChar char="§"/>
            </a:pPr>
            <a:r>
              <a:rPr lang="en-US"/>
              <a:t>an impairment relating to comprehension.</a:t>
            </a:r>
          </a:p>
          <a:p>
            <a:pPr marL="255905" indent="-255905"/>
            <a:endParaRPr lang="en-US"/>
          </a:p>
        </p:txBody>
      </p:sp>
      <p:sp>
        <p:nvSpPr>
          <p:cNvPr id="3" name="Slide Number Placeholder 2">
            <a:extLst>
              <a:ext uri="{FF2B5EF4-FFF2-40B4-BE49-F238E27FC236}">
                <a16:creationId xmlns:a16="http://schemas.microsoft.com/office/drawing/2014/main" id="{73E523F2-9DD6-091F-9EC1-B2A8D67DB4E2}"/>
              </a:ext>
              <a:ext uri="{C183D7F6-B498-43B3-948B-1728B52AA6E4}">
                <adec:decorative xmlns:adec="http://schemas.microsoft.com/office/drawing/2017/decorative" val="1"/>
              </a:ext>
            </a:extLst>
          </p:cNvPr>
          <p:cNvSpPr>
            <a:spLocks noGrp="1"/>
          </p:cNvSpPr>
          <p:nvPr>
            <p:ph type="sldNum" sz="quarter" idx="10"/>
          </p:nvPr>
        </p:nvSpPr>
        <p:spPr/>
        <p:txBody>
          <a:bodyPr/>
          <a:lstStyle/>
          <a:p>
            <a:fld id="{A21E8A3B-FC14-144C-AC26-DE3BCE97D7C1}" type="slidenum">
              <a:rPr lang="en-US" smtClean="0"/>
              <a:pPr/>
              <a:t>6</a:t>
            </a:fld>
            <a:endParaRPr lang="en-US"/>
          </a:p>
        </p:txBody>
      </p:sp>
      <p:sp>
        <p:nvSpPr>
          <p:cNvPr id="4" name="Title 3">
            <a:extLst>
              <a:ext uri="{FF2B5EF4-FFF2-40B4-BE49-F238E27FC236}">
                <a16:creationId xmlns:a16="http://schemas.microsoft.com/office/drawing/2014/main" id="{F7F98150-CB62-C8D8-7BED-7FFFB3599387}"/>
              </a:ext>
            </a:extLst>
          </p:cNvPr>
          <p:cNvSpPr>
            <a:spLocks noGrp="1"/>
          </p:cNvSpPr>
          <p:nvPr>
            <p:ph type="title"/>
          </p:nvPr>
        </p:nvSpPr>
        <p:spPr>
          <a:xfrm>
            <a:off x="198389" y="1084116"/>
            <a:ext cx="4780342" cy="633599"/>
          </a:xfrm>
        </p:spPr>
        <p:txBody>
          <a:bodyPr vert="horz" lIns="182880" tIns="91440" rIns="182880" bIns="91440" anchor="t"/>
          <a:lstStyle/>
          <a:p>
            <a:r>
              <a:rPr lang="en-US"/>
              <a:t>Who has access to ACE?</a:t>
            </a:r>
          </a:p>
        </p:txBody>
      </p:sp>
    </p:spTree>
    <p:extLst>
      <p:ext uri="{BB962C8B-B14F-4D97-AF65-F5344CB8AC3E}">
        <p14:creationId xmlns:p14="http://schemas.microsoft.com/office/powerpoint/2010/main" val="2524770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1B6191-5675-BE62-0269-CD8CB28F7ACB}"/>
              </a:ext>
            </a:extLst>
          </p:cNvPr>
          <p:cNvSpPr>
            <a:spLocks noGrp="1"/>
          </p:cNvSpPr>
          <p:nvPr>
            <p:ph idx="1"/>
          </p:nvPr>
        </p:nvSpPr>
        <p:spPr>
          <a:xfrm>
            <a:off x="299242" y="1665348"/>
            <a:ext cx="8553922" cy="3191469"/>
          </a:xfrm>
        </p:spPr>
        <p:txBody>
          <a:bodyPr wrap="square" lIns="182880" tIns="91440" rIns="182880" bIns="91440" anchor="t"/>
          <a:lstStyle/>
          <a:p>
            <a:pPr marL="342900" indent="-342900"/>
            <a:r>
              <a:rPr lang="en-US" dirty="0"/>
              <a:t>Print monographs owned by participating ACE institution libraries, except for: </a:t>
            </a:r>
          </a:p>
          <a:p>
            <a:pPr marL="617220" lvl="1">
              <a:buFont typeface="Courier New"/>
              <a:buChar char="o"/>
            </a:pPr>
            <a:r>
              <a:rPr lang="en-US" dirty="0" err="1"/>
              <a:t>Coursepacks</a:t>
            </a:r>
            <a:r>
              <a:rPr lang="en-US" dirty="0"/>
              <a:t>.</a:t>
            </a:r>
          </a:p>
          <a:p>
            <a:pPr marL="617220" lvl="1">
              <a:buFont typeface="Courier New"/>
              <a:buChar char="o"/>
            </a:pPr>
            <a:r>
              <a:rPr lang="en-US" dirty="0"/>
              <a:t>Personal/Instructor copies i.e., must be owned by a Library. </a:t>
            </a:r>
          </a:p>
          <a:p>
            <a:pPr marL="617220" lvl="1">
              <a:buFont typeface="Courier New"/>
              <a:buChar char="o"/>
            </a:pPr>
            <a:r>
              <a:rPr lang="en-US" dirty="0"/>
              <a:t>Rare, delicate, or other special books which cannot be loaned.</a:t>
            </a:r>
          </a:p>
          <a:p>
            <a:pPr marL="617220" lvl="1">
              <a:buFont typeface="Courier New"/>
              <a:buChar char="o"/>
            </a:pPr>
            <a:r>
              <a:rPr lang="en-US" dirty="0"/>
              <a:t>Library or archival materials that are not books, e.g., journal issues.</a:t>
            </a:r>
          </a:p>
          <a:p>
            <a:pPr marL="342900" indent="-342900"/>
            <a:r>
              <a:rPr lang="en-US" dirty="0"/>
              <a:t>Generally, ACE does not have textbooks since they quickly become outdated and AERO (Alternate Education Resources Ontario, Ontario Ministry of Education) provides some support for this type of material.</a:t>
            </a:r>
          </a:p>
          <a:p>
            <a:pPr marL="342900" indent="-342900"/>
            <a:r>
              <a:rPr lang="en-US" dirty="0"/>
              <a:t>No restrictions on subject matter.</a:t>
            </a:r>
          </a:p>
          <a:p>
            <a:pPr marL="255905" indent="-255905"/>
            <a:endParaRPr lang="en-US" dirty="0"/>
          </a:p>
        </p:txBody>
      </p:sp>
      <p:sp>
        <p:nvSpPr>
          <p:cNvPr id="3" name="Slide Number Placeholder 2">
            <a:extLst>
              <a:ext uri="{FF2B5EF4-FFF2-40B4-BE49-F238E27FC236}">
                <a16:creationId xmlns:a16="http://schemas.microsoft.com/office/drawing/2014/main" id="{F2BC09E9-9987-BFB1-9305-E1488904D474}"/>
              </a:ext>
              <a:ext uri="{C183D7F6-B498-43B3-948B-1728B52AA6E4}">
                <adec:decorative xmlns:adec="http://schemas.microsoft.com/office/drawing/2017/decorative" val="1"/>
              </a:ext>
            </a:extLst>
          </p:cNvPr>
          <p:cNvSpPr>
            <a:spLocks noGrp="1"/>
          </p:cNvSpPr>
          <p:nvPr>
            <p:ph type="sldNum" sz="quarter" idx="10"/>
          </p:nvPr>
        </p:nvSpPr>
        <p:spPr/>
        <p:txBody>
          <a:bodyPr/>
          <a:lstStyle/>
          <a:p>
            <a:fld id="{A21E8A3B-FC14-144C-AC26-DE3BCE97D7C1}" type="slidenum">
              <a:rPr lang="en-US" smtClean="0"/>
              <a:pPr/>
              <a:t>7</a:t>
            </a:fld>
            <a:endParaRPr lang="en-US"/>
          </a:p>
        </p:txBody>
      </p:sp>
      <p:sp>
        <p:nvSpPr>
          <p:cNvPr id="4" name="Title 3">
            <a:extLst>
              <a:ext uri="{FF2B5EF4-FFF2-40B4-BE49-F238E27FC236}">
                <a16:creationId xmlns:a16="http://schemas.microsoft.com/office/drawing/2014/main" id="{09489D01-DE06-6F47-9EE9-E8F8A113EF35}"/>
              </a:ext>
            </a:extLst>
          </p:cNvPr>
          <p:cNvSpPr>
            <a:spLocks noGrp="1"/>
          </p:cNvSpPr>
          <p:nvPr>
            <p:ph type="title"/>
          </p:nvPr>
        </p:nvSpPr>
        <p:spPr/>
        <p:txBody>
          <a:bodyPr vert="horz" lIns="182880" tIns="91440" rIns="182880" bIns="91440" anchor="t"/>
          <a:lstStyle/>
          <a:p>
            <a:r>
              <a:rPr lang="en-US" dirty="0"/>
              <a:t>What can be digitized for ACE?</a:t>
            </a:r>
          </a:p>
        </p:txBody>
      </p:sp>
    </p:spTree>
    <p:extLst>
      <p:ext uri="{BB962C8B-B14F-4D97-AF65-F5344CB8AC3E}">
        <p14:creationId xmlns:p14="http://schemas.microsoft.com/office/powerpoint/2010/main" val="4074939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247823-13AA-6DC4-345E-AB3A9CF9B9F1}"/>
              </a:ext>
            </a:extLst>
          </p:cNvPr>
          <p:cNvSpPr>
            <a:spLocks noGrp="1"/>
          </p:cNvSpPr>
          <p:nvPr>
            <p:ph idx="1"/>
          </p:nvPr>
        </p:nvSpPr>
        <p:spPr>
          <a:xfrm>
            <a:off x="132217" y="1640794"/>
            <a:ext cx="8746629" cy="3139704"/>
          </a:xfrm>
        </p:spPr>
        <p:txBody>
          <a:bodyPr wrap="square" lIns="182880" tIns="91440" rIns="182880" bIns="91440" anchor="t"/>
          <a:lstStyle/>
          <a:p>
            <a:pPr marL="457200" indent="-457200">
              <a:buAutoNum type="arabicPeriod"/>
              <a:defRPr/>
            </a:pPr>
            <a:r>
              <a:rPr lang="en-US" sz="1600"/>
              <a:t>Student requests token (or instructor or staff member) via e-mail or in-person to either the Library or Student Accessibility Services. There are now two ways to acquire a token:</a:t>
            </a:r>
            <a:endParaRPr lang="en-US"/>
          </a:p>
          <a:p>
            <a:pPr marL="731520" lvl="1" indent="-244475">
              <a:buFont typeface="Courier New"/>
              <a:buChar char="o"/>
              <a:defRPr/>
            </a:pPr>
            <a:r>
              <a:rPr lang="en-US" sz="1400"/>
              <a:t>Student Accessibility Services (SAS) (encouraged route to bring awareness to other SAS supports) – student required to schedule appointment and supply documentation.</a:t>
            </a:r>
          </a:p>
          <a:p>
            <a:pPr marL="731520" lvl="1" indent="-244475">
              <a:buFont typeface="Courier New"/>
              <a:buChar char="o"/>
              <a:defRPr/>
            </a:pPr>
            <a:r>
              <a:rPr lang="en-US" sz="1400"/>
              <a:t>Self-declaration form ***NEW***</a:t>
            </a:r>
          </a:p>
          <a:p>
            <a:pPr marL="457200" indent="-457200">
              <a:buAutoNum type="arabicPeriod"/>
              <a:defRPr/>
            </a:pPr>
            <a:r>
              <a:rPr lang="en-US" sz="1600"/>
              <a:t>Student submits digitization request to Library (directly or via SAS).</a:t>
            </a:r>
          </a:p>
          <a:p>
            <a:pPr marL="457200" indent="-457200">
              <a:buAutoNum type="arabicPeriod"/>
              <a:defRPr/>
            </a:pPr>
            <a:r>
              <a:rPr lang="en-US" sz="1600"/>
              <a:t>ACE Coordinator submits digitization request to ACE via online form.</a:t>
            </a:r>
          </a:p>
          <a:p>
            <a:pPr marL="457200" indent="-457200">
              <a:buAutoNum type="arabicPeriod"/>
              <a:defRPr/>
            </a:pPr>
            <a:r>
              <a:rPr lang="en-US" sz="1600"/>
              <a:t>ACE processes request (at Robarts Library at University of Toronto).</a:t>
            </a:r>
          </a:p>
          <a:p>
            <a:pPr marL="731520" lvl="1" indent="-244475">
              <a:buFont typeface="Courier New"/>
              <a:buChar char="o"/>
              <a:defRPr/>
            </a:pPr>
            <a:r>
              <a:rPr lang="en-US" sz="1400"/>
              <a:t>Borrows book from participating institution or retrieves from the Internet Archive.</a:t>
            </a:r>
          </a:p>
          <a:p>
            <a:pPr marL="731520" lvl="1" indent="-244475">
              <a:buFont typeface="Courier New"/>
              <a:buChar char="o"/>
              <a:defRPr/>
            </a:pPr>
            <a:r>
              <a:rPr lang="en-US" sz="1400"/>
              <a:t>If Trent is the only holding institution, we send the book to </a:t>
            </a:r>
            <a:r>
              <a:rPr lang="en-US" sz="1400" err="1"/>
              <a:t>ACE.Must</a:t>
            </a:r>
            <a:r>
              <a:rPr lang="en-US" sz="1400"/>
              <a:t> be owned – i.e., can’t be a personal copy.  On few occasions, we have needed to purchase a print copy to send to ACE. </a:t>
            </a:r>
          </a:p>
          <a:p>
            <a:pPr marL="457200" indent="-457200">
              <a:buAutoNum type="arabicPeriod"/>
              <a:defRPr/>
            </a:pPr>
            <a:r>
              <a:rPr lang="en-US" sz="1600"/>
              <a:t>ACE Coordinator notified when request completed (usually 1 – 3 weeks), who then notifies requestor.</a:t>
            </a:r>
          </a:p>
          <a:p>
            <a:pPr marL="255905" indent="-255905">
              <a:buAutoNum type="arabicPeriod"/>
            </a:pPr>
            <a:endParaRPr lang="en-US"/>
          </a:p>
        </p:txBody>
      </p:sp>
      <p:sp>
        <p:nvSpPr>
          <p:cNvPr id="3" name="Slide Number Placeholder 2">
            <a:extLst>
              <a:ext uri="{FF2B5EF4-FFF2-40B4-BE49-F238E27FC236}">
                <a16:creationId xmlns:a16="http://schemas.microsoft.com/office/drawing/2014/main" id="{1E3C89FF-1321-6735-C887-D5976EF46FAC}"/>
              </a:ext>
              <a:ext uri="{C183D7F6-B498-43B3-948B-1728B52AA6E4}">
                <adec:decorative xmlns:adec="http://schemas.microsoft.com/office/drawing/2017/decorative" val="1"/>
              </a:ext>
            </a:extLst>
          </p:cNvPr>
          <p:cNvSpPr>
            <a:spLocks noGrp="1"/>
          </p:cNvSpPr>
          <p:nvPr>
            <p:ph type="sldNum" sz="quarter" idx="10"/>
          </p:nvPr>
        </p:nvSpPr>
        <p:spPr/>
        <p:txBody>
          <a:bodyPr/>
          <a:lstStyle/>
          <a:p>
            <a:fld id="{A21E8A3B-FC14-144C-AC26-DE3BCE97D7C1}" type="slidenum">
              <a:rPr lang="en-US" smtClean="0"/>
              <a:pPr/>
              <a:t>8</a:t>
            </a:fld>
            <a:endParaRPr lang="en-US"/>
          </a:p>
        </p:txBody>
      </p:sp>
      <p:sp>
        <p:nvSpPr>
          <p:cNvPr id="4" name="Title 3">
            <a:extLst>
              <a:ext uri="{FF2B5EF4-FFF2-40B4-BE49-F238E27FC236}">
                <a16:creationId xmlns:a16="http://schemas.microsoft.com/office/drawing/2014/main" id="{19099AE7-C30C-0670-E26D-1F0231491F55}"/>
              </a:ext>
            </a:extLst>
          </p:cNvPr>
          <p:cNvSpPr>
            <a:spLocks noGrp="1"/>
          </p:cNvSpPr>
          <p:nvPr>
            <p:ph type="title"/>
          </p:nvPr>
        </p:nvSpPr>
        <p:spPr>
          <a:xfrm>
            <a:off x="129578" y="1173413"/>
            <a:ext cx="8545518" cy="633599"/>
          </a:xfrm>
        </p:spPr>
        <p:txBody>
          <a:bodyPr vert="horz" lIns="182880" tIns="91440" rIns="182880" bIns="91440" anchor="t"/>
          <a:lstStyle/>
          <a:p>
            <a:r>
              <a:rPr lang="en-US"/>
              <a:t>ACE Digitization Request Process at Trent</a:t>
            </a:r>
          </a:p>
        </p:txBody>
      </p:sp>
    </p:spTree>
    <p:extLst>
      <p:ext uri="{BB962C8B-B14F-4D97-AF65-F5344CB8AC3E}">
        <p14:creationId xmlns:p14="http://schemas.microsoft.com/office/powerpoint/2010/main" val="40611947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212745"/>
    </a:dk2>
    <a:lt2>
      <a:srgbClr val="B4DCFA"/>
    </a:lt2>
    <a:accent1>
      <a:srgbClr val="4E67C8"/>
    </a:accent1>
    <a:accent2>
      <a:srgbClr val="FF8021"/>
    </a:accent2>
    <a:accent3>
      <a:srgbClr val="BFBFBF"/>
    </a:accent3>
    <a:accent4>
      <a:srgbClr val="5DCEAF"/>
    </a:accent4>
    <a:accent5>
      <a:srgbClr val="FF8021"/>
    </a:accent5>
    <a:accent6>
      <a:srgbClr val="F14124"/>
    </a:accent6>
    <a:hlink>
      <a:srgbClr val="56C7AA"/>
    </a:hlink>
    <a:folHlink>
      <a:srgbClr val="59A8D1"/>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212745"/>
    </a:dk2>
    <a:lt2>
      <a:srgbClr val="B4DCFA"/>
    </a:lt2>
    <a:accent1>
      <a:srgbClr val="4E67C8"/>
    </a:accent1>
    <a:accent2>
      <a:srgbClr val="FF8021"/>
    </a:accent2>
    <a:accent3>
      <a:srgbClr val="BFBFBF"/>
    </a:accent3>
    <a:accent4>
      <a:srgbClr val="5DCEAF"/>
    </a:accent4>
    <a:accent5>
      <a:srgbClr val="FF8021"/>
    </a:accent5>
    <a:accent6>
      <a:srgbClr val="F14124"/>
    </a:accent6>
    <a:hlink>
      <a:srgbClr val="56C7AA"/>
    </a:hlink>
    <a:folHlink>
      <a:srgbClr val="59A8D1"/>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7B065694FA70418470DBC56A2A72ED" ma:contentTypeVersion="17" ma:contentTypeDescription="Create a new document." ma:contentTypeScope="" ma:versionID="f6b3d4ca3c5cd39962284907b262558b">
  <xsd:schema xmlns:xsd="http://www.w3.org/2001/XMLSchema" xmlns:xs="http://www.w3.org/2001/XMLSchema" xmlns:p="http://schemas.microsoft.com/office/2006/metadata/properties" xmlns:ns2="de58d3a2-473a-4348-8738-6ffb20380820" xmlns:ns3="6b9a5670-621d-403c-a267-43568be589b9" targetNamespace="http://schemas.microsoft.com/office/2006/metadata/properties" ma:root="true" ma:fieldsID="729c38a60948094f87b4a8ca25a673d1" ns2:_="" ns3:_="">
    <xsd:import namespace="de58d3a2-473a-4348-8738-6ffb20380820"/>
    <xsd:import namespace="6b9a5670-621d-403c-a267-43568be589b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58d3a2-473a-4348-8738-6ffb203808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b3b263f-decc-4103-be06-e60edd914aa1"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dexed="true" ma:internalName="MediaServiceLocatio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b9a5670-621d-403c-a267-43568be589b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62939917-e55d-4e7e-9a61-23023fc6319e}" ma:internalName="TaxCatchAll" ma:showField="CatchAllData" ma:web="6b9a5670-621d-403c-a267-43568be589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e58d3a2-473a-4348-8738-6ffb20380820">
      <Terms xmlns="http://schemas.microsoft.com/office/infopath/2007/PartnerControls"/>
    </lcf76f155ced4ddcb4097134ff3c332f>
    <TaxCatchAll xmlns="6b9a5670-621d-403c-a267-43568be589b9" xsi:nil="true"/>
  </documentManagement>
</p:properties>
</file>

<file path=customXml/itemProps1.xml><?xml version="1.0" encoding="utf-8"?>
<ds:datastoreItem xmlns:ds="http://schemas.openxmlformats.org/officeDocument/2006/customXml" ds:itemID="{0E2D642B-3196-4D46-B312-4D565BFD79B5}">
  <ds:schemaRefs>
    <ds:schemaRef ds:uri="6b9a5670-621d-403c-a267-43568be589b9"/>
    <ds:schemaRef ds:uri="de58d3a2-473a-4348-8738-6ffb203808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DAB7BB5-1223-4156-A8D6-99A3E5899FFC}">
  <ds:schemaRefs>
    <ds:schemaRef ds:uri="http://schemas.microsoft.com/sharepoint/v3/contenttype/forms"/>
  </ds:schemaRefs>
</ds:datastoreItem>
</file>

<file path=customXml/itemProps3.xml><?xml version="1.0" encoding="utf-8"?>
<ds:datastoreItem xmlns:ds="http://schemas.openxmlformats.org/officeDocument/2006/customXml" ds:itemID="{9BFDA88F-A27F-410F-A868-BFAAC654AED2}">
  <ds:schemaRefs>
    <ds:schemaRef ds:uri="6b9a5670-621d-403c-a267-43568be589b9"/>
    <ds:schemaRef ds:uri="de58d3a2-473a-4348-8738-6ffb2038082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2015_TrentU PPT Template_FINAL2</Template>
  <TotalTime>241</TotalTime>
  <Words>1896</Words>
  <Application>Microsoft Macintosh PowerPoint</Application>
  <PresentationFormat>On-screen Show (16:9)</PresentationFormat>
  <Paragraphs>212</Paragraphs>
  <Slides>24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Aptos</vt:lpstr>
      <vt:lpstr>Arial</vt:lpstr>
      <vt:lpstr>Calibri</vt:lpstr>
      <vt:lpstr>Courier New</vt:lpstr>
      <vt:lpstr>Courier New,monospace</vt:lpstr>
      <vt:lpstr>Open Sans</vt:lpstr>
      <vt:lpstr>Segoe UI</vt:lpstr>
      <vt:lpstr>Wingdings</vt:lpstr>
      <vt:lpstr>Office Theme</vt:lpstr>
      <vt:lpstr>Streamlining Access:  The Development and Implementation of the ACE Self-Declaration Form </vt:lpstr>
      <vt:lpstr>Land Acknowledgement  </vt:lpstr>
      <vt:lpstr>Agenda</vt:lpstr>
      <vt:lpstr>Trent University</vt:lpstr>
      <vt:lpstr>Library &amp; Accessibility</vt:lpstr>
      <vt:lpstr>What is ACE?</vt:lpstr>
      <vt:lpstr>Who has access to ACE?</vt:lpstr>
      <vt:lpstr>What can be digitized for ACE?</vt:lpstr>
      <vt:lpstr>ACE Digitization Request Process at Trent</vt:lpstr>
      <vt:lpstr>ACE Use at Trent</vt:lpstr>
      <vt:lpstr>Ace Use at Trent (continued)</vt:lpstr>
      <vt:lpstr>Rationale/Motivations</vt:lpstr>
      <vt:lpstr>Development &amp; Implementation – Step 1</vt:lpstr>
      <vt:lpstr>Development &amp; Implementation – Step 2 and 3</vt:lpstr>
      <vt:lpstr>Development &amp; Implementation – Step 4</vt:lpstr>
      <vt:lpstr>Development &amp; Implementation – Step 5</vt:lpstr>
      <vt:lpstr>Form components - preamble</vt:lpstr>
      <vt:lpstr>Form components – preamble (cont'd)</vt:lpstr>
      <vt:lpstr>Form components - questions</vt:lpstr>
      <vt:lpstr>Form components – questions (cont'd)</vt:lpstr>
      <vt:lpstr>Promotion </vt:lpstr>
      <vt:lpstr>Accessibility Info Card</vt:lpstr>
      <vt:lpstr>Next steps</vt:lpstr>
      <vt:lpstr>QUESTIONS??? </vt:lpstr>
    </vt:vector>
  </TitlesOfParts>
  <Company>Trent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Emily Tufts</dc:creator>
  <cp:lastModifiedBy>Anika Ervin-Ward</cp:lastModifiedBy>
  <cp:revision>296</cp:revision>
  <dcterms:created xsi:type="dcterms:W3CDTF">2025-01-17T14:30:11Z</dcterms:created>
  <dcterms:modified xsi:type="dcterms:W3CDTF">2025-06-13T18:56:09Z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0x010100127B065694FA70418470DBC56A2A72ED</vt:lpwstr>
  </property>
  <property fmtid="{D5CDD505-2E9C-101B-9397-08002B2CF9AE}" pid="3" name="MediaServiceImageTags">
    <vt:lpwstr/>
  </property>
</Properties>
</file>