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70_81379A99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25" r:id="rId5"/>
    <p:sldId id="339" r:id="rId6"/>
    <p:sldId id="328" r:id="rId7"/>
    <p:sldId id="366" r:id="rId8"/>
    <p:sldId id="367" r:id="rId9"/>
    <p:sldId id="340" r:id="rId10"/>
    <p:sldId id="368" r:id="rId11"/>
    <p:sldId id="369" r:id="rId12"/>
    <p:sldId id="370" r:id="rId13"/>
    <p:sldId id="371" r:id="rId14"/>
    <p:sldId id="373" r:id="rId15"/>
    <p:sldId id="365" r:id="rId16"/>
    <p:sldId id="341" r:id="rId17"/>
    <p:sldId id="372" r:id="rId18"/>
    <p:sldId id="375" r:id="rId19"/>
    <p:sldId id="374" r:id="rId20"/>
    <p:sldId id="376" r:id="rId21"/>
    <p:sldId id="342" r:id="rId22"/>
    <p:sldId id="350" r:id="rId23"/>
    <p:sldId id="364" r:id="rId24"/>
    <p:sldId id="362" r:id="rId25"/>
    <p:sldId id="348" r:id="rId26"/>
    <p:sldId id="343" r:id="rId27"/>
    <p:sldId id="363" r:id="rId28"/>
    <p:sldId id="377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83DE0B-8070-451A-4B5D-FA35650A5CB3}" name="Angelique Roy" initials="AR" userId="S::ar198@queensu.ca::98b72452-eb75-4f55-8d3b-a65116a14068" providerId="AD"/>
  <p188:author id="{DC8AA3FC-CE33-37C6-7351-912A5DCBE8E1}" name="Carling Spinney" initials="CS" userId="S::cms14@queensu.ca::29b58646-3034-4e12-b4f7-df24bcfe86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51"/>
    <a:srgbClr val="A7A9AC"/>
    <a:srgbClr val="EBEBEC"/>
    <a:srgbClr val="FABD0F"/>
    <a:srgbClr val="B4C0CC"/>
    <a:srgbClr val="788CA3"/>
    <a:srgbClr val="3C5979"/>
    <a:srgbClr val="212121"/>
    <a:srgbClr val="B90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7A0AD-924C-448B-95DD-0DBC481BFDBC}" v="658" dt="2025-06-11T21:04:24.220"/>
    <p1510:client id="{558F721E-64F2-204F-40FA-466D9EFB4450}" v="58" dt="2025-06-11T16:05:40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16" autoAdjust="0"/>
  </p:normalViewPr>
  <p:slideViewPr>
    <p:cSldViewPr snapToGrid="0">
      <p:cViewPr varScale="1">
        <p:scale>
          <a:sx n="132" d="100"/>
          <a:sy n="132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que Roy" userId="S::ar198@queensu.ca::98b72452-eb75-4f55-8d3b-a65116a14068" providerId="AD" clId="Web-{B62DC9CB-B0A0-D432-9F68-2E9D4D4BAC7D}"/>
    <pc:docChg chg="mod delSld modSld">
      <pc:chgData name="Angelique Roy" userId="S::ar198@queensu.ca::98b72452-eb75-4f55-8d3b-a65116a14068" providerId="AD" clId="Web-{B62DC9CB-B0A0-D432-9F68-2E9D4D4BAC7D}" dt="2025-05-27T18:19:19.675" v="681"/>
      <pc:docMkLst>
        <pc:docMk/>
      </pc:docMkLst>
      <pc:sldChg chg="modSp modNotes">
        <pc:chgData name="Angelique Roy" userId="S::ar198@queensu.ca::98b72452-eb75-4f55-8d3b-a65116a14068" providerId="AD" clId="Web-{B62DC9CB-B0A0-D432-9F68-2E9D4D4BAC7D}" dt="2025-05-27T17:44:46.713" v="98"/>
        <pc:sldMkLst>
          <pc:docMk/>
          <pc:sldMk cId="3767740972" sldId="351"/>
        </pc:sldMkLst>
      </pc:sldChg>
      <pc:sldChg chg="modSp modNotes">
        <pc:chgData name="Angelique Roy" userId="S::ar198@queensu.ca::98b72452-eb75-4f55-8d3b-a65116a14068" providerId="AD" clId="Web-{B62DC9CB-B0A0-D432-9F68-2E9D4D4BAC7D}" dt="2025-05-27T17:50:36.405" v="290" actId="20577"/>
        <pc:sldMkLst>
          <pc:docMk/>
          <pc:sldMk cId="2450384815" sldId="352"/>
        </pc:sldMkLst>
      </pc:sldChg>
      <pc:sldChg chg="modSp">
        <pc:chgData name="Angelique Roy" userId="S::ar198@queensu.ca::98b72452-eb75-4f55-8d3b-a65116a14068" providerId="AD" clId="Web-{B62DC9CB-B0A0-D432-9F68-2E9D4D4BAC7D}" dt="2025-05-27T17:57:02.097" v="313" actId="20577"/>
        <pc:sldMkLst>
          <pc:docMk/>
          <pc:sldMk cId="1173016133" sldId="353"/>
        </pc:sldMkLst>
      </pc:sldChg>
      <pc:sldChg chg="modSp">
        <pc:chgData name="Angelique Roy" userId="S::ar198@queensu.ca::98b72452-eb75-4f55-8d3b-a65116a14068" providerId="AD" clId="Web-{B62DC9CB-B0A0-D432-9F68-2E9D4D4BAC7D}" dt="2025-05-27T18:07:38.698" v="394" actId="20577"/>
        <pc:sldMkLst>
          <pc:docMk/>
          <pc:sldMk cId="3248632821" sldId="354"/>
        </pc:sldMkLst>
      </pc:sldChg>
      <pc:sldChg chg="modSp modNotes">
        <pc:chgData name="Angelique Roy" userId="S::ar198@queensu.ca::98b72452-eb75-4f55-8d3b-a65116a14068" providerId="AD" clId="Web-{B62DC9CB-B0A0-D432-9F68-2E9D4D4BAC7D}" dt="2025-05-27T18:19:19.675" v="681"/>
        <pc:sldMkLst>
          <pc:docMk/>
          <pc:sldMk cId="73636661" sldId="355"/>
        </pc:sldMkLst>
      </pc:sldChg>
      <pc:sldChg chg="modSp del mod modShow modNotes">
        <pc:chgData name="Angelique Roy" userId="S::ar198@queensu.ca::98b72452-eb75-4f55-8d3b-a65116a14068" providerId="AD" clId="Web-{B62DC9CB-B0A0-D432-9F68-2E9D4D4BAC7D}" dt="2025-05-27T17:55:04.502" v="305"/>
        <pc:sldMkLst>
          <pc:docMk/>
          <pc:sldMk cId="1467427213" sldId="356"/>
        </pc:sldMkLst>
      </pc:sldChg>
    </pc:docChg>
  </pc:docChgLst>
  <pc:docChgLst>
    <pc:chgData name="Angelique Roy" userId="S::ar198@queensu.ca::98b72452-eb75-4f55-8d3b-a65116a14068" providerId="AD" clId="Web-{DA50D9B0-145D-3ABA-AF1A-F6F890232C17}"/>
    <pc:docChg chg="addSld delSld modSld">
      <pc:chgData name="Angelique Roy" userId="S::ar198@queensu.ca::98b72452-eb75-4f55-8d3b-a65116a14068" providerId="AD" clId="Web-{DA50D9B0-145D-3ABA-AF1A-F6F890232C17}" dt="2025-05-26T21:35:53.125" v="4761"/>
      <pc:docMkLst>
        <pc:docMk/>
      </pc:docMkLst>
      <pc:sldChg chg="modSp">
        <pc:chgData name="Angelique Roy" userId="S::ar198@queensu.ca::98b72452-eb75-4f55-8d3b-a65116a14068" providerId="AD" clId="Web-{DA50D9B0-145D-3ABA-AF1A-F6F890232C17}" dt="2025-05-26T18:01:05.637" v="3" actId="20577"/>
        <pc:sldMkLst>
          <pc:docMk/>
          <pc:sldMk cId="2481339422" sldId="339"/>
        </pc:sldMkLst>
        <pc:spChg chg="mod">
          <ac:chgData name="Angelique Roy" userId="S::ar198@queensu.ca::98b72452-eb75-4f55-8d3b-a65116a14068" providerId="AD" clId="Web-{DA50D9B0-145D-3ABA-AF1A-F6F890232C17}" dt="2025-05-26T18:01:05.637" v="3" actId="20577"/>
          <ac:spMkLst>
            <pc:docMk/>
            <pc:sldMk cId="2481339422" sldId="339"/>
            <ac:spMk id="2" creationId="{BAF6E40E-6272-2644-A5C1-EB187359F4BA}"/>
          </ac:spMkLst>
        </pc:spChg>
      </pc:sldChg>
      <pc:sldChg chg="new del">
        <pc:chgData name="Angelique Roy" userId="S::ar198@queensu.ca::98b72452-eb75-4f55-8d3b-a65116a14068" providerId="AD" clId="Web-{DA50D9B0-145D-3ABA-AF1A-F6F890232C17}" dt="2025-05-26T18:00:35.605" v="1"/>
        <pc:sldMkLst>
          <pc:docMk/>
          <pc:sldMk cId="3751867347" sldId="351"/>
        </pc:sldMkLst>
      </pc:sldChg>
      <pc:sldChg chg="addSp modSp new mod modClrScheme chgLayout modNotes">
        <pc:chgData name="Angelique Roy" userId="S::ar198@queensu.ca::98b72452-eb75-4f55-8d3b-a65116a14068" providerId="AD" clId="Web-{DA50D9B0-145D-3ABA-AF1A-F6F890232C17}" dt="2025-05-26T20:33:28.741" v="2328" actId="1076"/>
        <pc:sldMkLst>
          <pc:docMk/>
          <pc:sldMk cId="3767740972" sldId="351"/>
        </pc:sldMkLst>
      </pc:sldChg>
      <pc:sldChg chg="modSp new">
        <pc:chgData name="Angelique Roy" userId="S::ar198@queensu.ca::98b72452-eb75-4f55-8d3b-a65116a14068" providerId="AD" clId="Web-{DA50D9B0-145D-3ABA-AF1A-F6F890232C17}" dt="2025-05-26T20:13:04.394" v="1810" actId="20577"/>
        <pc:sldMkLst>
          <pc:docMk/>
          <pc:sldMk cId="2450384815" sldId="352"/>
        </pc:sldMkLst>
      </pc:sldChg>
      <pc:sldChg chg="new del">
        <pc:chgData name="Angelique Roy" userId="S::ar198@queensu.ca::98b72452-eb75-4f55-8d3b-a65116a14068" providerId="AD" clId="Web-{DA50D9B0-145D-3ABA-AF1A-F6F890232C17}" dt="2025-05-26T19:28:50.792" v="1074"/>
        <pc:sldMkLst>
          <pc:docMk/>
          <pc:sldMk cId="99056659" sldId="353"/>
        </pc:sldMkLst>
      </pc:sldChg>
      <pc:sldChg chg="addSp delSp modSp new">
        <pc:chgData name="Angelique Roy" userId="S::ar198@queensu.ca::98b72452-eb75-4f55-8d3b-a65116a14068" providerId="AD" clId="Web-{DA50D9B0-145D-3ABA-AF1A-F6F890232C17}" dt="2025-05-26T20:46:47.300" v="2800" actId="20577"/>
        <pc:sldMkLst>
          <pc:docMk/>
          <pc:sldMk cId="1173016133" sldId="353"/>
        </pc:sldMkLst>
      </pc:sldChg>
      <pc:sldChg chg="new del">
        <pc:chgData name="Angelique Roy" userId="S::ar198@queensu.ca::98b72452-eb75-4f55-8d3b-a65116a14068" providerId="AD" clId="Web-{DA50D9B0-145D-3ABA-AF1A-F6F890232C17}" dt="2025-05-26T19:29:03.120" v="1076"/>
        <pc:sldMkLst>
          <pc:docMk/>
          <pc:sldMk cId="3504666543" sldId="353"/>
        </pc:sldMkLst>
      </pc:sldChg>
      <pc:sldChg chg="new del">
        <pc:chgData name="Angelique Roy" userId="S::ar198@queensu.ca::98b72452-eb75-4f55-8d3b-a65116a14068" providerId="AD" clId="Web-{DA50D9B0-145D-3ABA-AF1A-F6F890232C17}" dt="2025-05-26T19:48:01.965" v="1276"/>
        <pc:sldMkLst>
          <pc:docMk/>
          <pc:sldMk cId="2032859709" sldId="354"/>
        </pc:sldMkLst>
      </pc:sldChg>
      <pc:sldChg chg="addSp delSp modSp add replId">
        <pc:chgData name="Angelique Roy" userId="S::ar198@queensu.ca::98b72452-eb75-4f55-8d3b-a65116a14068" providerId="AD" clId="Web-{DA50D9B0-145D-3ABA-AF1A-F6F890232C17}" dt="2025-05-26T20:28:49.299" v="2261" actId="14100"/>
        <pc:sldMkLst>
          <pc:docMk/>
          <pc:sldMk cId="3248632821" sldId="354"/>
        </pc:sldMkLst>
      </pc:sldChg>
      <pc:sldChg chg="modSp add replId modNotes">
        <pc:chgData name="Angelique Roy" userId="S::ar198@queensu.ca::98b72452-eb75-4f55-8d3b-a65116a14068" providerId="AD" clId="Web-{DA50D9B0-145D-3ABA-AF1A-F6F890232C17}" dt="2025-05-26T20:51:43.538" v="3029" actId="20577"/>
        <pc:sldMkLst>
          <pc:docMk/>
          <pc:sldMk cId="73636661" sldId="355"/>
        </pc:sldMkLst>
      </pc:sldChg>
      <pc:sldChg chg="addSp modSp add replId">
        <pc:chgData name="Angelique Roy" userId="S::ar198@queensu.ca::98b72452-eb75-4f55-8d3b-a65116a14068" providerId="AD" clId="Web-{DA50D9B0-145D-3ABA-AF1A-F6F890232C17}" dt="2025-05-26T20:27:43.767" v="2251" actId="1076"/>
        <pc:sldMkLst>
          <pc:docMk/>
          <pc:sldMk cId="1467427213" sldId="356"/>
        </pc:sldMkLst>
      </pc:sldChg>
      <pc:sldChg chg="addSp delSp modSp add replId modNotes">
        <pc:chgData name="Angelique Roy" userId="S::ar198@queensu.ca::98b72452-eb75-4f55-8d3b-a65116a14068" providerId="AD" clId="Web-{DA50D9B0-145D-3ABA-AF1A-F6F890232C17}" dt="2025-05-26T21:31:22.324" v="4644" actId="1076"/>
        <pc:sldMkLst>
          <pc:docMk/>
          <pc:sldMk cId="2003302262" sldId="357"/>
        </pc:sldMkLst>
      </pc:sldChg>
      <pc:sldChg chg="addSp delSp modSp add replId modNotes">
        <pc:chgData name="Angelique Roy" userId="S::ar198@queensu.ca::98b72452-eb75-4f55-8d3b-a65116a14068" providerId="AD" clId="Web-{DA50D9B0-145D-3ABA-AF1A-F6F890232C17}" dt="2025-05-26T21:19:37.798" v="4068" actId="20577"/>
        <pc:sldMkLst>
          <pc:docMk/>
          <pc:sldMk cId="1553570449" sldId="358"/>
        </pc:sldMkLst>
      </pc:sldChg>
      <pc:sldChg chg="modSp add replId modNotes">
        <pc:chgData name="Angelique Roy" userId="S::ar198@queensu.ca::98b72452-eb75-4f55-8d3b-a65116a14068" providerId="AD" clId="Web-{DA50D9B0-145D-3ABA-AF1A-F6F890232C17}" dt="2025-05-26T21:29:09.479" v="4543" actId="20577"/>
        <pc:sldMkLst>
          <pc:docMk/>
          <pc:sldMk cId="2556659081" sldId="359"/>
        </pc:sldMkLst>
      </pc:sldChg>
      <pc:sldChg chg="addSp delSp modSp add replId modNotes">
        <pc:chgData name="Angelique Roy" userId="S::ar198@queensu.ca::98b72452-eb75-4f55-8d3b-a65116a14068" providerId="AD" clId="Web-{DA50D9B0-145D-3ABA-AF1A-F6F890232C17}" dt="2025-05-26T21:35:53.125" v="4761"/>
        <pc:sldMkLst>
          <pc:docMk/>
          <pc:sldMk cId="2913309329" sldId="360"/>
        </pc:sldMkLst>
      </pc:sldChg>
    </pc:docChg>
  </pc:docChgLst>
  <pc:docChgLst>
    <pc:chgData name="Angelique Roy" userId="S::ar198@queensu.ca::98b72452-eb75-4f55-8d3b-a65116a14068" providerId="AD" clId="Web-{558F721E-64F2-204F-40FA-466D9EFB4450}"/>
    <pc:docChg chg="modSld">
      <pc:chgData name="Angelique Roy" userId="S::ar198@queensu.ca::98b72452-eb75-4f55-8d3b-a65116a14068" providerId="AD" clId="Web-{558F721E-64F2-204F-40FA-466D9EFB4450}" dt="2025-06-11T16:05:40.341" v="56" actId="20577"/>
      <pc:docMkLst>
        <pc:docMk/>
      </pc:docMkLst>
      <pc:sldChg chg="modSp">
        <pc:chgData name="Angelique Roy" userId="S::ar198@queensu.ca::98b72452-eb75-4f55-8d3b-a65116a14068" providerId="AD" clId="Web-{558F721E-64F2-204F-40FA-466D9EFB4450}" dt="2025-06-11T16:04:44.559" v="13" actId="20577"/>
        <pc:sldMkLst>
          <pc:docMk/>
          <pc:sldMk cId="3928183984" sldId="367"/>
        </pc:sldMkLst>
        <pc:spChg chg="mod">
          <ac:chgData name="Angelique Roy" userId="S::ar198@queensu.ca::98b72452-eb75-4f55-8d3b-a65116a14068" providerId="AD" clId="Web-{558F721E-64F2-204F-40FA-466D9EFB4450}" dt="2025-06-11T16:04:44.559" v="13" actId="20577"/>
          <ac:spMkLst>
            <pc:docMk/>
            <pc:sldMk cId="3928183984" sldId="367"/>
            <ac:spMk id="3" creationId="{76DA3BAB-18A8-8BB0-A899-11DBF80F1915}"/>
          </ac:spMkLst>
        </pc:spChg>
      </pc:sldChg>
      <pc:sldChg chg="modSp">
        <pc:chgData name="Angelique Roy" userId="S::ar198@queensu.ca::98b72452-eb75-4f55-8d3b-a65116a14068" providerId="AD" clId="Web-{558F721E-64F2-204F-40FA-466D9EFB4450}" dt="2025-06-11T16:05:40.341" v="56" actId="20577"/>
        <pc:sldMkLst>
          <pc:docMk/>
          <pc:sldMk cId="1084529694" sldId="373"/>
        </pc:sldMkLst>
        <pc:spChg chg="mod">
          <ac:chgData name="Angelique Roy" userId="S::ar198@queensu.ca::98b72452-eb75-4f55-8d3b-a65116a14068" providerId="AD" clId="Web-{558F721E-64F2-204F-40FA-466D9EFB4450}" dt="2025-06-11T16:05:40.341" v="56" actId="20577"/>
          <ac:spMkLst>
            <pc:docMk/>
            <pc:sldMk cId="1084529694" sldId="373"/>
            <ac:spMk id="3" creationId="{82C35F7C-B495-27CD-F277-6A3EE03C2220}"/>
          </ac:spMkLst>
        </pc:spChg>
      </pc:sldChg>
    </pc:docChg>
  </pc:docChgLst>
  <pc:docChgLst>
    <pc:chgData name="Carling Spinney" userId="29b58646-3034-4e12-b4f7-df24bcfe8694" providerId="ADAL" clId="{20F7A0AD-924C-448B-95DD-0DBC481BFDBC}"/>
    <pc:docChg chg="undo redo custSel addSld delSld modSld sldOrd">
      <pc:chgData name="Carling Spinney" userId="29b58646-3034-4e12-b4f7-df24bcfe8694" providerId="ADAL" clId="{20F7A0AD-924C-448B-95DD-0DBC481BFDBC}" dt="2025-06-11T21:05:32.256" v="15432" actId="1076"/>
      <pc:docMkLst>
        <pc:docMk/>
      </pc:docMkLst>
      <pc:sldChg chg="addSp delSp modSp add del mod">
        <pc:chgData name="Carling Spinney" userId="29b58646-3034-4e12-b4f7-df24bcfe8694" providerId="ADAL" clId="{20F7A0AD-924C-448B-95DD-0DBC481BFDBC}" dt="2025-06-06T17:38:16.213" v="14588" actId="33553"/>
        <pc:sldMkLst>
          <pc:docMk/>
          <pc:sldMk cId="4185381192" sldId="289"/>
        </pc:sldMkLst>
        <pc:spChg chg="add del mod">
          <ac:chgData name="Carling Spinney" userId="29b58646-3034-4e12-b4f7-df24bcfe8694" providerId="ADAL" clId="{20F7A0AD-924C-448B-95DD-0DBC481BFDBC}" dt="2025-06-06T17:34:53.935" v="14526" actId="962"/>
          <ac:spMkLst>
            <pc:docMk/>
            <pc:sldMk cId="4185381192" sldId="289"/>
            <ac:spMk id="2" creationId="{653331A0-4ED2-F40D-75AD-19CA08FBA9DD}"/>
          </ac:spMkLst>
        </pc:spChg>
        <pc:spChg chg="add mod">
          <ac:chgData name="Carling Spinney" userId="29b58646-3034-4e12-b4f7-df24bcfe8694" providerId="ADAL" clId="{20F7A0AD-924C-448B-95DD-0DBC481BFDBC}" dt="2025-06-06T17:38:16.213" v="14588" actId="33553"/>
          <ac:spMkLst>
            <pc:docMk/>
            <pc:sldMk cId="4185381192" sldId="289"/>
            <ac:spMk id="3" creationId="{2F14243D-1C64-FF6A-A8C9-510F11E83F31}"/>
          </ac:spMkLst>
        </pc:spChg>
        <pc:spChg chg="add mod">
          <ac:chgData name="Carling Spinney" userId="29b58646-3034-4e12-b4f7-df24bcfe8694" providerId="ADAL" clId="{20F7A0AD-924C-448B-95DD-0DBC481BFDBC}" dt="2025-05-27T15:43:44.263" v="7415" actId="1076"/>
          <ac:spMkLst>
            <pc:docMk/>
            <pc:sldMk cId="4185381192" sldId="289"/>
            <ac:spMk id="4" creationId="{D27A70D4-EEB1-336B-1821-EF9400AC5871}"/>
          </ac:spMkLst>
        </pc:spChg>
        <pc:picChg chg="add mod">
          <ac:chgData name="Carling Spinney" userId="29b58646-3034-4e12-b4f7-df24bcfe8694" providerId="ADAL" clId="{20F7A0AD-924C-448B-95DD-0DBC481BFDBC}" dt="2025-06-02T20:17:04.790" v="14495" actId="962"/>
          <ac:picMkLst>
            <pc:docMk/>
            <pc:sldMk cId="4185381192" sldId="289"/>
            <ac:picMk id="6" creationId="{3E1D3D32-DAA1-36D6-5F11-2054E49E625A}"/>
          </ac:picMkLst>
        </pc:picChg>
        <pc:picChg chg="add mod">
          <ac:chgData name="Carling Spinney" userId="29b58646-3034-4e12-b4f7-df24bcfe8694" providerId="ADAL" clId="{20F7A0AD-924C-448B-95DD-0DBC481BFDBC}" dt="2025-06-02T20:17:02.438" v="14493" actId="962"/>
          <ac:picMkLst>
            <pc:docMk/>
            <pc:sldMk cId="4185381192" sldId="289"/>
            <ac:picMk id="7" creationId="{CE81F51A-1347-9E97-5E21-4DB064E19A20}"/>
          </ac:picMkLst>
        </pc:picChg>
        <pc:picChg chg="add mod">
          <ac:chgData name="Carling Spinney" userId="29b58646-3034-4e12-b4f7-df24bcfe8694" providerId="ADAL" clId="{20F7A0AD-924C-448B-95DD-0DBC481BFDBC}" dt="2025-06-02T20:17:00.986" v="14492" actId="962"/>
          <ac:picMkLst>
            <pc:docMk/>
            <pc:sldMk cId="4185381192" sldId="289"/>
            <ac:picMk id="8" creationId="{8FF6667D-B4BF-FC8B-7C7E-44206FFDF31E}"/>
          </ac:picMkLst>
        </pc:picChg>
        <pc:picChg chg="add mod">
          <ac:chgData name="Carling Spinney" userId="29b58646-3034-4e12-b4f7-df24bcfe8694" providerId="ADAL" clId="{20F7A0AD-924C-448B-95DD-0DBC481BFDBC}" dt="2025-06-02T20:17:05.963" v="14496" actId="962"/>
          <ac:picMkLst>
            <pc:docMk/>
            <pc:sldMk cId="4185381192" sldId="289"/>
            <ac:picMk id="9" creationId="{BA665AB9-2557-9C47-CECA-2394A185D1D9}"/>
          </ac:picMkLst>
        </pc:picChg>
        <pc:picChg chg="add mod">
          <ac:chgData name="Carling Spinney" userId="29b58646-3034-4e12-b4f7-df24bcfe8694" providerId="ADAL" clId="{20F7A0AD-924C-448B-95DD-0DBC481BFDBC}" dt="2025-06-02T20:17:03.578" v="14494" actId="962"/>
          <ac:picMkLst>
            <pc:docMk/>
            <pc:sldMk cId="4185381192" sldId="289"/>
            <ac:picMk id="10" creationId="{1821A9CF-CC46-6A56-4B73-FAD658A6C035}"/>
          </ac:picMkLst>
        </pc:picChg>
      </pc:sldChg>
      <pc:sldChg chg="del">
        <pc:chgData name="Carling Spinney" userId="29b58646-3034-4e12-b4f7-df24bcfe8694" providerId="ADAL" clId="{20F7A0AD-924C-448B-95DD-0DBC481BFDBC}" dt="2025-05-27T15:07:31.803" v="7269" actId="2696"/>
        <pc:sldMkLst>
          <pc:docMk/>
          <pc:sldMk cId="3857328446" sldId="316"/>
        </pc:sldMkLst>
      </pc:sldChg>
      <pc:sldChg chg="del">
        <pc:chgData name="Carling Spinney" userId="29b58646-3034-4e12-b4f7-df24bcfe8694" providerId="ADAL" clId="{20F7A0AD-924C-448B-95DD-0DBC481BFDBC}" dt="2025-05-27T15:07:31.803" v="7269" actId="2696"/>
        <pc:sldMkLst>
          <pc:docMk/>
          <pc:sldMk cId="707891882" sldId="317"/>
        </pc:sldMkLst>
      </pc:sldChg>
      <pc:sldChg chg="del">
        <pc:chgData name="Carling Spinney" userId="29b58646-3034-4e12-b4f7-df24bcfe8694" providerId="ADAL" clId="{20F7A0AD-924C-448B-95DD-0DBC481BFDBC}" dt="2025-05-27T15:07:23.016" v="7268" actId="2696"/>
        <pc:sldMkLst>
          <pc:docMk/>
          <pc:sldMk cId="2557967965" sldId="323"/>
        </pc:sldMkLst>
      </pc:sldChg>
      <pc:sldChg chg="del">
        <pc:chgData name="Carling Spinney" userId="29b58646-3034-4e12-b4f7-df24bcfe8694" providerId="ADAL" clId="{20F7A0AD-924C-448B-95DD-0DBC481BFDBC}" dt="2025-05-27T15:07:17.871" v="7267" actId="2696"/>
        <pc:sldMkLst>
          <pc:docMk/>
          <pc:sldMk cId="3215762268" sldId="324"/>
        </pc:sldMkLst>
      </pc:sldChg>
      <pc:sldChg chg="modSp mod">
        <pc:chgData name="Carling Spinney" userId="29b58646-3034-4e12-b4f7-df24bcfe8694" providerId="ADAL" clId="{20F7A0AD-924C-448B-95DD-0DBC481BFDBC}" dt="2025-06-02T19:59:08.442" v="12415" actId="962"/>
        <pc:sldMkLst>
          <pc:docMk/>
          <pc:sldMk cId="2782339739" sldId="325"/>
        </pc:sldMkLst>
        <pc:picChg chg="mod">
          <ac:chgData name="Carling Spinney" userId="29b58646-3034-4e12-b4f7-df24bcfe8694" providerId="ADAL" clId="{20F7A0AD-924C-448B-95DD-0DBC481BFDBC}" dt="2025-06-02T19:59:06.633" v="12414" actId="962"/>
          <ac:picMkLst>
            <pc:docMk/>
            <pc:sldMk cId="2782339739" sldId="325"/>
            <ac:picMk id="18" creationId="{94A43930-B137-DD04-A587-CEFD335E84F8}"/>
          </ac:picMkLst>
        </pc:picChg>
        <pc:picChg chg="mod">
          <ac:chgData name="Carling Spinney" userId="29b58646-3034-4e12-b4f7-df24bcfe8694" providerId="ADAL" clId="{20F7A0AD-924C-448B-95DD-0DBC481BFDBC}" dt="2025-06-02T19:59:03.404" v="12412" actId="962"/>
          <ac:picMkLst>
            <pc:docMk/>
            <pc:sldMk cId="2782339739" sldId="325"/>
            <ac:picMk id="20" creationId="{E36A086D-E7A1-1D20-4060-7D6DA8B07F4C}"/>
          </ac:picMkLst>
        </pc:picChg>
        <pc:picChg chg="mod">
          <ac:chgData name="Carling Spinney" userId="29b58646-3034-4e12-b4f7-df24bcfe8694" providerId="ADAL" clId="{20F7A0AD-924C-448B-95DD-0DBC481BFDBC}" dt="2025-06-02T19:59:01.043" v="12411" actId="962"/>
          <ac:picMkLst>
            <pc:docMk/>
            <pc:sldMk cId="2782339739" sldId="325"/>
            <ac:picMk id="22" creationId="{CE2309BC-12A6-B062-CA1C-438C1392761E}"/>
          </ac:picMkLst>
        </pc:picChg>
        <pc:picChg chg="mod">
          <ac:chgData name="Carling Spinney" userId="29b58646-3034-4e12-b4f7-df24bcfe8694" providerId="ADAL" clId="{20F7A0AD-924C-448B-95DD-0DBC481BFDBC}" dt="2025-06-02T19:59:04.937" v="12413" actId="962"/>
          <ac:picMkLst>
            <pc:docMk/>
            <pc:sldMk cId="2782339739" sldId="325"/>
            <ac:picMk id="24" creationId="{6CC38085-E1E2-BBF6-9597-B38025B79DE6}"/>
          </ac:picMkLst>
        </pc:picChg>
        <pc:picChg chg="mod">
          <ac:chgData name="Carling Spinney" userId="29b58646-3034-4e12-b4f7-df24bcfe8694" providerId="ADAL" clId="{20F7A0AD-924C-448B-95DD-0DBC481BFDBC}" dt="2025-06-02T19:59:08.442" v="12415" actId="962"/>
          <ac:picMkLst>
            <pc:docMk/>
            <pc:sldMk cId="2782339739" sldId="325"/>
            <ac:picMk id="28" creationId="{D178C15A-55D8-7EB5-7F56-C63557D90C60}"/>
          </ac:picMkLst>
        </pc:picChg>
      </pc:sldChg>
      <pc:sldChg chg="del">
        <pc:chgData name="Carling Spinney" userId="29b58646-3034-4e12-b4f7-df24bcfe8694" providerId="ADAL" clId="{20F7A0AD-924C-448B-95DD-0DBC481BFDBC}" dt="2025-05-27T15:07:51.929" v="7271" actId="2696"/>
        <pc:sldMkLst>
          <pc:docMk/>
          <pc:sldMk cId="422194399" sldId="326"/>
        </pc:sldMkLst>
      </pc:sldChg>
      <pc:sldChg chg="del">
        <pc:chgData name="Carling Spinney" userId="29b58646-3034-4e12-b4f7-df24bcfe8694" providerId="ADAL" clId="{20F7A0AD-924C-448B-95DD-0DBC481BFDBC}" dt="2025-05-27T15:07:51.929" v="7271" actId="2696"/>
        <pc:sldMkLst>
          <pc:docMk/>
          <pc:sldMk cId="4122908231" sldId="327"/>
        </pc:sldMkLst>
      </pc:sldChg>
      <pc:sldChg chg="ord">
        <pc:chgData name="Carling Spinney" userId="29b58646-3034-4e12-b4f7-df24bcfe8694" providerId="ADAL" clId="{20F7A0AD-924C-448B-95DD-0DBC481BFDBC}" dt="2025-05-27T15:12:10.665" v="7393"/>
        <pc:sldMkLst>
          <pc:docMk/>
          <pc:sldMk cId="4242955753" sldId="329"/>
        </pc:sldMkLst>
      </pc:sldChg>
      <pc:sldChg chg="del">
        <pc:chgData name="Carling Spinney" userId="29b58646-3034-4e12-b4f7-df24bcfe8694" providerId="ADAL" clId="{20F7A0AD-924C-448B-95DD-0DBC481BFDBC}" dt="2025-05-27T15:07:17.871" v="7267" actId="2696"/>
        <pc:sldMkLst>
          <pc:docMk/>
          <pc:sldMk cId="539451445" sldId="330"/>
        </pc:sldMkLst>
      </pc:sldChg>
      <pc:sldChg chg="del">
        <pc:chgData name="Carling Spinney" userId="29b58646-3034-4e12-b4f7-df24bcfe8694" providerId="ADAL" clId="{20F7A0AD-924C-448B-95DD-0DBC481BFDBC}" dt="2025-05-27T15:07:51.929" v="7271" actId="2696"/>
        <pc:sldMkLst>
          <pc:docMk/>
          <pc:sldMk cId="3183022103" sldId="331"/>
        </pc:sldMkLst>
      </pc:sldChg>
      <pc:sldChg chg="del">
        <pc:chgData name="Carling Spinney" userId="29b58646-3034-4e12-b4f7-df24bcfe8694" providerId="ADAL" clId="{20F7A0AD-924C-448B-95DD-0DBC481BFDBC}" dt="2025-05-27T15:07:51.929" v="7271" actId="2696"/>
        <pc:sldMkLst>
          <pc:docMk/>
          <pc:sldMk cId="2872876188" sldId="332"/>
        </pc:sldMkLst>
      </pc:sldChg>
      <pc:sldChg chg="addSp modSp del mod ord modNotesTx">
        <pc:chgData name="Carling Spinney" userId="29b58646-3034-4e12-b4f7-df24bcfe8694" providerId="ADAL" clId="{20F7A0AD-924C-448B-95DD-0DBC481BFDBC}" dt="2025-05-29T19:17:49.916" v="9743" actId="2696"/>
        <pc:sldMkLst>
          <pc:docMk/>
          <pc:sldMk cId="3575264011" sldId="333"/>
        </pc:sldMkLst>
      </pc:sldChg>
      <pc:sldChg chg="del">
        <pc:chgData name="Carling Spinney" userId="29b58646-3034-4e12-b4f7-df24bcfe8694" providerId="ADAL" clId="{20F7A0AD-924C-448B-95DD-0DBC481BFDBC}" dt="2025-05-27T15:07:51.929" v="7271" actId="2696"/>
        <pc:sldMkLst>
          <pc:docMk/>
          <pc:sldMk cId="1161448638" sldId="336"/>
        </pc:sldMkLst>
      </pc:sldChg>
      <pc:sldChg chg="del">
        <pc:chgData name="Carling Spinney" userId="29b58646-3034-4e12-b4f7-df24bcfe8694" providerId="ADAL" clId="{20F7A0AD-924C-448B-95DD-0DBC481BFDBC}" dt="2025-05-27T15:07:51.929" v="7271" actId="2696"/>
        <pc:sldMkLst>
          <pc:docMk/>
          <pc:sldMk cId="2883586861" sldId="337"/>
        </pc:sldMkLst>
      </pc:sldChg>
      <pc:sldChg chg="del">
        <pc:chgData name="Carling Spinney" userId="29b58646-3034-4e12-b4f7-df24bcfe8694" providerId="ADAL" clId="{20F7A0AD-924C-448B-95DD-0DBC481BFDBC}" dt="2025-05-27T15:07:37.952" v="7270" actId="2696"/>
        <pc:sldMkLst>
          <pc:docMk/>
          <pc:sldMk cId="1267704396" sldId="338"/>
        </pc:sldMkLst>
      </pc:sldChg>
      <pc:sldChg chg="addSp modSp mod">
        <pc:chgData name="Carling Spinney" userId="29b58646-3034-4e12-b4f7-df24bcfe8694" providerId="ADAL" clId="{20F7A0AD-924C-448B-95DD-0DBC481BFDBC}" dt="2025-06-11T15:58:53.416" v="15029" actId="20577"/>
        <pc:sldMkLst>
          <pc:docMk/>
          <pc:sldMk cId="2481339422" sldId="339"/>
        </pc:sldMkLst>
        <pc:spChg chg="mod">
          <ac:chgData name="Carling Spinney" userId="29b58646-3034-4e12-b4f7-df24bcfe8694" providerId="ADAL" clId="{20F7A0AD-924C-448B-95DD-0DBC481BFDBC}" dt="2025-06-11T15:58:53.416" v="15029" actId="20577"/>
          <ac:spMkLst>
            <pc:docMk/>
            <pc:sldMk cId="2481339422" sldId="339"/>
            <ac:spMk id="3" creationId="{098CAC25-E047-B449-831F-6F62B80E52BF}"/>
          </ac:spMkLst>
        </pc:spChg>
        <pc:spChg chg="add mod">
          <ac:chgData name="Carling Spinney" userId="29b58646-3034-4e12-b4f7-df24bcfe8694" providerId="ADAL" clId="{20F7A0AD-924C-448B-95DD-0DBC481BFDBC}" dt="2025-06-09T13:36:28.376" v="14637" actId="1076"/>
          <ac:spMkLst>
            <pc:docMk/>
            <pc:sldMk cId="2481339422" sldId="339"/>
            <ac:spMk id="5" creationId="{05B14C24-5A79-92CE-2749-C72AFC3D3565}"/>
          </ac:spMkLst>
        </pc:spChg>
        <pc:spChg chg="add mod">
          <ac:chgData name="Carling Spinney" userId="29b58646-3034-4e12-b4f7-df24bcfe8694" providerId="ADAL" clId="{20F7A0AD-924C-448B-95DD-0DBC481BFDBC}" dt="2025-06-09T13:36:38.581" v="14642" actId="1038"/>
          <ac:spMkLst>
            <pc:docMk/>
            <pc:sldMk cId="2481339422" sldId="339"/>
            <ac:spMk id="6" creationId="{C7AB1039-0FF6-7467-95E7-66D28FC56519}"/>
          </ac:spMkLst>
        </pc:spChg>
        <pc:picChg chg="add mod">
          <ac:chgData name="Carling Spinney" userId="29b58646-3034-4e12-b4f7-df24bcfe8694" providerId="ADAL" clId="{20F7A0AD-924C-448B-95DD-0DBC481BFDBC}" dt="2025-06-09T13:36:19.679" v="14636" actId="1076"/>
          <ac:picMkLst>
            <pc:docMk/>
            <pc:sldMk cId="2481339422" sldId="339"/>
            <ac:picMk id="4" creationId="{0C33F74D-F104-AAD1-6824-C8D9400FCFAF}"/>
          </ac:picMkLst>
        </pc:picChg>
      </pc:sldChg>
      <pc:sldChg chg="modNotesTx">
        <pc:chgData name="Carling Spinney" userId="29b58646-3034-4e12-b4f7-df24bcfe8694" providerId="ADAL" clId="{20F7A0AD-924C-448B-95DD-0DBC481BFDBC}" dt="2025-05-23T13:33:29.906" v="358" actId="20577"/>
        <pc:sldMkLst>
          <pc:docMk/>
          <pc:sldMk cId="502909682" sldId="341"/>
        </pc:sldMkLst>
      </pc:sldChg>
      <pc:sldChg chg="modNotesTx">
        <pc:chgData name="Carling Spinney" userId="29b58646-3034-4e12-b4f7-df24bcfe8694" providerId="ADAL" clId="{20F7A0AD-924C-448B-95DD-0DBC481BFDBC}" dt="2025-05-30T16:27:18.296" v="12305" actId="20577"/>
        <pc:sldMkLst>
          <pc:docMk/>
          <pc:sldMk cId="2261896412" sldId="342"/>
        </pc:sldMkLst>
      </pc:sldChg>
      <pc:sldChg chg="addSp delSp modSp add del mod modNotesTx">
        <pc:chgData name="Carling Spinney" userId="29b58646-3034-4e12-b4f7-df24bcfe8694" providerId="ADAL" clId="{20F7A0AD-924C-448B-95DD-0DBC481BFDBC}" dt="2025-05-29T19:18:37.119" v="9762" actId="2696"/>
        <pc:sldMkLst>
          <pc:docMk/>
          <pc:sldMk cId="2233271334" sldId="344"/>
        </pc:sldMkLst>
      </pc:sldChg>
      <pc:sldChg chg="addSp delSp modSp add del mod modClrScheme chgLayout modNotesTx">
        <pc:chgData name="Carling Spinney" userId="29b58646-3034-4e12-b4f7-df24bcfe8694" providerId="ADAL" clId="{20F7A0AD-924C-448B-95DD-0DBC481BFDBC}" dt="2025-05-29T19:19:30.096" v="9767" actId="2696"/>
        <pc:sldMkLst>
          <pc:docMk/>
          <pc:sldMk cId="4173064658" sldId="345"/>
        </pc:sldMkLst>
      </pc:sldChg>
      <pc:sldChg chg="addSp delSp modSp add del mod modNotesTx">
        <pc:chgData name="Carling Spinney" userId="29b58646-3034-4e12-b4f7-df24bcfe8694" providerId="ADAL" clId="{20F7A0AD-924C-448B-95DD-0DBC481BFDBC}" dt="2025-05-29T19:22:07.689" v="9788" actId="2696"/>
        <pc:sldMkLst>
          <pc:docMk/>
          <pc:sldMk cId="3134598738" sldId="346"/>
        </pc:sldMkLst>
      </pc:sldChg>
      <pc:sldChg chg="delSp add del mod ord modNotesTx">
        <pc:chgData name="Carling Spinney" userId="29b58646-3034-4e12-b4f7-df24bcfe8694" providerId="ADAL" clId="{20F7A0AD-924C-448B-95DD-0DBC481BFDBC}" dt="2025-05-27T14:26:00.449" v="4929" actId="2696"/>
        <pc:sldMkLst>
          <pc:docMk/>
          <pc:sldMk cId="632566840" sldId="347"/>
        </pc:sldMkLst>
      </pc:sldChg>
      <pc:sldChg chg="addSp delSp modSp add mod ord modClrScheme chgLayout modNotesTx">
        <pc:chgData name="Carling Spinney" userId="29b58646-3034-4e12-b4f7-df24bcfe8694" providerId="ADAL" clId="{20F7A0AD-924C-448B-95DD-0DBC481BFDBC}" dt="2025-06-06T17:47:13.745" v="14627" actId="13244"/>
        <pc:sldMkLst>
          <pc:docMk/>
          <pc:sldMk cId="446183127" sldId="348"/>
        </pc:sldMkLst>
        <pc:spChg chg="add mod">
          <ac:chgData name="Carling Spinney" userId="29b58646-3034-4e12-b4f7-df24bcfe8694" providerId="ADAL" clId="{20F7A0AD-924C-448B-95DD-0DBC481BFDBC}" dt="2025-06-02T20:13:39.126" v="14070" actId="962"/>
          <ac:spMkLst>
            <pc:docMk/>
            <pc:sldMk cId="446183127" sldId="348"/>
            <ac:spMk id="7" creationId="{AE5406B8-D6D9-FDB9-E6AF-AC217458EA08}"/>
          </ac:spMkLst>
        </pc:spChg>
        <pc:spChg chg="add mod ord">
          <ac:chgData name="Carling Spinney" userId="29b58646-3034-4e12-b4f7-df24bcfe8694" providerId="ADAL" clId="{20F7A0AD-924C-448B-95DD-0DBC481BFDBC}" dt="2025-06-06T17:47:13.745" v="14627" actId="13244"/>
          <ac:spMkLst>
            <pc:docMk/>
            <pc:sldMk cId="446183127" sldId="348"/>
            <ac:spMk id="9" creationId="{07730B67-B903-20B1-1916-8A2A68AA8A03}"/>
          </ac:spMkLst>
        </pc:spChg>
        <pc:picChg chg="add mod">
          <ac:chgData name="Carling Spinney" userId="29b58646-3034-4e12-b4f7-df24bcfe8694" providerId="ADAL" clId="{20F7A0AD-924C-448B-95DD-0DBC481BFDBC}" dt="2025-06-02T20:13:57.394" v="14222" actId="962"/>
          <ac:picMkLst>
            <pc:docMk/>
            <pc:sldMk cId="446183127" sldId="348"/>
            <ac:picMk id="6" creationId="{82D80D06-9AA3-38F3-77AF-D8841B9C57A3}"/>
          </ac:picMkLst>
        </pc:picChg>
      </pc:sldChg>
      <pc:sldChg chg="addSp modSp add del mod ord modNotesTx">
        <pc:chgData name="Carling Spinney" userId="29b58646-3034-4e12-b4f7-df24bcfe8694" providerId="ADAL" clId="{20F7A0AD-924C-448B-95DD-0DBC481BFDBC}" dt="2025-05-29T19:22:56.378" v="9801" actId="2696"/>
        <pc:sldMkLst>
          <pc:docMk/>
          <pc:sldMk cId="1748024657" sldId="349"/>
        </pc:sldMkLst>
      </pc:sldChg>
      <pc:sldChg chg="addSp delSp modSp add mod ord modNotesTx">
        <pc:chgData name="Carling Spinney" userId="29b58646-3034-4e12-b4f7-df24bcfe8694" providerId="ADAL" clId="{20F7A0AD-924C-448B-95DD-0DBC481BFDBC}" dt="2025-06-06T17:45:52.778" v="14622" actId="13244"/>
        <pc:sldMkLst>
          <pc:docMk/>
          <pc:sldMk cId="4098972404" sldId="350"/>
        </pc:sldMkLst>
        <pc:spChg chg="add del mod">
          <ac:chgData name="Carling Spinney" userId="29b58646-3034-4e12-b4f7-df24bcfe8694" providerId="ADAL" clId="{20F7A0AD-924C-448B-95DD-0DBC481BFDBC}" dt="2025-06-06T17:33:09.586" v="14512" actId="962"/>
          <ac:spMkLst>
            <pc:docMk/>
            <pc:sldMk cId="4098972404" sldId="350"/>
            <ac:spMk id="9" creationId="{04E2F564-E954-4724-8799-18F601EC4CA9}"/>
          </ac:spMkLst>
        </pc:spChg>
        <pc:spChg chg="add mod">
          <ac:chgData name="Carling Spinney" userId="29b58646-3034-4e12-b4f7-df24bcfe8694" providerId="ADAL" clId="{20F7A0AD-924C-448B-95DD-0DBC481BFDBC}" dt="2025-06-06T17:33:12.684" v="14513" actId="962"/>
          <ac:spMkLst>
            <pc:docMk/>
            <pc:sldMk cId="4098972404" sldId="350"/>
            <ac:spMk id="10" creationId="{8A3859D6-F8CF-AA11-F4E0-B6FE751E8B14}"/>
          </ac:spMkLst>
        </pc:spChg>
        <pc:spChg chg="add mod">
          <ac:chgData name="Carling Spinney" userId="29b58646-3034-4e12-b4f7-df24bcfe8694" providerId="ADAL" clId="{20F7A0AD-924C-448B-95DD-0DBC481BFDBC}" dt="2025-06-06T17:33:14.308" v="14514" actId="962"/>
          <ac:spMkLst>
            <pc:docMk/>
            <pc:sldMk cId="4098972404" sldId="350"/>
            <ac:spMk id="11" creationId="{E42AC7B6-6503-370B-B68D-2CEEB035EA1A}"/>
          </ac:spMkLst>
        </pc:spChg>
        <pc:spChg chg="add mod">
          <ac:chgData name="Carling Spinney" userId="29b58646-3034-4e12-b4f7-df24bcfe8694" providerId="ADAL" clId="{20F7A0AD-924C-448B-95DD-0DBC481BFDBC}" dt="2025-06-06T17:33:42.447" v="14520" actId="962"/>
          <ac:spMkLst>
            <pc:docMk/>
            <pc:sldMk cId="4098972404" sldId="350"/>
            <ac:spMk id="12" creationId="{32161376-7B8A-19CA-87DB-16805BDC7B3C}"/>
          </ac:spMkLst>
        </pc:spChg>
        <pc:spChg chg="add mod">
          <ac:chgData name="Carling Spinney" userId="29b58646-3034-4e12-b4f7-df24bcfe8694" providerId="ADAL" clId="{20F7A0AD-924C-448B-95DD-0DBC481BFDBC}" dt="2025-06-02T20:08:34.782" v="13548" actId="962"/>
          <ac:spMkLst>
            <pc:docMk/>
            <pc:sldMk cId="4098972404" sldId="350"/>
            <ac:spMk id="13" creationId="{B6D0F6E8-4A9C-5D6A-02E4-3A926A9079A7}"/>
          </ac:spMkLst>
        </pc:spChg>
        <pc:spChg chg="add mod">
          <ac:chgData name="Carling Spinney" userId="29b58646-3034-4e12-b4f7-df24bcfe8694" providerId="ADAL" clId="{20F7A0AD-924C-448B-95DD-0DBC481BFDBC}" dt="2025-06-02T20:08:33.415" v="13547" actId="962"/>
          <ac:spMkLst>
            <pc:docMk/>
            <pc:sldMk cId="4098972404" sldId="350"/>
            <ac:spMk id="14" creationId="{849A379A-A99A-79C3-0A44-9290BC36C7BB}"/>
          </ac:spMkLst>
        </pc:spChg>
        <pc:spChg chg="add mod ord">
          <ac:chgData name="Carling Spinney" userId="29b58646-3034-4e12-b4f7-df24bcfe8694" providerId="ADAL" clId="{20F7A0AD-924C-448B-95DD-0DBC481BFDBC}" dt="2025-06-06T17:45:52.778" v="14622" actId="13244"/>
          <ac:spMkLst>
            <pc:docMk/>
            <pc:sldMk cId="4098972404" sldId="350"/>
            <ac:spMk id="15" creationId="{D03BD094-AAD1-D405-025E-5ED279DB0202}"/>
          </ac:spMkLst>
        </pc:spChg>
        <pc:picChg chg="add mod modCrop">
          <ac:chgData name="Carling Spinney" userId="29b58646-3034-4e12-b4f7-df24bcfe8694" providerId="ADAL" clId="{20F7A0AD-924C-448B-95DD-0DBC481BFDBC}" dt="2025-06-06T17:32:53.574" v="14506" actId="1076"/>
          <ac:picMkLst>
            <pc:docMk/>
            <pc:sldMk cId="4098972404" sldId="350"/>
            <ac:picMk id="8" creationId="{A477C874-7E67-314F-7B64-279389B9EBE9}"/>
          </ac:picMkLst>
        </pc:picChg>
      </pc:sldChg>
      <pc:sldChg chg="modSp add del mod">
        <pc:chgData name="Carling Spinney" userId="29b58646-3034-4e12-b4f7-df24bcfe8694" providerId="ADAL" clId="{20F7A0AD-924C-448B-95DD-0DBC481BFDBC}" dt="2025-05-29T19:05:39.804" v="9677" actId="2696"/>
        <pc:sldMkLst>
          <pc:docMk/>
          <pc:sldMk cId="3767740972" sldId="351"/>
        </pc:sldMkLst>
      </pc:sldChg>
      <pc:sldChg chg="del">
        <pc:chgData name="Carling Spinney" userId="29b58646-3034-4e12-b4f7-df24bcfe8694" providerId="ADAL" clId="{20F7A0AD-924C-448B-95DD-0DBC481BFDBC}" dt="2025-05-29T19:06:13.046" v="9681" actId="2696"/>
        <pc:sldMkLst>
          <pc:docMk/>
          <pc:sldMk cId="2450384815" sldId="352"/>
        </pc:sldMkLst>
      </pc:sldChg>
      <pc:sldChg chg="del modNotesTx">
        <pc:chgData name="Carling Spinney" userId="29b58646-3034-4e12-b4f7-df24bcfe8694" providerId="ADAL" clId="{20F7A0AD-924C-448B-95DD-0DBC481BFDBC}" dt="2025-05-29T19:08:22.278" v="9686" actId="2696"/>
        <pc:sldMkLst>
          <pc:docMk/>
          <pc:sldMk cId="1173016133" sldId="353"/>
        </pc:sldMkLst>
      </pc:sldChg>
      <pc:sldChg chg="modNotesTx">
        <pc:chgData name="Carling Spinney" userId="29b58646-3034-4e12-b4f7-df24bcfe8694" providerId="ADAL" clId="{20F7A0AD-924C-448B-95DD-0DBC481BFDBC}" dt="2025-05-27T18:46:29.898" v="9469" actId="12"/>
        <pc:sldMkLst>
          <pc:docMk/>
          <pc:sldMk cId="3248632821" sldId="354"/>
        </pc:sldMkLst>
      </pc:sldChg>
      <pc:sldChg chg="del modNotesTx">
        <pc:chgData name="Carling Spinney" userId="29b58646-3034-4e12-b4f7-df24bcfe8694" providerId="ADAL" clId="{20F7A0AD-924C-448B-95DD-0DBC481BFDBC}" dt="2025-05-29T19:11:45.007" v="9690" actId="2696"/>
        <pc:sldMkLst>
          <pc:docMk/>
          <pc:sldMk cId="73636661" sldId="355"/>
        </pc:sldMkLst>
      </pc:sldChg>
      <pc:sldChg chg="del">
        <pc:chgData name="Carling Spinney" userId="29b58646-3034-4e12-b4f7-df24bcfe8694" providerId="ADAL" clId="{20F7A0AD-924C-448B-95DD-0DBC481BFDBC}" dt="2025-05-29T19:12:58.967" v="9693" actId="2696"/>
        <pc:sldMkLst>
          <pc:docMk/>
          <pc:sldMk cId="2003302262" sldId="357"/>
        </pc:sldMkLst>
      </pc:sldChg>
      <pc:sldChg chg="del">
        <pc:chgData name="Carling Spinney" userId="29b58646-3034-4e12-b4f7-df24bcfe8694" providerId="ADAL" clId="{20F7A0AD-924C-448B-95DD-0DBC481BFDBC}" dt="2025-05-29T19:15:09.811" v="9697" actId="2696"/>
        <pc:sldMkLst>
          <pc:docMk/>
          <pc:sldMk cId="1553570449" sldId="358"/>
        </pc:sldMkLst>
      </pc:sldChg>
      <pc:sldChg chg="del">
        <pc:chgData name="Carling Spinney" userId="29b58646-3034-4e12-b4f7-df24bcfe8694" providerId="ADAL" clId="{20F7A0AD-924C-448B-95DD-0DBC481BFDBC}" dt="2025-05-29T19:16:00.476" v="9704" actId="2696"/>
        <pc:sldMkLst>
          <pc:docMk/>
          <pc:sldMk cId="2556659081" sldId="359"/>
        </pc:sldMkLst>
      </pc:sldChg>
      <pc:sldChg chg="del">
        <pc:chgData name="Carling Spinney" userId="29b58646-3034-4e12-b4f7-df24bcfe8694" providerId="ADAL" clId="{20F7A0AD-924C-448B-95DD-0DBC481BFDBC}" dt="2025-05-29T19:05:05.975" v="9670" actId="2696"/>
        <pc:sldMkLst>
          <pc:docMk/>
          <pc:sldMk cId="2913309329" sldId="360"/>
        </pc:sldMkLst>
      </pc:sldChg>
      <pc:sldChg chg="add del">
        <pc:chgData name="Carling Spinney" userId="29b58646-3034-4e12-b4f7-df24bcfe8694" providerId="ADAL" clId="{20F7A0AD-924C-448B-95DD-0DBC481BFDBC}" dt="2025-05-27T14:25:36.330" v="4924" actId="2696"/>
        <pc:sldMkLst>
          <pc:docMk/>
          <pc:sldMk cId="729477542" sldId="361"/>
        </pc:sldMkLst>
      </pc:sldChg>
      <pc:sldChg chg="addSp delSp modSp add mod modNotesTx">
        <pc:chgData name="Carling Spinney" userId="29b58646-3034-4e12-b4f7-df24bcfe8694" providerId="ADAL" clId="{20F7A0AD-924C-448B-95DD-0DBC481BFDBC}" dt="2025-06-06T17:46:56.658" v="14626" actId="478"/>
        <pc:sldMkLst>
          <pc:docMk/>
          <pc:sldMk cId="2641247935" sldId="362"/>
        </pc:sldMkLst>
        <pc:spChg chg="add mod ord">
          <ac:chgData name="Carling Spinney" userId="29b58646-3034-4e12-b4f7-df24bcfe8694" providerId="ADAL" clId="{20F7A0AD-924C-448B-95DD-0DBC481BFDBC}" dt="2025-06-06T17:46:44.511" v="14624" actId="13244"/>
          <ac:spMkLst>
            <pc:docMk/>
            <pc:sldMk cId="2641247935" sldId="362"/>
            <ac:spMk id="2" creationId="{92CFB6B7-DE54-88C7-FEAE-784107A36F5D}"/>
          </ac:spMkLst>
        </pc:spChg>
        <pc:spChg chg="mod">
          <ac:chgData name="Carling Spinney" userId="29b58646-3034-4e12-b4f7-df24bcfe8694" providerId="ADAL" clId="{20F7A0AD-924C-448B-95DD-0DBC481BFDBC}" dt="2025-06-02T20:12:29.283" v="13748" actId="962"/>
          <ac:spMkLst>
            <pc:docMk/>
            <pc:sldMk cId="2641247935" sldId="362"/>
            <ac:spMk id="4" creationId="{2076F9BD-9983-05D8-31D4-8E931B4B4A7E}"/>
          </ac:spMkLst>
        </pc:spChg>
        <pc:spChg chg="mod">
          <ac:chgData name="Carling Spinney" userId="29b58646-3034-4e12-b4f7-df24bcfe8694" providerId="ADAL" clId="{20F7A0AD-924C-448B-95DD-0DBC481BFDBC}" dt="2025-06-02T20:12:31.655" v="13749" actId="962"/>
          <ac:spMkLst>
            <pc:docMk/>
            <pc:sldMk cId="2641247935" sldId="362"/>
            <ac:spMk id="5" creationId="{61A98B0A-01CC-0B43-4082-01CFFBCD9F5E}"/>
          </ac:spMkLst>
        </pc:spChg>
        <pc:picChg chg="mod">
          <ac:chgData name="Carling Spinney" userId="29b58646-3034-4e12-b4f7-df24bcfe8694" providerId="ADAL" clId="{20F7A0AD-924C-448B-95DD-0DBC481BFDBC}" dt="2025-06-06T17:34:34.399" v="14522" actId="1076"/>
          <ac:picMkLst>
            <pc:docMk/>
            <pc:sldMk cId="2641247935" sldId="362"/>
            <ac:picMk id="3" creationId="{0CD82BF8-7C5F-FACF-AA97-E217FB281A05}"/>
          </ac:picMkLst>
        </pc:picChg>
      </pc:sldChg>
      <pc:sldChg chg="addSp modSp add mod ord modNotesTx">
        <pc:chgData name="Carling Spinney" userId="29b58646-3034-4e12-b4f7-df24bcfe8694" providerId="ADAL" clId="{20F7A0AD-924C-448B-95DD-0DBC481BFDBC}" dt="2025-06-11T14:22:36.862" v="14688" actId="1076"/>
        <pc:sldMkLst>
          <pc:docMk/>
          <pc:sldMk cId="1100708889" sldId="363"/>
        </pc:sldMkLst>
        <pc:spChg chg="add mod">
          <ac:chgData name="Carling Spinney" userId="29b58646-3034-4e12-b4f7-df24bcfe8694" providerId="ADAL" clId="{20F7A0AD-924C-448B-95DD-0DBC481BFDBC}" dt="2025-06-06T17:38:02.764" v="14585" actId="1076"/>
          <ac:spMkLst>
            <pc:docMk/>
            <pc:sldMk cId="1100708889" sldId="363"/>
            <ac:spMk id="3" creationId="{D52C23A0-DCA4-63BB-4FF0-B70E71369D30}"/>
          </ac:spMkLst>
        </pc:spChg>
        <pc:spChg chg="add mod ord">
          <ac:chgData name="Carling Spinney" userId="29b58646-3034-4e12-b4f7-df24bcfe8694" providerId="ADAL" clId="{20F7A0AD-924C-448B-95DD-0DBC481BFDBC}" dt="2025-06-11T14:22:36.862" v="14688" actId="1076"/>
          <ac:spMkLst>
            <pc:docMk/>
            <pc:sldMk cId="1100708889" sldId="363"/>
            <ac:spMk id="4" creationId="{32A08A7E-EE27-3E7A-BBEE-F32240DC21EB}"/>
          </ac:spMkLst>
        </pc:spChg>
        <pc:spChg chg="add mod">
          <ac:chgData name="Carling Spinney" userId="29b58646-3034-4e12-b4f7-df24bcfe8694" providerId="ADAL" clId="{20F7A0AD-924C-448B-95DD-0DBC481BFDBC}" dt="2025-06-11T14:22:13.851" v="14667" actId="14100"/>
          <ac:spMkLst>
            <pc:docMk/>
            <pc:sldMk cId="1100708889" sldId="363"/>
            <ac:spMk id="5" creationId="{B713298F-662C-E792-80AF-122AC1B51CDF}"/>
          </ac:spMkLst>
        </pc:spChg>
        <pc:picChg chg="add mod">
          <ac:chgData name="Carling Spinney" userId="29b58646-3034-4e12-b4f7-df24bcfe8694" providerId="ADAL" clId="{20F7A0AD-924C-448B-95DD-0DBC481BFDBC}" dt="2025-06-06T17:37:58.220" v="14584" actId="1076"/>
          <ac:picMkLst>
            <pc:docMk/>
            <pc:sldMk cId="1100708889" sldId="363"/>
            <ac:picMk id="2" creationId="{BFCEA58B-10D1-3916-23AF-9E31C67660C0}"/>
          </ac:picMkLst>
        </pc:picChg>
      </pc:sldChg>
      <pc:sldChg chg="addSp modSp add mod modNotesTx">
        <pc:chgData name="Carling Spinney" userId="29b58646-3034-4e12-b4f7-df24bcfe8694" providerId="ADAL" clId="{20F7A0AD-924C-448B-95DD-0DBC481BFDBC}" dt="2025-06-06T17:46:06.007" v="14623" actId="13244"/>
        <pc:sldMkLst>
          <pc:docMk/>
          <pc:sldMk cId="3420924633" sldId="364"/>
        </pc:sldMkLst>
        <pc:spChg chg="add mod">
          <ac:chgData name="Carling Spinney" userId="29b58646-3034-4e12-b4f7-df24bcfe8694" providerId="ADAL" clId="{20F7A0AD-924C-448B-95DD-0DBC481BFDBC}" dt="2025-06-02T20:11:30.439" v="13685" actId="962"/>
          <ac:spMkLst>
            <pc:docMk/>
            <pc:sldMk cId="3420924633" sldId="364"/>
            <ac:spMk id="3" creationId="{8EFC2F39-AD78-A82C-5044-26E5FA3234EB}"/>
          </ac:spMkLst>
        </pc:spChg>
        <pc:spChg chg="add mod ord">
          <ac:chgData name="Carling Spinney" userId="29b58646-3034-4e12-b4f7-df24bcfe8694" providerId="ADAL" clId="{20F7A0AD-924C-448B-95DD-0DBC481BFDBC}" dt="2025-06-06T17:46:06.007" v="14623" actId="13244"/>
          <ac:spMkLst>
            <pc:docMk/>
            <pc:sldMk cId="3420924633" sldId="364"/>
            <ac:spMk id="4" creationId="{C69943DE-E505-4661-AE30-7134BB59030F}"/>
          </ac:spMkLst>
        </pc:spChg>
        <pc:picChg chg="add mod modCrop">
          <ac:chgData name="Carling Spinney" userId="29b58646-3034-4e12-b4f7-df24bcfe8694" providerId="ADAL" clId="{20F7A0AD-924C-448B-95DD-0DBC481BFDBC}" dt="2025-06-02T20:12:19.636" v="13747" actId="962"/>
          <ac:picMkLst>
            <pc:docMk/>
            <pc:sldMk cId="3420924633" sldId="364"/>
            <ac:picMk id="2" creationId="{57629123-C84C-1C96-68EA-112DA042402D}"/>
          </ac:picMkLst>
        </pc:picChg>
      </pc:sldChg>
      <pc:sldChg chg="add del modNotesTx">
        <pc:chgData name="Carling Spinney" userId="29b58646-3034-4e12-b4f7-df24bcfe8694" providerId="ADAL" clId="{20F7A0AD-924C-448B-95DD-0DBC481BFDBC}" dt="2025-05-27T14:49:34.002" v="6596" actId="2696"/>
        <pc:sldMkLst>
          <pc:docMk/>
          <pc:sldMk cId="859383430" sldId="365"/>
        </pc:sldMkLst>
      </pc:sldChg>
      <pc:sldChg chg="addSp modSp add mod">
        <pc:chgData name="Carling Spinney" userId="29b58646-3034-4e12-b4f7-df24bcfe8694" providerId="ADAL" clId="{20F7A0AD-924C-448B-95DD-0DBC481BFDBC}" dt="2025-06-02T20:04:56.718" v="12867" actId="962"/>
        <pc:sldMkLst>
          <pc:docMk/>
          <pc:sldMk cId="2243665956" sldId="365"/>
        </pc:sldMkLst>
        <pc:spChg chg="add mod">
          <ac:chgData name="Carling Spinney" userId="29b58646-3034-4e12-b4f7-df24bcfe8694" providerId="ADAL" clId="{20F7A0AD-924C-448B-95DD-0DBC481BFDBC}" dt="2025-05-29T19:05:01.265" v="9669"/>
          <ac:spMkLst>
            <pc:docMk/>
            <pc:sldMk cId="2243665956" sldId="365"/>
            <ac:spMk id="2" creationId="{812664B2-62CA-C552-20BD-5E330DF07EE1}"/>
          </ac:spMkLst>
        </pc:spChg>
        <pc:spChg chg="add mod">
          <ac:chgData name="Carling Spinney" userId="29b58646-3034-4e12-b4f7-df24bcfe8694" providerId="ADAL" clId="{20F7A0AD-924C-448B-95DD-0DBC481BFDBC}" dt="2025-05-29T19:05:01.265" v="9669"/>
          <ac:spMkLst>
            <pc:docMk/>
            <pc:sldMk cId="2243665956" sldId="365"/>
            <ac:spMk id="4" creationId="{5AB58A9E-892C-9FE5-125C-7D713FB770EC}"/>
          </ac:spMkLst>
        </pc:spChg>
        <pc:picChg chg="add mod">
          <ac:chgData name="Carling Spinney" userId="29b58646-3034-4e12-b4f7-df24bcfe8694" providerId="ADAL" clId="{20F7A0AD-924C-448B-95DD-0DBC481BFDBC}" dt="2025-06-02T20:04:56.718" v="12867" actId="962"/>
          <ac:picMkLst>
            <pc:docMk/>
            <pc:sldMk cId="2243665956" sldId="365"/>
            <ac:picMk id="3" creationId="{6F07B60A-6B2B-2764-24A1-F1DE349035D5}"/>
          </ac:picMkLst>
        </pc:picChg>
      </pc:sldChg>
      <pc:sldChg chg="addSp delSp modSp add mod modNotesTx">
        <pc:chgData name="Carling Spinney" userId="29b58646-3034-4e12-b4f7-df24bcfe8694" providerId="ADAL" clId="{20F7A0AD-924C-448B-95DD-0DBC481BFDBC}" dt="2025-06-11T15:58:41.746" v="15018" actId="1076"/>
        <pc:sldMkLst>
          <pc:docMk/>
          <pc:sldMk cId="1705636576" sldId="366"/>
        </pc:sldMkLst>
        <pc:spChg chg="add mod">
          <ac:chgData name="Carling Spinney" userId="29b58646-3034-4e12-b4f7-df24bcfe8694" providerId="ADAL" clId="{20F7A0AD-924C-448B-95DD-0DBC481BFDBC}" dt="2025-05-29T19:05:24.526" v="9673"/>
          <ac:spMkLst>
            <pc:docMk/>
            <pc:sldMk cId="1705636576" sldId="366"/>
            <ac:spMk id="2" creationId="{F85CB2FE-069B-1F9C-CCA3-899A83EF77B4}"/>
          </ac:spMkLst>
        </pc:spChg>
        <pc:spChg chg="add mod">
          <ac:chgData name="Carling Spinney" userId="29b58646-3034-4e12-b4f7-df24bcfe8694" providerId="ADAL" clId="{20F7A0AD-924C-448B-95DD-0DBC481BFDBC}" dt="2025-06-11T15:58:41.746" v="15018" actId="1076"/>
          <ac:spMkLst>
            <pc:docMk/>
            <pc:sldMk cId="1705636576" sldId="366"/>
            <ac:spMk id="4" creationId="{59674C02-D119-8F51-460A-166E15BF5AD3}"/>
          </ac:spMkLst>
        </pc:spChg>
        <pc:spChg chg="add del mod ord">
          <ac:chgData name="Carling Spinney" userId="29b58646-3034-4e12-b4f7-df24bcfe8694" providerId="ADAL" clId="{20F7A0AD-924C-448B-95DD-0DBC481BFDBC}" dt="2025-06-11T15:57:55.380" v="15008" actId="478"/>
          <ac:spMkLst>
            <pc:docMk/>
            <pc:sldMk cId="1705636576" sldId="366"/>
            <ac:spMk id="5" creationId="{EFB965A2-1662-C7A7-EAA8-39EB6C50DDB8}"/>
          </ac:spMkLst>
        </pc:spChg>
        <pc:picChg chg="add mod">
          <ac:chgData name="Carling Spinney" userId="29b58646-3034-4e12-b4f7-df24bcfe8694" providerId="ADAL" clId="{20F7A0AD-924C-448B-95DD-0DBC481BFDBC}" dt="2025-06-02T19:59:30.980" v="12421" actId="962"/>
          <ac:picMkLst>
            <pc:docMk/>
            <pc:sldMk cId="1705636576" sldId="366"/>
            <ac:picMk id="3" creationId="{4E887AE9-04B3-9690-9F51-7743540DAAE1}"/>
          </ac:picMkLst>
        </pc:picChg>
      </pc:sldChg>
      <pc:sldChg chg="addSp modSp add mod modNotesTx">
        <pc:chgData name="Carling Spinney" userId="29b58646-3034-4e12-b4f7-df24bcfe8694" providerId="ADAL" clId="{20F7A0AD-924C-448B-95DD-0DBC481BFDBC}" dt="2025-06-11T15:57:37.279" v="15007" actId="20577"/>
        <pc:sldMkLst>
          <pc:docMk/>
          <pc:sldMk cId="3928183984" sldId="367"/>
        </pc:sldMkLst>
        <pc:spChg chg="add mod">
          <ac:chgData name="Carling Spinney" userId="29b58646-3034-4e12-b4f7-df24bcfe8694" providerId="ADAL" clId="{20F7A0AD-924C-448B-95DD-0DBC481BFDBC}" dt="2025-05-29T19:05:52.154" v="9679"/>
          <ac:spMkLst>
            <pc:docMk/>
            <pc:sldMk cId="3928183984" sldId="367"/>
            <ac:spMk id="2" creationId="{E9703F7A-7E9C-AD13-A606-A2DF130CDCDB}"/>
          </ac:spMkLst>
        </pc:spChg>
        <pc:spChg chg="add mod">
          <ac:chgData name="Carling Spinney" userId="29b58646-3034-4e12-b4f7-df24bcfe8694" providerId="ADAL" clId="{20F7A0AD-924C-448B-95DD-0DBC481BFDBC}" dt="2025-06-11T15:57:37.279" v="15007" actId="20577"/>
          <ac:spMkLst>
            <pc:docMk/>
            <pc:sldMk cId="3928183984" sldId="367"/>
            <ac:spMk id="3" creationId="{76DA3BAB-18A8-8BB0-A899-11DBF80F1915}"/>
          </ac:spMkLst>
        </pc:spChg>
      </pc:sldChg>
      <pc:sldChg chg="addSp delSp modSp add mod ord modCm modNotesTx">
        <pc:chgData name="Carling Spinney" userId="29b58646-3034-4e12-b4f7-df24bcfe8694" providerId="ADAL" clId="{20F7A0AD-924C-448B-95DD-0DBC481BFDBC}" dt="2025-06-11T21:02:44.308" v="15381" actId="962"/>
        <pc:sldMkLst>
          <pc:docMk/>
          <pc:sldMk cId="2167904921" sldId="368"/>
        </pc:sldMkLst>
        <pc:spChg chg="add mod">
          <ac:chgData name="Carling Spinney" userId="29b58646-3034-4e12-b4f7-df24bcfe8694" providerId="ADAL" clId="{20F7A0AD-924C-448B-95DD-0DBC481BFDBC}" dt="2025-05-29T19:06:50.838" v="9684"/>
          <ac:spMkLst>
            <pc:docMk/>
            <pc:sldMk cId="2167904921" sldId="368"/>
            <ac:spMk id="2" creationId="{34AB9EF6-8210-7048-66AD-7A26BE1E1194}"/>
          </ac:spMkLst>
        </pc:spChg>
        <pc:spChg chg="add mod">
          <ac:chgData name="Carling Spinney" userId="29b58646-3034-4e12-b4f7-df24bcfe8694" providerId="ADAL" clId="{20F7A0AD-924C-448B-95DD-0DBC481BFDBC}" dt="2025-06-11T21:00:27.052" v="15065" actId="962"/>
          <ac:spMkLst>
            <pc:docMk/>
            <pc:sldMk cId="2167904921" sldId="368"/>
            <ac:spMk id="3" creationId="{F70AB8E3-3078-41B4-3BDB-0655311D7A56}"/>
          </ac:spMkLst>
        </pc:spChg>
        <pc:picChg chg="add mod modCrop">
          <ac:chgData name="Carling Spinney" userId="29b58646-3034-4e12-b4f7-df24bcfe8694" providerId="ADAL" clId="{20F7A0AD-924C-448B-95DD-0DBC481BFDBC}" dt="2025-06-11T21:02:26.442" v="15185" actId="962"/>
          <ac:picMkLst>
            <pc:docMk/>
            <pc:sldMk cId="2167904921" sldId="368"/>
            <ac:picMk id="5" creationId="{FD4E8BE3-6689-142B-870B-F172E20C3825}"/>
          </ac:picMkLst>
        </pc:picChg>
        <pc:picChg chg="del mod">
          <ac:chgData name="Carling Spinney" userId="29b58646-3034-4e12-b4f7-df24bcfe8694" providerId="ADAL" clId="{20F7A0AD-924C-448B-95DD-0DBC481BFDBC}" dt="2025-06-11T20:58:19.008" v="15058" actId="478"/>
          <ac:picMkLst>
            <pc:docMk/>
            <pc:sldMk cId="2167904921" sldId="368"/>
            <ac:picMk id="6" creationId="{A97C9547-4A20-2008-9E4B-CC9D72FB7E88}"/>
          </ac:picMkLst>
        </pc:picChg>
        <pc:picChg chg="del mod">
          <ac:chgData name="Carling Spinney" userId="29b58646-3034-4e12-b4f7-df24bcfe8694" providerId="ADAL" clId="{20F7A0AD-924C-448B-95DD-0DBC481BFDBC}" dt="2025-06-11T21:00:31.102" v="15067" actId="478"/>
          <ac:picMkLst>
            <pc:docMk/>
            <pc:sldMk cId="2167904921" sldId="368"/>
            <ac:picMk id="7" creationId="{08985430-3117-B1B3-199F-EF8C97426BBD}"/>
          </ac:picMkLst>
        </pc:picChg>
        <pc:picChg chg="add mod modCrop">
          <ac:chgData name="Carling Spinney" userId="29b58646-3034-4e12-b4f7-df24bcfe8694" providerId="ADAL" clId="{20F7A0AD-924C-448B-95DD-0DBC481BFDBC}" dt="2025-06-11T21:02:44.308" v="15381" actId="962"/>
          <ac:picMkLst>
            <pc:docMk/>
            <pc:sldMk cId="2167904921" sldId="368"/>
            <ac:picMk id="9" creationId="{731223D5-A7AC-9AC7-EF45-034BEBBC273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ling Spinney" userId="29b58646-3034-4e12-b4f7-df24bcfe8694" providerId="ADAL" clId="{20F7A0AD-924C-448B-95DD-0DBC481BFDBC}" dt="2025-05-29T19:30:30.918" v="9859" actId="20577"/>
              <pc2:cmMkLst xmlns:pc2="http://schemas.microsoft.com/office/powerpoint/2019/9/main/command">
                <pc:docMk/>
                <pc:sldMk cId="2167904921" sldId="368"/>
                <pc2:cmMk id="{E536541A-45CD-4F1D-B5CD-7E61529D948C}"/>
              </pc2:cmMkLst>
            </pc226:cmChg>
          </p:ext>
        </pc:extLst>
      </pc:sldChg>
      <pc:sldChg chg="addSp delSp modSp add mod modNotesTx">
        <pc:chgData name="Carling Spinney" userId="29b58646-3034-4e12-b4f7-df24bcfe8694" providerId="ADAL" clId="{20F7A0AD-924C-448B-95DD-0DBC481BFDBC}" dt="2025-06-06T17:40:51.170" v="14592" actId="13244"/>
        <pc:sldMkLst>
          <pc:docMk/>
          <pc:sldMk cId="3858948868" sldId="369"/>
        </pc:sldMkLst>
        <pc:spChg chg="add mod">
          <ac:chgData name="Carling Spinney" userId="29b58646-3034-4e12-b4f7-df24bcfe8694" providerId="ADAL" clId="{20F7A0AD-924C-448B-95DD-0DBC481BFDBC}" dt="2025-05-29T19:08:48.628" v="9688"/>
          <ac:spMkLst>
            <pc:docMk/>
            <pc:sldMk cId="3858948868" sldId="369"/>
            <ac:spMk id="2" creationId="{6973B6F7-D974-19D6-03C0-7EB21AAB839C}"/>
          </ac:spMkLst>
        </pc:spChg>
        <pc:spChg chg="add mod">
          <ac:chgData name="Carling Spinney" userId="29b58646-3034-4e12-b4f7-df24bcfe8694" providerId="ADAL" clId="{20F7A0AD-924C-448B-95DD-0DBC481BFDBC}" dt="2025-05-29T19:08:48.628" v="9688"/>
          <ac:spMkLst>
            <pc:docMk/>
            <pc:sldMk cId="3858948868" sldId="369"/>
            <ac:spMk id="5" creationId="{E6A972E6-0FED-9AA5-5436-DC6A804C141A}"/>
          </ac:spMkLst>
        </pc:spChg>
        <pc:picChg chg="mod ord">
          <ac:chgData name="Carling Spinney" userId="29b58646-3034-4e12-b4f7-df24bcfe8694" providerId="ADAL" clId="{20F7A0AD-924C-448B-95DD-0DBC481BFDBC}" dt="2025-06-06T17:40:51.170" v="14592" actId="13244"/>
          <ac:picMkLst>
            <pc:docMk/>
            <pc:sldMk cId="3858948868" sldId="369"/>
            <ac:picMk id="4" creationId="{B15A6CA3-02D0-D9D9-7542-321D9AE25DEC}"/>
          </ac:picMkLst>
        </pc:picChg>
      </pc:sldChg>
      <pc:sldChg chg="addSp modSp add mod">
        <pc:chgData name="Carling Spinney" userId="29b58646-3034-4e12-b4f7-df24bcfe8694" providerId="ADAL" clId="{20F7A0AD-924C-448B-95DD-0DBC481BFDBC}" dt="2025-06-06T18:15:19.580" v="14630" actId="13244"/>
        <pc:sldMkLst>
          <pc:docMk/>
          <pc:sldMk cId="4024784056" sldId="370"/>
        </pc:sldMkLst>
        <pc:spChg chg="add mod">
          <ac:chgData name="Carling Spinney" userId="29b58646-3034-4e12-b4f7-df24bcfe8694" providerId="ADAL" clId="{20F7A0AD-924C-448B-95DD-0DBC481BFDBC}" dt="2025-06-02T18:59:20.607" v="12407" actId="1076"/>
          <ac:spMkLst>
            <pc:docMk/>
            <pc:sldMk cId="4024784056" sldId="370"/>
            <ac:spMk id="2" creationId="{3087639A-B792-5765-897A-036CA6C9F9A8}"/>
          </ac:spMkLst>
        </pc:spChg>
        <pc:spChg chg="add mod">
          <ac:chgData name="Carling Spinney" userId="29b58646-3034-4e12-b4f7-df24bcfe8694" providerId="ADAL" clId="{20F7A0AD-924C-448B-95DD-0DBC481BFDBC}" dt="2025-06-02T18:59:24.747" v="12408" actId="1076"/>
          <ac:spMkLst>
            <pc:docMk/>
            <pc:sldMk cId="4024784056" sldId="370"/>
            <ac:spMk id="3" creationId="{973E3B2F-11CE-5777-4C3C-3CF2ECF3A01D}"/>
          </ac:spMkLst>
        </pc:spChg>
        <pc:picChg chg="add mod ord">
          <ac:chgData name="Carling Spinney" userId="29b58646-3034-4e12-b4f7-df24bcfe8694" providerId="ADAL" clId="{20F7A0AD-924C-448B-95DD-0DBC481BFDBC}" dt="2025-06-06T18:15:19.580" v="14630" actId="13244"/>
          <ac:picMkLst>
            <pc:docMk/>
            <pc:sldMk cId="4024784056" sldId="370"/>
            <ac:picMk id="4" creationId="{7020B0FE-3750-9E41-8874-5B7B95AD7503}"/>
          </ac:picMkLst>
        </pc:picChg>
      </pc:sldChg>
      <pc:sldChg chg="addSp modSp add modNotesTx">
        <pc:chgData name="Carling Spinney" userId="29b58646-3034-4e12-b4f7-df24bcfe8694" providerId="ADAL" clId="{20F7A0AD-924C-448B-95DD-0DBC481BFDBC}" dt="2025-05-30T15:33:36.981" v="12140" actId="20577"/>
        <pc:sldMkLst>
          <pc:docMk/>
          <pc:sldMk cId="1365920242" sldId="371"/>
        </pc:sldMkLst>
        <pc:spChg chg="add mod">
          <ac:chgData name="Carling Spinney" userId="29b58646-3034-4e12-b4f7-df24bcfe8694" providerId="ADAL" clId="{20F7A0AD-924C-448B-95DD-0DBC481BFDBC}" dt="2025-05-29T19:13:39.956" v="9695"/>
          <ac:spMkLst>
            <pc:docMk/>
            <pc:sldMk cId="1365920242" sldId="371"/>
            <ac:spMk id="2" creationId="{947ABE1D-6359-BE28-7260-82A02CB807C9}"/>
          </ac:spMkLst>
        </pc:spChg>
        <pc:spChg chg="add mod">
          <ac:chgData name="Carling Spinney" userId="29b58646-3034-4e12-b4f7-df24bcfe8694" providerId="ADAL" clId="{20F7A0AD-924C-448B-95DD-0DBC481BFDBC}" dt="2025-05-29T19:13:39.956" v="9695"/>
          <ac:spMkLst>
            <pc:docMk/>
            <pc:sldMk cId="1365920242" sldId="371"/>
            <ac:spMk id="3" creationId="{168E5DA7-CDDD-2488-12C7-D3B75ECFE59A}"/>
          </ac:spMkLst>
        </pc:spChg>
      </pc:sldChg>
      <pc:sldChg chg="addSp delSp modSp add mod ord modNotesTx">
        <pc:chgData name="Carling Spinney" userId="29b58646-3034-4e12-b4f7-df24bcfe8694" providerId="ADAL" clId="{20F7A0AD-924C-448B-95DD-0DBC481BFDBC}" dt="2025-06-11T16:40:49.131" v="15050" actId="20577"/>
        <pc:sldMkLst>
          <pc:docMk/>
          <pc:sldMk cId="1764667266" sldId="372"/>
        </pc:sldMkLst>
        <pc:spChg chg="add mod ord">
          <ac:chgData name="Carling Spinney" userId="29b58646-3034-4e12-b4f7-df24bcfe8694" providerId="ADAL" clId="{20F7A0AD-924C-448B-95DD-0DBC481BFDBC}" dt="2025-06-11T16:40:31.916" v="15034" actId="1076"/>
          <ac:spMkLst>
            <pc:docMk/>
            <pc:sldMk cId="1764667266" sldId="372"/>
            <ac:spMk id="3" creationId="{72BDA54C-BB63-1C81-FDC8-4406E915C86E}"/>
          </ac:spMkLst>
        </pc:spChg>
        <pc:spChg chg="add del mod ord">
          <ac:chgData name="Carling Spinney" userId="29b58646-3034-4e12-b4f7-df24bcfe8694" providerId="ADAL" clId="{20F7A0AD-924C-448B-95DD-0DBC481BFDBC}" dt="2025-06-11T16:36:56.703" v="15030" actId="478"/>
          <ac:spMkLst>
            <pc:docMk/>
            <pc:sldMk cId="1764667266" sldId="372"/>
            <ac:spMk id="4" creationId="{9ADFE66E-34B7-225A-4283-10E0241E7B97}"/>
          </ac:spMkLst>
        </pc:spChg>
        <pc:spChg chg="add mod ord">
          <ac:chgData name="Carling Spinney" userId="29b58646-3034-4e12-b4f7-df24bcfe8694" providerId="ADAL" clId="{20F7A0AD-924C-448B-95DD-0DBC481BFDBC}" dt="2025-06-11T16:40:31.916" v="15034" actId="1076"/>
          <ac:spMkLst>
            <pc:docMk/>
            <pc:sldMk cId="1764667266" sldId="372"/>
            <ac:spMk id="5" creationId="{692A6E1C-6418-0380-B28C-8927ADFA6E05}"/>
          </ac:spMkLst>
        </pc:spChg>
        <pc:spChg chg="add del mod ord">
          <ac:chgData name="Carling Spinney" userId="29b58646-3034-4e12-b4f7-df24bcfe8694" providerId="ADAL" clId="{20F7A0AD-924C-448B-95DD-0DBC481BFDBC}" dt="2025-06-11T16:36:57.869" v="15031" actId="478"/>
          <ac:spMkLst>
            <pc:docMk/>
            <pc:sldMk cId="1764667266" sldId="372"/>
            <ac:spMk id="6" creationId="{331BC356-00EC-E7B8-3BAB-4E144986D8E7}"/>
          </ac:spMkLst>
        </pc:spChg>
        <pc:spChg chg="add del mod ord">
          <ac:chgData name="Carling Spinney" userId="29b58646-3034-4e12-b4f7-df24bcfe8694" providerId="ADAL" clId="{20F7A0AD-924C-448B-95DD-0DBC481BFDBC}" dt="2025-06-11T16:36:59.941" v="15033" actId="478"/>
          <ac:spMkLst>
            <pc:docMk/>
            <pc:sldMk cId="1764667266" sldId="372"/>
            <ac:spMk id="7" creationId="{7ABAD696-3CEC-2704-18D2-6CC5B5F2905D}"/>
          </ac:spMkLst>
        </pc:spChg>
        <pc:spChg chg="add mod ord">
          <ac:chgData name="Carling Spinney" userId="29b58646-3034-4e12-b4f7-df24bcfe8694" providerId="ADAL" clId="{20F7A0AD-924C-448B-95DD-0DBC481BFDBC}" dt="2025-06-11T16:40:31.916" v="15034" actId="1076"/>
          <ac:spMkLst>
            <pc:docMk/>
            <pc:sldMk cId="1764667266" sldId="372"/>
            <ac:spMk id="8" creationId="{4C7966B5-D19A-CF0A-D288-9C8E20656ED5}"/>
          </ac:spMkLst>
        </pc:spChg>
        <pc:spChg chg="add mod ord">
          <ac:chgData name="Carling Spinney" userId="29b58646-3034-4e12-b4f7-df24bcfe8694" providerId="ADAL" clId="{20F7A0AD-924C-448B-95DD-0DBC481BFDBC}" dt="2025-06-11T16:40:49.131" v="15050" actId="20577"/>
          <ac:spMkLst>
            <pc:docMk/>
            <pc:sldMk cId="1764667266" sldId="372"/>
            <ac:spMk id="9" creationId="{C7CC504A-F67C-213E-4F97-81062783A64A}"/>
          </ac:spMkLst>
        </pc:spChg>
        <pc:spChg chg="add del mod ord">
          <ac:chgData name="Carling Spinney" userId="29b58646-3034-4e12-b4f7-df24bcfe8694" providerId="ADAL" clId="{20F7A0AD-924C-448B-95DD-0DBC481BFDBC}" dt="2025-06-11T16:36:59.037" v="15032" actId="478"/>
          <ac:spMkLst>
            <pc:docMk/>
            <pc:sldMk cId="1764667266" sldId="372"/>
            <ac:spMk id="19" creationId="{C4E6C56E-7FB0-2452-FDFC-C352D1FA99BA}"/>
          </ac:spMkLst>
        </pc:spChg>
        <pc:spChg chg="add mod ord">
          <ac:chgData name="Carling Spinney" userId="29b58646-3034-4e12-b4f7-df24bcfe8694" providerId="ADAL" clId="{20F7A0AD-924C-448B-95DD-0DBC481BFDBC}" dt="2025-06-06T17:41:17.497" v="14593" actId="13244"/>
          <ac:spMkLst>
            <pc:docMk/>
            <pc:sldMk cId="1764667266" sldId="372"/>
            <ac:spMk id="22" creationId="{B7DA3A41-0281-7CD3-C9FA-187B43E06A40}"/>
          </ac:spMkLst>
        </pc:spChg>
      </pc:sldChg>
      <pc:sldChg chg="addSp modSp add modNotesTx">
        <pc:chgData name="Carling Spinney" userId="29b58646-3034-4e12-b4f7-df24bcfe8694" providerId="ADAL" clId="{20F7A0AD-924C-448B-95DD-0DBC481BFDBC}" dt="2025-05-29T19:15:37.640" v="9703"/>
        <pc:sldMkLst>
          <pc:docMk/>
          <pc:sldMk cId="1084529694" sldId="373"/>
        </pc:sldMkLst>
        <pc:spChg chg="add mod">
          <ac:chgData name="Carling Spinney" userId="29b58646-3034-4e12-b4f7-df24bcfe8694" providerId="ADAL" clId="{20F7A0AD-924C-448B-95DD-0DBC481BFDBC}" dt="2025-05-29T19:15:32.913" v="9702"/>
          <ac:spMkLst>
            <pc:docMk/>
            <pc:sldMk cId="1084529694" sldId="373"/>
            <ac:spMk id="2" creationId="{FDEF9EDC-8961-B201-0110-6D20F591FAA1}"/>
          </ac:spMkLst>
        </pc:spChg>
        <pc:spChg chg="add mod">
          <ac:chgData name="Carling Spinney" userId="29b58646-3034-4e12-b4f7-df24bcfe8694" providerId="ADAL" clId="{20F7A0AD-924C-448B-95DD-0DBC481BFDBC}" dt="2025-05-29T19:15:32.913" v="9702"/>
          <ac:spMkLst>
            <pc:docMk/>
            <pc:sldMk cId="1084529694" sldId="373"/>
            <ac:spMk id="3" creationId="{82C35F7C-B495-27CD-F277-6A3EE03C2220}"/>
          </ac:spMkLst>
        </pc:spChg>
      </pc:sldChg>
      <pc:sldChg chg="addSp modSp add mod ord modNotesTx">
        <pc:chgData name="Carling Spinney" userId="29b58646-3034-4e12-b4f7-df24bcfe8694" providerId="ADAL" clId="{20F7A0AD-924C-448B-95DD-0DBC481BFDBC}" dt="2025-06-06T17:44:29.589" v="14615" actId="13244"/>
        <pc:sldMkLst>
          <pc:docMk/>
          <pc:sldMk cId="168475654" sldId="374"/>
        </pc:sldMkLst>
        <pc:spChg chg="add mod">
          <ac:chgData name="Carling Spinney" userId="29b58646-3034-4e12-b4f7-df24bcfe8694" providerId="ADAL" clId="{20F7A0AD-924C-448B-95DD-0DBC481BFDBC}" dt="2025-06-02T20:06:12.704" v="12997" actId="962"/>
          <ac:spMkLst>
            <pc:docMk/>
            <pc:sldMk cId="168475654" sldId="374"/>
            <ac:spMk id="3" creationId="{5F556FA8-EB4F-0B3F-08A4-5001B031DA93}"/>
          </ac:spMkLst>
        </pc:spChg>
        <pc:spChg chg="add mod ord">
          <ac:chgData name="Carling Spinney" userId="29b58646-3034-4e12-b4f7-df24bcfe8694" providerId="ADAL" clId="{20F7A0AD-924C-448B-95DD-0DBC481BFDBC}" dt="2025-06-06T17:43:38.446" v="14608" actId="13244"/>
          <ac:spMkLst>
            <pc:docMk/>
            <pc:sldMk cId="168475654" sldId="374"/>
            <ac:spMk id="9" creationId="{EA1CBD65-460E-9ABF-0C05-C9899E9355ED}"/>
          </ac:spMkLst>
        </pc:spChg>
        <pc:spChg chg="add mod ord">
          <ac:chgData name="Carling Spinney" userId="29b58646-3034-4e12-b4f7-df24bcfe8694" providerId="ADAL" clId="{20F7A0AD-924C-448B-95DD-0DBC481BFDBC}" dt="2025-06-06T17:43:14.480" v="14605" actId="13244"/>
          <ac:spMkLst>
            <pc:docMk/>
            <pc:sldMk cId="168475654" sldId="374"/>
            <ac:spMk id="10" creationId="{43988C9B-0EE3-EB8E-F74F-F231DFB463AE}"/>
          </ac:spMkLst>
        </pc:spChg>
        <pc:spChg chg="add mod ord">
          <ac:chgData name="Carling Spinney" userId="29b58646-3034-4e12-b4f7-df24bcfe8694" providerId="ADAL" clId="{20F7A0AD-924C-448B-95DD-0DBC481BFDBC}" dt="2025-06-06T17:43:55.950" v="14610" actId="13244"/>
          <ac:spMkLst>
            <pc:docMk/>
            <pc:sldMk cId="168475654" sldId="374"/>
            <ac:spMk id="11" creationId="{E463D2B3-9ED4-FFAC-D3FD-2DC4148A5F1E}"/>
          </ac:spMkLst>
        </pc:spChg>
        <pc:spChg chg="add mod ord">
          <ac:chgData name="Carling Spinney" userId="29b58646-3034-4e12-b4f7-df24bcfe8694" providerId="ADAL" clId="{20F7A0AD-924C-448B-95DD-0DBC481BFDBC}" dt="2025-06-06T17:44:03.764" v="14612" actId="13244"/>
          <ac:spMkLst>
            <pc:docMk/>
            <pc:sldMk cId="168475654" sldId="374"/>
            <ac:spMk id="12" creationId="{37B2C7A1-858C-D57A-D305-773DEBCFB129}"/>
          </ac:spMkLst>
        </pc:spChg>
        <pc:spChg chg="add mod ord">
          <ac:chgData name="Carling Spinney" userId="29b58646-3034-4e12-b4f7-df24bcfe8694" providerId="ADAL" clId="{20F7A0AD-924C-448B-95DD-0DBC481BFDBC}" dt="2025-06-06T17:44:12.231" v="14614" actId="1035"/>
          <ac:spMkLst>
            <pc:docMk/>
            <pc:sldMk cId="168475654" sldId="374"/>
            <ac:spMk id="13" creationId="{62D15DAA-BC62-CAD4-F268-9AEF1691CE30}"/>
          </ac:spMkLst>
        </pc:spChg>
        <pc:picChg chg="add mod">
          <ac:chgData name="Carling Spinney" userId="29b58646-3034-4e12-b4f7-df24bcfe8694" providerId="ADAL" clId="{20F7A0AD-924C-448B-95DD-0DBC481BFDBC}" dt="2025-06-02T20:06:37.536" v="13163" actId="962"/>
          <ac:picMkLst>
            <pc:docMk/>
            <pc:sldMk cId="168475654" sldId="374"/>
            <ac:picMk id="2" creationId="{70496E27-223A-E26B-A57D-80A1B7A40015}"/>
          </ac:picMkLst>
        </pc:picChg>
        <pc:picChg chg="add mod ord">
          <ac:chgData name="Carling Spinney" userId="29b58646-3034-4e12-b4f7-df24bcfe8694" providerId="ADAL" clId="{20F7A0AD-924C-448B-95DD-0DBC481BFDBC}" dt="2025-06-06T17:43:28.542" v="14607" actId="13244"/>
          <ac:picMkLst>
            <pc:docMk/>
            <pc:sldMk cId="168475654" sldId="374"/>
            <ac:picMk id="5" creationId="{32AA8421-FB58-59EA-DBE9-E03ED94ADCD0}"/>
          </ac:picMkLst>
        </pc:picChg>
        <pc:picChg chg="add mod ord">
          <ac:chgData name="Carling Spinney" userId="29b58646-3034-4e12-b4f7-df24bcfe8694" providerId="ADAL" clId="{20F7A0AD-924C-448B-95DD-0DBC481BFDBC}" dt="2025-06-06T17:43:51.828" v="14609" actId="13244"/>
          <ac:picMkLst>
            <pc:docMk/>
            <pc:sldMk cId="168475654" sldId="374"/>
            <ac:picMk id="6" creationId="{C99310A6-4F8E-D338-782F-DBC32B6C13C0}"/>
          </ac:picMkLst>
        </pc:picChg>
        <pc:picChg chg="add mod ord">
          <ac:chgData name="Carling Spinney" userId="29b58646-3034-4e12-b4f7-df24bcfe8694" providerId="ADAL" clId="{20F7A0AD-924C-448B-95DD-0DBC481BFDBC}" dt="2025-06-06T17:44:02.672" v="14611" actId="13244"/>
          <ac:picMkLst>
            <pc:docMk/>
            <pc:sldMk cId="168475654" sldId="374"/>
            <ac:picMk id="7" creationId="{9500B6B1-DA67-EA43-B447-ADF2416AE517}"/>
          </ac:picMkLst>
        </pc:picChg>
        <pc:picChg chg="add mod ord">
          <ac:chgData name="Carling Spinney" userId="29b58646-3034-4e12-b4f7-df24bcfe8694" providerId="ADAL" clId="{20F7A0AD-924C-448B-95DD-0DBC481BFDBC}" dt="2025-06-06T17:43:18.281" v="14606" actId="13244"/>
          <ac:picMkLst>
            <pc:docMk/>
            <pc:sldMk cId="168475654" sldId="374"/>
            <ac:picMk id="8" creationId="{421931AE-D271-C42C-2F85-27537A9C8EBE}"/>
          </ac:picMkLst>
        </pc:picChg>
        <pc:cxnChg chg="mod ord">
          <ac:chgData name="Carling Spinney" userId="29b58646-3034-4e12-b4f7-df24bcfe8694" providerId="ADAL" clId="{20F7A0AD-924C-448B-95DD-0DBC481BFDBC}" dt="2025-06-06T17:44:29.589" v="14615" actId="13244"/>
          <ac:cxnSpMkLst>
            <pc:docMk/>
            <pc:sldMk cId="168475654" sldId="374"/>
            <ac:cxnSpMk id="4" creationId="{1B586D1C-93CE-8A02-25C6-49F0FFBF3DC8}"/>
          </ac:cxnSpMkLst>
        </pc:cxnChg>
      </pc:sldChg>
      <pc:sldChg chg="addSp modSp add mod ord modNotesTx">
        <pc:chgData name="Carling Spinney" userId="29b58646-3034-4e12-b4f7-df24bcfe8694" providerId="ADAL" clId="{20F7A0AD-924C-448B-95DD-0DBC481BFDBC}" dt="2025-06-06T17:42:30.369" v="14603" actId="13244"/>
        <pc:sldMkLst>
          <pc:docMk/>
          <pc:sldMk cId="2895219414" sldId="375"/>
        </pc:sldMkLst>
        <pc:spChg chg="add mod ord">
          <ac:chgData name="Carling Spinney" userId="29b58646-3034-4e12-b4f7-df24bcfe8694" providerId="ADAL" clId="{20F7A0AD-924C-448B-95DD-0DBC481BFDBC}" dt="2025-06-06T17:42:30.369" v="14603" actId="13244"/>
          <ac:spMkLst>
            <pc:docMk/>
            <pc:sldMk cId="2895219414" sldId="375"/>
            <ac:spMk id="3" creationId="{CA56C822-0D37-9F42-85EC-F11E4D59B0B9}"/>
          </ac:spMkLst>
        </pc:spChg>
        <pc:picChg chg="add mod">
          <ac:chgData name="Carling Spinney" userId="29b58646-3034-4e12-b4f7-df24bcfe8694" providerId="ADAL" clId="{20F7A0AD-924C-448B-95DD-0DBC481BFDBC}" dt="2025-06-02T20:05:59.382" v="12995" actId="962"/>
          <ac:picMkLst>
            <pc:docMk/>
            <pc:sldMk cId="2895219414" sldId="375"/>
            <ac:picMk id="2" creationId="{3697F9AB-12E5-68A3-4B12-0244F5B38A99}"/>
          </ac:picMkLst>
        </pc:picChg>
      </pc:sldChg>
      <pc:sldChg chg="addSp delSp modSp add mod ord modNotesTx">
        <pc:chgData name="Carling Spinney" userId="29b58646-3034-4e12-b4f7-df24bcfe8694" providerId="ADAL" clId="{20F7A0AD-924C-448B-95DD-0DBC481BFDBC}" dt="2025-06-11T16:46:52.818" v="15056" actId="1076"/>
        <pc:sldMkLst>
          <pc:docMk/>
          <pc:sldMk cId="3365808320" sldId="376"/>
        </pc:sldMkLst>
        <pc:spChg chg="add mod ord">
          <ac:chgData name="Carling Spinney" userId="29b58646-3034-4e12-b4f7-df24bcfe8694" providerId="ADAL" clId="{20F7A0AD-924C-448B-95DD-0DBC481BFDBC}" dt="2025-06-06T17:45:20.969" v="14618" actId="13244"/>
          <ac:spMkLst>
            <pc:docMk/>
            <pc:sldMk cId="3365808320" sldId="376"/>
            <ac:spMk id="6" creationId="{6EB2D97A-6DA2-38BD-7DFB-25318E6875B6}"/>
          </ac:spMkLst>
        </pc:spChg>
        <pc:spChg chg="add mod ord">
          <ac:chgData name="Carling Spinney" userId="29b58646-3034-4e12-b4f7-df24bcfe8694" providerId="ADAL" clId="{20F7A0AD-924C-448B-95DD-0DBC481BFDBC}" dt="2025-06-11T16:46:45.125" v="15053" actId="1076"/>
          <ac:spMkLst>
            <pc:docMk/>
            <pc:sldMk cId="3365808320" sldId="376"/>
            <ac:spMk id="7" creationId="{2F8C7F1B-4115-9807-006F-1A3E4DE83AB9}"/>
          </ac:spMkLst>
        </pc:spChg>
        <pc:spChg chg="add mod ord">
          <ac:chgData name="Carling Spinney" userId="29b58646-3034-4e12-b4f7-df24bcfe8694" providerId="ADAL" clId="{20F7A0AD-924C-448B-95DD-0DBC481BFDBC}" dt="2025-06-06T17:45:40.660" v="14621" actId="13244"/>
          <ac:spMkLst>
            <pc:docMk/>
            <pc:sldMk cId="3365808320" sldId="376"/>
            <ac:spMk id="9" creationId="{ABAFADA2-1FD3-3219-AB83-87387FAEAC75}"/>
          </ac:spMkLst>
        </pc:spChg>
        <pc:spChg chg="add mod ord">
          <ac:chgData name="Carling Spinney" userId="29b58646-3034-4e12-b4f7-df24bcfe8694" providerId="ADAL" clId="{20F7A0AD-924C-448B-95DD-0DBC481BFDBC}" dt="2025-06-06T17:44:55.821" v="14616" actId="13244"/>
          <ac:spMkLst>
            <pc:docMk/>
            <pc:sldMk cId="3365808320" sldId="376"/>
            <ac:spMk id="10" creationId="{9EB554A1-2A2B-5A99-DCAD-86150F20C240}"/>
          </ac:spMkLst>
        </pc:spChg>
        <pc:picChg chg="add mod">
          <ac:chgData name="Carling Spinney" userId="29b58646-3034-4e12-b4f7-df24bcfe8694" providerId="ADAL" clId="{20F7A0AD-924C-448B-95DD-0DBC481BFDBC}" dt="2025-06-02T20:07:27.417" v="13368" actId="962"/>
          <ac:picMkLst>
            <pc:docMk/>
            <pc:sldMk cId="3365808320" sldId="376"/>
            <ac:picMk id="2" creationId="{C1932731-42D0-EA4F-7688-3C0905554C6B}"/>
          </ac:picMkLst>
        </pc:picChg>
        <pc:picChg chg="add mod">
          <ac:chgData name="Carling Spinney" userId="29b58646-3034-4e12-b4f7-df24bcfe8694" providerId="ADAL" clId="{20F7A0AD-924C-448B-95DD-0DBC481BFDBC}" dt="2025-06-02T20:08:13.257" v="13544" actId="962"/>
          <ac:picMkLst>
            <pc:docMk/>
            <pc:sldMk cId="3365808320" sldId="376"/>
            <ac:picMk id="3" creationId="{32A3B117-3DE3-33E4-FD9E-68547E94EBC6}"/>
          </ac:picMkLst>
        </pc:picChg>
        <pc:picChg chg="add mod ord">
          <ac:chgData name="Carling Spinney" userId="29b58646-3034-4e12-b4f7-df24bcfe8694" providerId="ADAL" clId="{20F7A0AD-924C-448B-95DD-0DBC481BFDBC}" dt="2025-06-06T17:45:11.784" v="14617" actId="13244"/>
          <ac:picMkLst>
            <pc:docMk/>
            <pc:sldMk cId="3365808320" sldId="376"/>
            <ac:picMk id="4" creationId="{BBC5D9EB-88F2-9538-DBCE-E79D5073911E}"/>
          </ac:picMkLst>
        </pc:picChg>
        <pc:picChg chg="add mod">
          <ac:chgData name="Carling Spinney" userId="29b58646-3034-4e12-b4f7-df24bcfe8694" providerId="ADAL" clId="{20F7A0AD-924C-448B-95DD-0DBC481BFDBC}" dt="2025-06-11T16:46:52.818" v="15056" actId="1076"/>
          <ac:picMkLst>
            <pc:docMk/>
            <pc:sldMk cId="3365808320" sldId="376"/>
            <ac:picMk id="5" creationId="{357D66A2-272B-F238-AA1A-9CB5F757322A}"/>
          </ac:picMkLst>
        </pc:picChg>
        <pc:picChg chg="add del mod ord">
          <ac:chgData name="Carling Spinney" userId="29b58646-3034-4e12-b4f7-df24bcfe8694" providerId="ADAL" clId="{20F7A0AD-924C-448B-95DD-0DBC481BFDBC}" dt="2025-06-11T16:46:48.369" v="15054" actId="21"/>
          <ac:picMkLst>
            <pc:docMk/>
            <pc:sldMk cId="3365808320" sldId="376"/>
            <ac:picMk id="8" creationId="{357D66A2-272B-F238-AA1A-9CB5F757322A}"/>
          </ac:picMkLst>
        </pc:picChg>
      </pc:sldChg>
      <pc:sldChg chg="add del ord">
        <pc:chgData name="Carling Spinney" userId="29b58646-3034-4e12-b4f7-df24bcfe8694" providerId="ADAL" clId="{20F7A0AD-924C-448B-95DD-0DBC481BFDBC}" dt="2025-05-29T19:18:14.268" v="9756" actId="47"/>
        <pc:sldMkLst>
          <pc:docMk/>
          <pc:sldMk cId="1132083108" sldId="377"/>
        </pc:sldMkLst>
      </pc:sldChg>
      <pc:sldChg chg="add">
        <pc:chgData name="Carling Spinney" userId="29b58646-3034-4e12-b4f7-df24bcfe8694" providerId="ADAL" clId="{20F7A0AD-924C-448B-95DD-0DBC481BFDBC}" dt="2025-05-29T19:22:16.319" v="9789"/>
        <pc:sldMkLst>
          <pc:docMk/>
          <pc:sldMk cId="3479258732" sldId="377"/>
        </pc:sldMkLst>
      </pc:sldChg>
      <pc:sldChg chg="addSp delSp modSp add mod modNotesTx">
        <pc:chgData name="Carling Spinney" userId="29b58646-3034-4e12-b4f7-df24bcfe8694" providerId="ADAL" clId="{20F7A0AD-924C-448B-95DD-0DBC481BFDBC}" dt="2025-06-11T21:05:32.256" v="15432" actId="1076"/>
        <pc:sldMkLst>
          <pc:docMk/>
          <pc:sldMk cId="3659023925" sldId="377"/>
        </pc:sldMkLst>
        <pc:spChg chg="add mod">
          <ac:chgData name="Carling Spinney" userId="29b58646-3034-4e12-b4f7-df24bcfe8694" providerId="ADAL" clId="{20F7A0AD-924C-448B-95DD-0DBC481BFDBC}" dt="2025-06-11T21:05:32.256" v="15432" actId="1076"/>
          <ac:spMkLst>
            <pc:docMk/>
            <pc:sldMk cId="3659023925" sldId="377"/>
            <ac:spMk id="2" creationId="{3D549347-EC2E-3F64-B990-B2B40C327327}"/>
          </ac:spMkLst>
        </pc:spChg>
        <pc:spChg chg="add mod">
          <ac:chgData name="Carling Spinney" userId="29b58646-3034-4e12-b4f7-df24bcfe8694" providerId="ADAL" clId="{20F7A0AD-924C-448B-95DD-0DBC481BFDBC}" dt="2025-06-11T14:40:07.152" v="14701" actId="20577"/>
          <ac:spMkLst>
            <pc:docMk/>
            <pc:sldMk cId="3659023925" sldId="377"/>
            <ac:spMk id="4" creationId="{0E842EA7-52DB-F114-8155-DF637406B063}"/>
          </ac:spMkLst>
        </pc:spChg>
      </pc:sldChg>
      <pc:sldChg chg="add del">
        <pc:chgData name="Carling Spinney" userId="29b58646-3034-4e12-b4f7-df24bcfe8694" providerId="ADAL" clId="{20F7A0AD-924C-448B-95DD-0DBC481BFDBC}" dt="2025-05-29T20:09:32.139" v="12030" actId="2696"/>
        <pc:sldMkLst>
          <pc:docMk/>
          <pc:sldMk cId="928697299" sldId="378"/>
        </pc:sldMkLst>
      </pc:sldChg>
      <pc:sldChg chg="add del">
        <pc:chgData name="Carling Spinney" userId="29b58646-3034-4e12-b4f7-df24bcfe8694" providerId="ADAL" clId="{20F7A0AD-924C-448B-95DD-0DBC481BFDBC}" dt="2025-06-11T21:04:16.562" v="15383"/>
        <pc:sldMkLst>
          <pc:docMk/>
          <pc:sldMk cId="1012441590" sldId="378"/>
        </pc:sldMkLst>
      </pc:sldChg>
    </pc:docChg>
  </pc:docChgLst>
  <pc:docChgLst>
    <pc:chgData name="Angelique Roy" userId="S::ar198@queensu.ca::98b72452-eb75-4f55-8d3b-a65116a14068" providerId="AD" clId="Web-{81FB8C20-88AF-D240-A7E1-9751F9394BC5}"/>
    <pc:docChg chg="modSld">
      <pc:chgData name="Angelique Roy" userId="S::ar198@queensu.ca::98b72452-eb75-4f55-8d3b-a65116a14068" providerId="AD" clId="Web-{81FB8C20-88AF-D240-A7E1-9751F9394BC5}" dt="2025-06-02T15:49:36.256" v="57" actId="1076"/>
      <pc:docMkLst>
        <pc:docMk/>
      </pc:docMkLst>
      <pc:sldChg chg="modSp">
        <pc:chgData name="Angelique Roy" userId="S::ar198@queensu.ca::98b72452-eb75-4f55-8d3b-a65116a14068" providerId="AD" clId="Web-{81FB8C20-88AF-D240-A7E1-9751F9394BC5}" dt="2025-06-02T15:45:49.097" v="0" actId="20577"/>
        <pc:sldMkLst>
          <pc:docMk/>
          <pc:sldMk cId="2481339422" sldId="339"/>
        </pc:sldMkLst>
        <pc:spChg chg="mod">
          <ac:chgData name="Angelique Roy" userId="S::ar198@queensu.ca::98b72452-eb75-4f55-8d3b-a65116a14068" providerId="AD" clId="Web-{81FB8C20-88AF-D240-A7E1-9751F9394BC5}" dt="2025-06-02T15:45:49.097" v="0" actId="20577"/>
          <ac:spMkLst>
            <pc:docMk/>
            <pc:sldMk cId="2481339422" sldId="339"/>
            <ac:spMk id="3" creationId="{098CAC25-E047-B449-831F-6F62B80E52BF}"/>
          </ac:spMkLst>
        </pc:spChg>
      </pc:sldChg>
      <pc:sldChg chg="modSp">
        <pc:chgData name="Angelique Roy" userId="S::ar198@queensu.ca::98b72452-eb75-4f55-8d3b-a65116a14068" providerId="AD" clId="Web-{81FB8C20-88AF-D240-A7E1-9751F9394BC5}" dt="2025-06-02T15:49:36.256" v="57" actId="1076"/>
        <pc:sldMkLst>
          <pc:docMk/>
          <pc:sldMk cId="2243665956" sldId="365"/>
        </pc:sldMkLst>
        <pc:spChg chg="mod">
          <ac:chgData name="Angelique Roy" userId="S::ar198@queensu.ca::98b72452-eb75-4f55-8d3b-a65116a14068" providerId="AD" clId="Web-{81FB8C20-88AF-D240-A7E1-9751F9394BC5}" dt="2025-06-02T15:49:36.256" v="57" actId="1076"/>
          <ac:spMkLst>
            <pc:docMk/>
            <pc:sldMk cId="2243665956" sldId="365"/>
            <ac:spMk id="4" creationId="{5AB58A9E-892C-9FE5-125C-7D713FB770EC}"/>
          </ac:spMkLst>
        </pc:spChg>
      </pc:sldChg>
      <pc:sldChg chg="modSp">
        <pc:chgData name="Angelique Roy" userId="S::ar198@queensu.ca::98b72452-eb75-4f55-8d3b-a65116a14068" providerId="AD" clId="Web-{81FB8C20-88AF-D240-A7E1-9751F9394BC5}" dt="2025-06-02T15:46:37.925" v="15" actId="20577"/>
        <pc:sldMkLst>
          <pc:docMk/>
          <pc:sldMk cId="1705636576" sldId="366"/>
        </pc:sldMkLst>
        <pc:spChg chg="mod">
          <ac:chgData name="Angelique Roy" userId="S::ar198@queensu.ca::98b72452-eb75-4f55-8d3b-a65116a14068" providerId="AD" clId="Web-{81FB8C20-88AF-D240-A7E1-9751F9394BC5}" dt="2025-06-02T15:46:37.925" v="15" actId="20577"/>
          <ac:spMkLst>
            <pc:docMk/>
            <pc:sldMk cId="1705636576" sldId="366"/>
            <ac:spMk id="4" creationId="{59674C02-D119-8F51-460A-166E15BF5AD3}"/>
          </ac:spMkLst>
        </pc:spChg>
      </pc:sldChg>
      <pc:sldChg chg="modSp">
        <pc:chgData name="Angelique Roy" userId="S::ar198@queensu.ca::98b72452-eb75-4f55-8d3b-a65116a14068" providerId="AD" clId="Web-{81FB8C20-88AF-D240-A7E1-9751F9394BC5}" dt="2025-06-02T15:47:06.145" v="17" actId="20577"/>
        <pc:sldMkLst>
          <pc:docMk/>
          <pc:sldMk cId="3928183984" sldId="367"/>
        </pc:sldMkLst>
        <pc:spChg chg="mod">
          <ac:chgData name="Angelique Roy" userId="S::ar198@queensu.ca::98b72452-eb75-4f55-8d3b-a65116a14068" providerId="AD" clId="Web-{81FB8C20-88AF-D240-A7E1-9751F9394BC5}" dt="2025-06-02T15:47:06.145" v="17" actId="20577"/>
          <ac:spMkLst>
            <pc:docMk/>
            <pc:sldMk cId="3928183984" sldId="367"/>
            <ac:spMk id="3" creationId="{76DA3BAB-18A8-8BB0-A899-11DBF80F1915}"/>
          </ac:spMkLst>
        </pc:spChg>
      </pc:sldChg>
      <pc:sldChg chg="modSp modCm">
        <pc:chgData name="Angelique Roy" userId="S::ar198@queensu.ca::98b72452-eb75-4f55-8d3b-a65116a14068" providerId="AD" clId="Web-{81FB8C20-88AF-D240-A7E1-9751F9394BC5}" dt="2025-06-02T15:47:53.380" v="20" actId="20577"/>
        <pc:sldMkLst>
          <pc:docMk/>
          <pc:sldMk cId="2167904921" sldId="368"/>
        </pc:sldMkLst>
        <pc:spChg chg="mod">
          <ac:chgData name="Angelique Roy" userId="S::ar198@queensu.ca::98b72452-eb75-4f55-8d3b-a65116a14068" providerId="AD" clId="Web-{81FB8C20-88AF-D240-A7E1-9751F9394BC5}" dt="2025-06-02T15:47:53.380" v="20" actId="20577"/>
          <ac:spMkLst>
            <pc:docMk/>
            <pc:sldMk cId="2167904921" sldId="368"/>
            <ac:spMk id="3" creationId="{F70AB8E3-3078-41B4-3BDB-0655311D7A5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elique Roy" userId="S::ar198@queensu.ca::98b72452-eb75-4f55-8d3b-a65116a14068" providerId="AD" clId="Web-{81FB8C20-88AF-D240-A7E1-9751F9394BC5}" dt="2025-06-02T15:47:38.333" v="19" actId="20577"/>
              <pc2:cmMkLst xmlns:pc2="http://schemas.microsoft.com/office/powerpoint/2019/9/main/command">
                <pc:docMk/>
                <pc:sldMk cId="2167904921" sldId="368"/>
                <pc2:cmMk id="{E536541A-45CD-4F1D-B5CD-7E61529D948C}"/>
              </pc2:cmMkLst>
            </pc226:cmChg>
          </p:ext>
        </pc:extLst>
      </pc:sldChg>
      <pc:sldChg chg="modSp">
        <pc:chgData name="Angelique Roy" userId="S::ar198@queensu.ca::98b72452-eb75-4f55-8d3b-a65116a14068" providerId="AD" clId="Web-{81FB8C20-88AF-D240-A7E1-9751F9394BC5}" dt="2025-06-02T15:49:21.647" v="56" actId="20577"/>
        <pc:sldMkLst>
          <pc:docMk/>
          <pc:sldMk cId="1365920242" sldId="371"/>
        </pc:sldMkLst>
        <pc:spChg chg="mod">
          <ac:chgData name="Angelique Roy" userId="S::ar198@queensu.ca::98b72452-eb75-4f55-8d3b-a65116a14068" providerId="AD" clId="Web-{81FB8C20-88AF-D240-A7E1-9751F9394BC5}" dt="2025-06-02T15:49:21.647" v="56" actId="20577"/>
          <ac:spMkLst>
            <pc:docMk/>
            <pc:sldMk cId="1365920242" sldId="371"/>
            <ac:spMk id="3" creationId="{168E5DA7-CDDD-2488-12C7-D3B75ECFE59A}"/>
          </ac:spMkLst>
        </pc:spChg>
      </pc:sldChg>
    </pc:docChg>
  </pc:docChgLst>
  <pc:docChgLst>
    <pc:chgData name="Angelique Roy" userId="S::ar198@queensu.ca::98b72452-eb75-4f55-8d3b-a65116a14068" providerId="AD" clId="Web-{D1EA548E-611A-1412-FA9D-35D54E97B759}"/>
    <pc:docChg chg="delSld modSld">
      <pc:chgData name="Angelique Roy" userId="S::ar198@queensu.ca::98b72452-eb75-4f55-8d3b-a65116a14068" providerId="AD" clId="Web-{D1EA548E-611A-1412-FA9D-35D54E97B759}" dt="2025-05-30T15:52:52.598" v="840"/>
      <pc:docMkLst>
        <pc:docMk/>
      </pc:docMkLst>
      <pc:sldChg chg="del">
        <pc:chgData name="Angelique Roy" userId="S::ar198@queensu.ca::98b72452-eb75-4f55-8d3b-a65116a14068" providerId="AD" clId="Web-{D1EA548E-611A-1412-FA9D-35D54E97B759}" dt="2025-05-30T15:03:40.744" v="3"/>
        <pc:sldMkLst>
          <pc:docMk/>
          <pc:sldMk cId="4242955753" sldId="329"/>
        </pc:sldMkLst>
      </pc:sldChg>
      <pc:sldChg chg="modSp">
        <pc:chgData name="Angelique Roy" userId="S::ar198@queensu.ca::98b72452-eb75-4f55-8d3b-a65116a14068" providerId="AD" clId="Web-{D1EA548E-611A-1412-FA9D-35D54E97B759}" dt="2025-05-30T15:03:13.790" v="2" actId="1076"/>
        <pc:sldMkLst>
          <pc:docMk/>
          <pc:sldMk cId="2243665956" sldId="365"/>
        </pc:sldMkLst>
        <pc:spChg chg="mod">
          <ac:chgData name="Angelique Roy" userId="S::ar198@queensu.ca::98b72452-eb75-4f55-8d3b-a65116a14068" providerId="AD" clId="Web-{D1EA548E-611A-1412-FA9D-35D54E97B759}" dt="2025-05-30T15:03:13.790" v="2" actId="1076"/>
          <ac:spMkLst>
            <pc:docMk/>
            <pc:sldMk cId="2243665956" sldId="365"/>
            <ac:spMk id="4" creationId="{5AB58A9E-892C-9FE5-125C-7D713FB770EC}"/>
          </ac:spMkLst>
        </pc:spChg>
      </pc:sldChg>
      <pc:sldChg chg="modNotes">
        <pc:chgData name="Angelique Roy" userId="S::ar198@queensu.ca::98b72452-eb75-4f55-8d3b-a65116a14068" providerId="AD" clId="Web-{D1EA548E-611A-1412-FA9D-35D54E97B759}" dt="2025-05-30T15:43:28.871" v="474"/>
        <pc:sldMkLst>
          <pc:docMk/>
          <pc:sldMk cId="3928183984" sldId="367"/>
        </pc:sldMkLst>
      </pc:sldChg>
      <pc:sldChg chg="addSp delSp modSp modCm">
        <pc:chgData name="Angelique Roy" userId="S::ar198@queensu.ca::98b72452-eb75-4f55-8d3b-a65116a14068" providerId="AD" clId="Web-{D1EA548E-611A-1412-FA9D-35D54E97B759}" dt="2025-05-30T15:20:49.008" v="122" actId="20577"/>
        <pc:sldMkLst>
          <pc:docMk/>
          <pc:sldMk cId="2167904921" sldId="368"/>
        </pc:sldMkLst>
        <pc:spChg chg="mod">
          <ac:chgData name="Angelique Roy" userId="S::ar198@queensu.ca::98b72452-eb75-4f55-8d3b-a65116a14068" providerId="AD" clId="Web-{D1EA548E-611A-1412-FA9D-35D54E97B759}" dt="2025-05-30T15:20:49.008" v="122" actId="20577"/>
          <ac:spMkLst>
            <pc:docMk/>
            <pc:sldMk cId="2167904921" sldId="368"/>
            <ac:spMk id="3" creationId="{F70AB8E3-3078-41B4-3BDB-0655311D7A5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elique Roy" userId="S::ar198@queensu.ca::98b72452-eb75-4f55-8d3b-a65116a14068" providerId="AD" clId="Web-{D1EA548E-611A-1412-FA9D-35D54E97B759}" dt="2025-05-30T15:20:47.993" v="121" actId="20577"/>
              <pc2:cmMkLst xmlns:pc2="http://schemas.microsoft.com/office/powerpoint/2019/9/main/command">
                <pc:docMk/>
                <pc:sldMk cId="2167904921" sldId="368"/>
                <pc2:cmMk id="{E536541A-45CD-4F1D-B5CD-7E61529D948C}"/>
              </pc2:cmMkLst>
            </pc226:cmChg>
            <pc226:cmChg xmlns:pc226="http://schemas.microsoft.com/office/powerpoint/2022/06/main/command" chg="mod">
              <pc226:chgData name="Angelique Roy" userId="S::ar198@queensu.ca::98b72452-eb75-4f55-8d3b-a65116a14068" providerId="AD" clId="Web-{D1EA548E-611A-1412-FA9D-35D54E97B759}" dt="2025-05-30T15:20:30.508" v="108" actId="20577"/>
              <pc2:cmMkLst xmlns:pc2="http://schemas.microsoft.com/office/powerpoint/2019/9/main/command">
                <pc:docMk/>
                <pc:sldMk cId="2167904921" sldId="368"/>
                <pc2:cmMk id="{76A49729-48F6-4BB6-B61C-6AC5039E9266}"/>
              </pc2:cmMkLst>
            </pc226:cmChg>
            <pc226:cmChg xmlns:pc226="http://schemas.microsoft.com/office/powerpoint/2022/06/main/command" chg="mod">
              <pc226:chgData name="Angelique Roy" userId="S::ar198@queensu.ca::98b72452-eb75-4f55-8d3b-a65116a14068" providerId="AD" clId="Web-{D1EA548E-611A-1412-FA9D-35D54E97B759}" dt="2025-05-30T15:20:30.508" v="108" actId="20577"/>
              <pc2:cmMkLst xmlns:pc2="http://schemas.microsoft.com/office/powerpoint/2019/9/main/command">
                <pc:docMk/>
                <pc:sldMk cId="2167904921" sldId="368"/>
                <pc2:cmMk id="{C5E31FD3-0D20-4221-8386-94AFE72C7EEA}"/>
              </pc2:cmMkLst>
            </pc226:cmChg>
          </p:ext>
        </pc:extLst>
      </pc:sldChg>
      <pc:sldChg chg="delSp modSp modCm modNotes">
        <pc:chgData name="Angelique Roy" userId="S::ar198@queensu.ca::98b72452-eb75-4f55-8d3b-a65116a14068" providerId="AD" clId="Web-{D1EA548E-611A-1412-FA9D-35D54E97B759}" dt="2025-05-30T15:49:05.548" v="654"/>
        <pc:sldMkLst>
          <pc:docMk/>
          <pc:sldMk cId="3858948868" sldId="3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elique Roy" userId="S::ar198@queensu.ca::98b72452-eb75-4f55-8d3b-a65116a14068" providerId="AD" clId="Web-{D1EA548E-611A-1412-FA9D-35D54E97B759}" dt="2025-05-30T15:32:17.378" v="187" actId="20577"/>
              <pc2:cmMkLst xmlns:pc2="http://schemas.microsoft.com/office/powerpoint/2019/9/main/command">
                <pc:docMk/>
                <pc:sldMk cId="3858948868" sldId="369"/>
                <pc2:cmMk id="{A7F7FE4D-4E9E-4694-A978-E408C66E897C}"/>
              </pc2:cmMkLst>
            </pc226:cmChg>
          </p:ext>
        </pc:extLst>
      </pc:sldChg>
      <pc:sldChg chg="modNotes">
        <pc:chgData name="Angelique Roy" userId="S::ar198@queensu.ca::98b72452-eb75-4f55-8d3b-a65116a14068" providerId="AD" clId="Web-{D1EA548E-611A-1412-FA9D-35D54E97B759}" dt="2025-05-30T15:52:52.598" v="840"/>
        <pc:sldMkLst>
          <pc:docMk/>
          <pc:sldMk cId="4024784056" sldId="370"/>
        </pc:sldMkLst>
      </pc:sldChg>
      <pc:sldChg chg="modNotes">
        <pc:chgData name="Angelique Roy" userId="S::ar198@queensu.ca::98b72452-eb75-4f55-8d3b-a65116a14068" providerId="AD" clId="Web-{D1EA548E-611A-1412-FA9D-35D54E97B759}" dt="2025-05-30T15:39:19.852" v="364"/>
        <pc:sldMkLst>
          <pc:docMk/>
          <pc:sldMk cId="1365920242" sldId="371"/>
        </pc:sldMkLst>
      </pc:sldChg>
      <pc:sldChg chg="modNotes">
        <pc:chgData name="Angelique Roy" userId="S::ar198@queensu.ca::98b72452-eb75-4f55-8d3b-a65116a14068" providerId="AD" clId="Web-{D1EA548E-611A-1412-FA9D-35D54E97B759}" dt="2025-05-30T15:50:40.956" v="804"/>
        <pc:sldMkLst>
          <pc:docMk/>
          <pc:sldMk cId="1084529694" sldId="373"/>
        </pc:sldMkLst>
      </pc:sldChg>
      <pc:sldChg chg="del">
        <pc:chgData name="Angelique Roy" userId="S::ar198@queensu.ca::98b72452-eb75-4f55-8d3b-a65116a14068" providerId="AD" clId="Web-{D1EA548E-611A-1412-FA9D-35D54E97B759}" dt="2025-05-30T15:03:40.760" v="4"/>
        <pc:sldMkLst>
          <pc:docMk/>
          <pc:sldMk cId="3479258732" sldId="377"/>
        </pc:sldMkLst>
      </pc:sldChg>
    </pc:docChg>
  </pc:docChgLst>
  <pc:docChgLst>
    <pc:chgData name="Angelique Roy" userId="S::ar198@queensu.ca::98b72452-eb75-4f55-8d3b-a65116a14068" providerId="AD" clId="Web-{7CCB021C-2010-2CB2-683C-95DB01F1D223}"/>
    <pc:docChg chg="modSld">
      <pc:chgData name="Angelique Roy" userId="S::ar198@queensu.ca::98b72452-eb75-4f55-8d3b-a65116a14068" providerId="AD" clId="Web-{7CCB021C-2010-2CB2-683C-95DB01F1D223}" dt="2025-05-30T17:34:31.068" v="108"/>
      <pc:docMkLst>
        <pc:docMk/>
      </pc:docMkLst>
      <pc:sldChg chg="modSp">
        <pc:chgData name="Angelique Roy" userId="S::ar198@queensu.ca::98b72452-eb75-4f55-8d3b-a65116a14068" providerId="AD" clId="Web-{7CCB021C-2010-2CB2-683C-95DB01F1D223}" dt="2025-05-30T17:34:31.068" v="108"/>
        <pc:sldMkLst>
          <pc:docMk/>
          <pc:sldMk cId="2243665956" sldId="365"/>
        </pc:sldMkLst>
        <pc:picChg chg="mod">
          <ac:chgData name="Angelique Roy" userId="S::ar198@queensu.ca::98b72452-eb75-4f55-8d3b-a65116a14068" providerId="AD" clId="Web-{7CCB021C-2010-2CB2-683C-95DB01F1D223}" dt="2025-05-30T17:34:31.068" v="108"/>
          <ac:picMkLst>
            <pc:docMk/>
            <pc:sldMk cId="2243665956" sldId="365"/>
            <ac:picMk id="3" creationId="{6F07B60A-6B2B-2764-24A1-F1DE349035D5}"/>
          </ac:picMkLst>
        </pc:picChg>
      </pc:sldChg>
      <pc:sldChg chg="modNotes">
        <pc:chgData name="Angelique Roy" userId="S::ar198@queensu.ca::98b72452-eb75-4f55-8d3b-a65116a14068" providerId="AD" clId="Web-{7CCB021C-2010-2CB2-683C-95DB01F1D223}" dt="2025-05-30T17:17:27.669" v="0"/>
        <pc:sldMkLst>
          <pc:docMk/>
          <pc:sldMk cId="1705636576" sldId="366"/>
        </pc:sldMkLst>
      </pc:sldChg>
      <pc:sldChg chg="modNotes">
        <pc:chgData name="Angelique Roy" userId="S::ar198@queensu.ca::98b72452-eb75-4f55-8d3b-a65116a14068" providerId="AD" clId="Web-{7CCB021C-2010-2CB2-683C-95DB01F1D223}" dt="2025-05-30T17:18:04.607" v="1"/>
        <pc:sldMkLst>
          <pc:docMk/>
          <pc:sldMk cId="3928183984" sldId="367"/>
        </pc:sldMkLst>
      </pc:sldChg>
      <pc:sldChg chg="modNotes">
        <pc:chgData name="Angelique Roy" userId="S::ar198@queensu.ca::98b72452-eb75-4f55-8d3b-a65116a14068" providerId="AD" clId="Web-{7CCB021C-2010-2CB2-683C-95DB01F1D223}" dt="2025-05-30T17:19:10.984" v="2"/>
        <pc:sldMkLst>
          <pc:docMk/>
          <pc:sldMk cId="2167904921" sldId="368"/>
        </pc:sldMkLst>
      </pc:sldChg>
      <pc:sldChg chg="addSp modSp modNotes">
        <pc:chgData name="Angelique Roy" userId="S::ar198@queensu.ca::98b72452-eb75-4f55-8d3b-a65116a14068" providerId="AD" clId="Web-{7CCB021C-2010-2CB2-683C-95DB01F1D223}" dt="2025-05-30T17:33:58.724" v="106"/>
        <pc:sldMkLst>
          <pc:docMk/>
          <pc:sldMk cId="3858948868" sldId="369"/>
        </pc:sldMkLst>
        <pc:spChg chg="mod">
          <ac:chgData name="Angelique Roy" userId="S::ar198@queensu.ca::98b72452-eb75-4f55-8d3b-a65116a14068" providerId="AD" clId="Web-{7CCB021C-2010-2CB2-683C-95DB01F1D223}" dt="2025-05-30T17:32:28.315" v="98" actId="20577"/>
          <ac:spMkLst>
            <pc:docMk/>
            <pc:sldMk cId="3858948868" sldId="369"/>
            <ac:spMk id="5" creationId="{E6A972E6-0FED-9AA5-5436-DC6A804C141A}"/>
          </ac:spMkLst>
        </pc:spChg>
        <pc:picChg chg="add mod">
          <ac:chgData name="Angelique Roy" userId="S::ar198@queensu.ca::98b72452-eb75-4f55-8d3b-a65116a14068" providerId="AD" clId="Web-{7CCB021C-2010-2CB2-683C-95DB01F1D223}" dt="2025-05-30T17:33:58.724" v="106"/>
          <ac:picMkLst>
            <pc:docMk/>
            <pc:sldMk cId="3858948868" sldId="369"/>
            <ac:picMk id="4" creationId="{B15A6CA3-02D0-D9D9-7542-321D9AE25DEC}"/>
          </ac:picMkLst>
        </pc:picChg>
      </pc:sldChg>
      <pc:sldChg chg="modSp modNotes">
        <pc:chgData name="Angelique Roy" userId="S::ar198@queensu.ca::98b72452-eb75-4f55-8d3b-a65116a14068" providerId="AD" clId="Web-{7CCB021C-2010-2CB2-683C-95DB01F1D223}" dt="2025-05-30T17:34:17.037" v="107"/>
        <pc:sldMkLst>
          <pc:docMk/>
          <pc:sldMk cId="4024784056" sldId="370"/>
        </pc:sldMkLst>
        <pc:picChg chg="mod">
          <ac:chgData name="Angelique Roy" userId="S::ar198@queensu.ca::98b72452-eb75-4f55-8d3b-a65116a14068" providerId="AD" clId="Web-{7CCB021C-2010-2CB2-683C-95DB01F1D223}" dt="2025-05-30T17:34:17.037" v="107"/>
          <ac:picMkLst>
            <pc:docMk/>
            <pc:sldMk cId="4024784056" sldId="370"/>
            <ac:picMk id="4" creationId="{7020B0FE-3750-9E41-8874-5B7B95AD7503}"/>
          </ac:picMkLst>
        </pc:picChg>
      </pc:sldChg>
      <pc:sldChg chg="modNotes">
        <pc:chgData name="Angelique Roy" userId="S::ar198@queensu.ca::98b72452-eb75-4f55-8d3b-a65116a14068" providerId="AD" clId="Web-{7CCB021C-2010-2CB2-683C-95DB01F1D223}" dt="2025-05-30T17:22:04.410" v="7"/>
        <pc:sldMkLst>
          <pc:docMk/>
          <pc:sldMk cId="1365920242" sldId="371"/>
        </pc:sldMkLst>
      </pc:sldChg>
      <pc:sldChg chg="modNotes">
        <pc:chgData name="Angelique Roy" userId="S::ar198@queensu.ca::98b72452-eb75-4f55-8d3b-a65116a14068" providerId="AD" clId="Web-{7CCB021C-2010-2CB2-683C-95DB01F1D223}" dt="2025-05-30T17:22:39.583" v="8"/>
        <pc:sldMkLst>
          <pc:docMk/>
          <pc:sldMk cId="1084529694" sldId="373"/>
        </pc:sldMkLst>
      </pc:sldChg>
    </pc:docChg>
  </pc:docChgLst>
  <pc:docChgLst>
    <pc:chgData name="Angelique Roy" userId="S::ar198@queensu.ca::98b72452-eb75-4f55-8d3b-a65116a14068" providerId="AD" clId="Web-{F8704059-405F-C9F2-3605-50AD792874CB}"/>
    <pc:docChg chg="delSld modSld">
      <pc:chgData name="Angelique Roy" userId="S::ar198@queensu.ca::98b72452-eb75-4f55-8d3b-a65116a14068" providerId="AD" clId="Web-{F8704059-405F-C9F2-3605-50AD792874CB}" dt="2025-05-27T21:35:43.241" v="342" actId="20577"/>
      <pc:docMkLst>
        <pc:docMk/>
      </pc:docMkLst>
      <pc:sldChg chg="modSp modNotes">
        <pc:chgData name="Angelique Roy" userId="S::ar198@queensu.ca::98b72452-eb75-4f55-8d3b-a65116a14068" providerId="AD" clId="Web-{F8704059-405F-C9F2-3605-50AD792874CB}" dt="2025-05-27T21:21:38.821" v="249"/>
        <pc:sldMkLst>
          <pc:docMk/>
          <pc:sldMk cId="1173016133" sldId="353"/>
        </pc:sldMkLst>
      </pc:sldChg>
      <pc:sldChg chg="modSp del modNotes">
        <pc:chgData name="Angelique Roy" userId="S::ar198@queensu.ca::98b72452-eb75-4f55-8d3b-a65116a14068" providerId="AD" clId="Web-{F8704059-405F-C9F2-3605-50AD792874CB}" dt="2025-05-27T21:21:40.993" v="250"/>
        <pc:sldMkLst>
          <pc:docMk/>
          <pc:sldMk cId="3248632821" sldId="354"/>
        </pc:sldMkLst>
      </pc:sldChg>
      <pc:sldChg chg="addSp modSp">
        <pc:chgData name="Angelique Roy" userId="S::ar198@queensu.ca::98b72452-eb75-4f55-8d3b-a65116a14068" providerId="AD" clId="Web-{F8704059-405F-C9F2-3605-50AD792874CB}" dt="2025-05-27T21:30:17.283" v="319" actId="1076"/>
        <pc:sldMkLst>
          <pc:docMk/>
          <pc:sldMk cId="73636661" sldId="355"/>
        </pc:sldMkLst>
      </pc:sldChg>
      <pc:sldChg chg="addSp delSp modSp">
        <pc:chgData name="Angelique Roy" userId="S::ar198@queensu.ca::98b72452-eb75-4f55-8d3b-a65116a14068" providerId="AD" clId="Web-{F8704059-405F-C9F2-3605-50AD792874CB}" dt="2025-05-27T21:34:11.083" v="335"/>
        <pc:sldMkLst>
          <pc:docMk/>
          <pc:sldMk cId="2003302262" sldId="357"/>
        </pc:sldMkLst>
      </pc:sldChg>
      <pc:sldChg chg="modSp modNotes">
        <pc:chgData name="Angelique Roy" userId="S::ar198@queensu.ca::98b72452-eb75-4f55-8d3b-a65116a14068" providerId="AD" clId="Web-{F8704059-405F-C9F2-3605-50AD792874CB}" dt="2025-05-27T21:35:43.241" v="342" actId="20577"/>
        <pc:sldMkLst>
          <pc:docMk/>
          <pc:sldMk cId="1553570449" sldId="358"/>
        </pc:sldMkLst>
      </pc:sldChg>
    </pc:docChg>
  </pc:docChgLst>
  <pc:docChgLst>
    <pc:chgData name="Angelique Roy" userId="S::ar198@queensu.ca::98b72452-eb75-4f55-8d3b-a65116a14068" providerId="AD" clId="Web-{BF969C3A-BB5B-4826-8AE2-02A021F48152}"/>
    <pc:docChg chg="modSld">
      <pc:chgData name="Angelique Roy" userId="S::ar198@queensu.ca::98b72452-eb75-4f55-8d3b-a65116a14068" providerId="AD" clId="Web-{BF969C3A-BB5B-4826-8AE2-02A021F48152}" dt="2025-05-22T18:54:38.504" v="3" actId="20577"/>
      <pc:docMkLst>
        <pc:docMk/>
      </pc:docMkLst>
      <pc:sldChg chg="modSp">
        <pc:chgData name="Angelique Roy" userId="S::ar198@queensu.ca::98b72452-eb75-4f55-8d3b-a65116a14068" providerId="AD" clId="Web-{BF969C3A-BB5B-4826-8AE2-02A021F48152}" dt="2025-05-22T18:54:38.504" v="3" actId="20577"/>
        <pc:sldMkLst>
          <pc:docMk/>
          <pc:sldMk cId="2782339739" sldId="325"/>
        </pc:sldMkLst>
        <pc:spChg chg="mod">
          <ac:chgData name="Angelique Roy" userId="S::ar198@queensu.ca::98b72452-eb75-4f55-8d3b-a65116a14068" providerId="AD" clId="Web-{BF969C3A-BB5B-4826-8AE2-02A021F48152}" dt="2025-05-22T18:54:38.504" v="3" actId="20577"/>
          <ac:spMkLst>
            <pc:docMk/>
            <pc:sldMk cId="2782339739" sldId="325"/>
            <ac:spMk id="3" creationId="{5A4FAF5F-8D52-274A-8B4D-B90D0C89237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59-D545-AAD9-B47ADC4F73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59-D545-AAD9-B47ADC4F73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59-D545-AAD9-B47ADC4F73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59-D545-AAD9-B47ADC4F736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59-D545-AAD9-B47ADC4F7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96-5843-ACB9-1A24B77F9C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96-5843-ACB9-1A24B77F9C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96-5843-ACB9-1A24B77F9C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96-5843-ACB9-1A24B77F9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48358090323E-2"/>
          <c:y val="0.8532249124709701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70_81379A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36541A-45CD-4F1D-B5CD-7E61529D948C}" authorId="{DC8AA3FC-CE33-37C6-7351-912A5DCBE8E1}" status="resolved" created="2025-05-29T19:08:11.34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167904921" sldId="368"/>
      <ac:spMk id="3" creationId="{F70AB8E3-3078-41B4-3BDB-0655311D7A56}"/>
      <ac:txMk cp="179">
        <ac:context len="314" hash="1937799792"/>
      </ac:txMk>
    </ac:txMkLst>
    <p188:pos x="8507839" y="719099"/>
    <p188:replyLst>
      <p188:reply id="{F390A4F7-0D13-4862-8484-BFA46559C171}" authorId="{DC8AA3FC-CE33-37C6-7351-912A5DCBE8E1}" created="2025-05-29T19:29:59.112">
        <p188:txBody>
          <a:bodyPr/>
          <a:lstStyle/>
          <a:p>
            <a:r>
              <a:rPr lang="en-CA"/>
              <a:t>How about “icons related to accessibility functions were not typically present”</a:t>
            </a:r>
          </a:p>
        </p188:txBody>
      </p188:reply>
      <p188:reply id="{27E1886B-347B-4029-8D48-EB18DF39D1CB}" authorId="{DC8AA3FC-CE33-37C6-7351-912A5DCBE8E1}" created="2025-05-29T19:53:31.427">
        <p188:txBody>
          <a:bodyPr/>
          <a:lstStyle/>
          <a:p>
            <a:r>
              <a:rPr lang="en-CA"/>
              <a:t>Possibly add a couple examples of random icons (not attached to any named school), mostly to show diff between custom flags and resource icons.</a:t>
            </a:r>
          </a:p>
        </p188:txBody>
      </p188:reply>
    </p188:replyLst>
    <p188:txBody>
      <a:bodyPr/>
      <a:lstStyle/>
      <a:p>
        <a:r>
          <a:rPr lang="en-CA"/>
          <a:t>[I’m copy &amp; pasting some comments over while I make the slides consistent] Angelique: I think is where we can sort of allude to the fact that accessibility icons were underrepresented. I just looked and only really saw 2-3 that had them and I think some were just indicating the resource was video/images
Any help with the wording here would be great!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54CC67-1E9B-4C4E-B5D1-7D7729F5F8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E74E3-15AF-CB4E-A155-EB0F5B59E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28A25-1BAA-A74E-AC84-5453BCE91025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8721A-5977-B143-8AB1-2715B1144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52D89-0639-B248-B2AE-D88CCFDEC9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F83FD-F661-8C46-B7DE-28696DF12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86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A1A44-ACB7-774B-9A64-64B42C3402D6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D6FF-E85B-FF4F-B2E6-59386CDF9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E792-A81F-0ACC-A0D7-8E789ADA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3A276-8ADC-983D-6EB3-AD9EFB1A1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97B097-AEEC-D734-02C6-A78B4D6EC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7CF90-15A2-4064-60DB-E4ED8544D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60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C3C4-14A9-394A-3A7E-59E9473C3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C0C46-D248-00AD-1430-A81E6761D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744A6-3A96-2BC9-688C-2C10105B3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A48E9-66AA-7930-5497-58F51A181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09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92E47-018F-2BE1-BCB1-114B6F3B1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BEB22-DB0F-1095-A453-FCDD50BAC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983EB-611A-52F3-6486-B9130AEB3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2C0A4-419D-2BEF-4FCB-5904DDFB3A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0332B-75FC-E0A5-40AF-73D771510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B0699-96D2-6483-7F60-685F286A9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69A39-47A7-A00D-41DC-42767BB9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32761-B093-4858-D958-042C307ED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34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E717A-1C5F-AA36-FC65-DE2127BD6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20A47-69E0-A8D3-2C0B-2BA4589D5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8A2D76-51C5-A408-C6C1-AEE5AF012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34227-F0F2-9268-9779-90F5E22E7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78EE6-2289-3DDB-3E88-366A6E22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70ECE-656E-0F95-64C3-1B668010A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95204-C4D8-0F8E-4482-BCA7BE34D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7BBFA-71A8-7ECA-885A-D0B8314F6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6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6F83-DA15-D592-7A24-C32DFBBFD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F1B0D-291F-F005-16FA-F783E5188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57433-3E34-8594-8F59-9EEA2A317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0183F-1163-96A7-3550-AD6C09F11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3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CA7FB-02BF-D20B-B565-570C563E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F8EAC-96E0-E87C-7E40-DEB8C5994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4F872-BD41-D9AA-BD6B-24E04DFFC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F6C2E-A051-A572-FAE1-54C66E0DE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10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7F4B4-9C75-147C-5E29-E084290DF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D90E7-F33B-5FB6-7FE4-22AC6C121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7375C-7B3B-6955-6E25-FA00DC84C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55976-2BA8-A125-B05D-BE5AB56E5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8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4D92-7C24-12F9-2ADB-67B98E69A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447F3-D4A9-AE0E-6C01-2613718E8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6DFCA-2544-DE79-45FC-889362BB7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494B1-0142-05FE-9182-08D364935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1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7F890-A88D-80E8-F71B-8A19FD300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70364-366D-9641-9884-2C3A704B5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E96BE-C16F-C922-AC8E-8A9604376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C41F5-130C-C3FA-62D0-CCB386E5D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73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8D989-2476-A752-DAD6-F6E862E2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7357ED-D835-285E-7768-85B22F98A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BB9A4B-6A23-BF4E-EE28-5990E6D1C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Explain resource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2D0F7-6663-E8A3-30D2-7ACA1DEFD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1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99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C679-50BD-0591-7E45-2B3B64F01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18169-8442-5A59-C731-121FDFB6E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78B66-FED9-2263-3016-5CD74E65E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A153A-5593-FEA1-4A5C-8C7E90A24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7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ED25C-25CE-39A4-D157-82B4681E1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867BB-DE9B-A62D-FDEC-ACE3BE319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4A6F8-FC2F-476C-246B-7E7398367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2138C-01D3-BDCC-6A43-64BD523D4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4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77653-570C-5843-DEBC-F1E343AC7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FC59F-6CD7-EFDD-4BE0-F04003E99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B9F91-5ED0-6BC7-66CF-E8A327CAE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r>
              <a:rPr lang="en-CA" b="1"/>
              <a:t> </a:t>
            </a:r>
            <a:endParaRPr lang="en-CA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E8304-F926-C29B-420A-98C2BC72C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0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EF2B-42B2-845F-CE5E-83EE904B7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9CFB6-7618-D451-2ED9-093CB4860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AFE6C9-1DA0-F986-338F-4EC948CE6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DC2B2-CB19-06FC-D326-05519A5F4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0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78C5-9638-C517-47C3-66981E89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8A300-465E-A61A-8C15-21023FA14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6AFEC-CE6A-5B2C-8261-F2B47FA2F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3D5A-9834-6A97-72E5-EFFAB747C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7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A7DD3-E3C5-6FB7-758F-10AF92067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675FF-8D77-BAC3-B500-CBB2E6E92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0D5BA-76E3-BE5A-458C-34295690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3313D-371B-8875-7E9A-5C013E9AF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0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4D6FF-E85B-FF4F-B2E6-59386CDF9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891875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891875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800" y="4728727"/>
            <a:ext cx="10891875" cy="389812"/>
          </a:xfrm>
        </p:spPr>
        <p:txBody>
          <a:bodyPr anchor="b" anchorCtr="0"/>
          <a:lstStyle>
            <a:lvl1pPr marL="0" indent="0">
              <a:buNone/>
              <a:defRPr sz="1400" b="0" i="0" spc="2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MONTH XX,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E08A7-EA70-124E-8872-8417C96B1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5DBD6-B755-CC4D-8D1E-AC4651E76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8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blue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accent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86A6E2-2EA4-4D45-870C-1021AB727BC1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0FDC33-FC2B-1341-85BA-86C160A9D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4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red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tx2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976256-7B7A-F544-BB52-633A397A410A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5AAEB-A1AE-F148-A6D5-CDB0BA39D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9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yellow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rgbClr val="FABD0F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5630A2-8D87-7E4A-82F2-8713D1718C36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F37E94-8A6C-084E-91BC-6170541223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blank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 userDrawn="1"/>
        </p:nvSpPr>
        <p:spPr>
          <a:xfrm>
            <a:off x="6324600" y="1592263"/>
            <a:ext cx="5172075" cy="4465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B9F-3F87-6A49-9D8A-2BB899FFD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DB83B9-54B8-CE4C-BAB4-1E541FC8585F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D8AC7-9F5E-B349-82F2-2056430DC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38B080-3281-EF44-BEE5-BE82C18B5ED8}"/>
              </a:ext>
            </a:extLst>
          </p:cNvPr>
          <p:cNvSpPr/>
          <p:nvPr userDrawn="1"/>
        </p:nvSpPr>
        <p:spPr>
          <a:xfrm>
            <a:off x="6324600" y="1592263"/>
            <a:ext cx="5172075" cy="3436937"/>
          </a:xfrm>
          <a:prstGeom prst="rect">
            <a:avLst/>
          </a:prstGeom>
          <a:solidFill>
            <a:schemeClr val="bg2"/>
          </a:solidFill>
          <a:ln w="9525"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pie chart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57EFD-0193-974B-AA18-B67505309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2934EA-4202-FA4A-8735-8624E708DC61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C9206-C980-F841-B47C-3AB7C0D813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F42BE6-95AE-0A45-A263-295E61C2AA19}"/>
              </a:ext>
            </a:extLst>
          </p:cNvPr>
          <p:cNvSpPr/>
          <p:nvPr userDrawn="1"/>
        </p:nvSpPr>
        <p:spPr>
          <a:xfrm>
            <a:off x="6324600" y="1592263"/>
            <a:ext cx="5172075" cy="3436937"/>
          </a:xfrm>
          <a:prstGeom prst="rect">
            <a:avLst/>
          </a:prstGeom>
          <a:solidFill>
            <a:schemeClr val="bg2"/>
          </a:solidFill>
          <a:ln w="9525"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E732A7-6ACC-C04B-80D5-267CD7E3BD0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4287283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graphicFrame>
        <p:nvGraphicFramePr>
          <p:cNvPr id="18" name="Content Placeholder 6">
            <a:extLst>
              <a:ext uri="{FF2B5EF4-FFF2-40B4-BE49-F238E27FC236}">
                <a16:creationId xmlns:a16="http://schemas.microsoft.com/office/drawing/2014/main" id="{E7BCD9BC-2BB9-FA4C-BC63-5596B430E14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44365941"/>
              </p:ext>
            </p:extLst>
          </p:nvPr>
        </p:nvGraphicFramePr>
        <p:xfrm>
          <a:off x="6977280" y="1708332"/>
          <a:ext cx="3866714" cy="282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895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bar graph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91DF19-0856-944E-B0D6-691ADEBEBE73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0C85EA-DE95-BA49-86AD-D6F494686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996AD5-D583-9142-87C5-4063FE3CD97A}"/>
              </a:ext>
            </a:extLst>
          </p:cNvPr>
          <p:cNvSpPr/>
          <p:nvPr userDrawn="1"/>
        </p:nvSpPr>
        <p:spPr>
          <a:xfrm>
            <a:off x="6324600" y="1592263"/>
            <a:ext cx="5172075" cy="3436937"/>
          </a:xfrm>
          <a:prstGeom prst="rect">
            <a:avLst/>
          </a:prstGeom>
          <a:solidFill>
            <a:schemeClr val="bg2"/>
          </a:solidFill>
          <a:ln w="9525">
            <a:solidFill>
              <a:srgbClr val="A7A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2F6B056-AB98-484D-AD26-90DC8495F02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4287283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/>
              <a:t>Chart Title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CAECDAE9-41E9-7C4F-BFA4-669B142A29B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73339815"/>
              </p:ext>
            </p:extLst>
          </p:nvPr>
        </p:nvGraphicFramePr>
        <p:xfrm>
          <a:off x="7060208" y="1753384"/>
          <a:ext cx="3700859" cy="2841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3306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78292486"/>
              </p:ext>
            </p:extLst>
          </p:nvPr>
        </p:nvGraphicFramePr>
        <p:xfrm>
          <a:off x="685800" y="1592262"/>
          <a:ext cx="10810875" cy="332841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714391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837992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5258492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Category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BA6A98D-D7C9-C54D-B1A1-2379FDD940C0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F0C0F4-B79E-C142-876B-CAF4DC28D4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8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8FE1ED-0847-6343-923F-4D0E80C160C3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CB990-D12A-C94E-B892-1D2B93711B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ural presentation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70D2A-5380-1242-B7C1-672CD4B52E3E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B4A97-2F5C-BA48-BC2F-CCADA4517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F1C00-2CB9-984B-9498-CD2CA6D8E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56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one column (no log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10897090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DD00A5-8BC9-AE46-B8D3-B7FEC311C25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2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page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905751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905751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7C936-565D-CE42-B5B8-6DB284C0D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34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55DD1-AEE8-0B4A-8BF7-3E7E9CFB1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7561" y="2145162"/>
            <a:ext cx="3456878" cy="2343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73D73-65C6-F840-B924-81F2EF1B5B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page – yellow">
    <p:bg>
      <p:bgPr>
        <a:solidFill>
          <a:srgbClr val="FAB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905751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905751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7C936-565D-CE42-B5B8-6DB284C0D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0E7C5-1C67-494E-AC0B-7A5148BD6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page –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905751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905751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7C936-565D-CE42-B5B8-6DB284C0D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6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5533" y="838200"/>
            <a:ext cx="9160934" cy="419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39231-8104-2C4D-B887-C76C49B4B755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E5017-6E1C-5D4E-A493-781F6C08DC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37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one column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10897090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DD00A5-8BC9-AE46-B8D3-B7FEC311C25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4F25A-A643-A844-91A9-2D5B56DB8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114510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two columns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8860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4E749-3BF0-CF43-BD8D-E70FC1631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9E0C7-49D7-D441-8459-298913F18B51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3AD3E-8D13-2849-9D68-E72414870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4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photo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18E54-571D-EE4F-9DB6-F9EF51BA0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62C3FF-FCAB-DB45-A58D-0BD8642C952C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F8819-A836-B049-8514-1DE0A7FC7E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0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grey">
    <p:bg>
      <p:bgPr>
        <a:solidFill>
          <a:srgbClr val="EBE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bg2"/>
          </a:solidFill>
          <a:ln w="9525">
            <a:solidFill>
              <a:srgbClr val="A7A9AC"/>
            </a:solidFill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magna at </a:t>
            </a:r>
            <a:r>
              <a:rPr lang="en-US" err="1"/>
              <a:t>neque</a:t>
            </a:r>
            <a:r>
              <a:rPr lang="en-US"/>
              <a:t> convallis, id vestibulum nisi </a:t>
            </a:r>
            <a:r>
              <a:rPr lang="en-US" err="1"/>
              <a:t>vulputate</a:t>
            </a:r>
            <a:r>
              <a:rPr lang="en-US"/>
              <a:t>. Sed fermentum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6879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971143-3B60-194D-8E74-314C97087656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3DD7EF-F45E-B74D-ADF0-34EBA7EC49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63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B3BC-6B9E-CB4D-9108-631CA69A8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43" y="1436913"/>
            <a:ext cx="10897832" cy="47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A628D-071D-1D45-B08E-140D1C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43" y="759701"/>
            <a:ext cx="10897832" cy="643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47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99" r:id="rId3"/>
    <p:sldLayoutId id="2147483697" r:id="rId4"/>
    <p:sldLayoutId id="2147483703" r:id="rId5"/>
    <p:sldLayoutId id="2147483706" r:id="rId6"/>
    <p:sldLayoutId id="2147483688" r:id="rId7"/>
    <p:sldLayoutId id="2147483695" r:id="rId8"/>
    <p:sldLayoutId id="2147483689" r:id="rId9"/>
    <p:sldLayoutId id="2147483698" r:id="rId10"/>
    <p:sldLayoutId id="2147483700" r:id="rId11"/>
    <p:sldLayoutId id="2147483701" r:id="rId12"/>
    <p:sldLayoutId id="2147483696" r:id="rId13"/>
    <p:sldLayoutId id="2147483693" r:id="rId14"/>
    <p:sldLayoutId id="2147483694" r:id="rId15"/>
    <p:sldLayoutId id="2147483704" r:id="rId16"/>
    <p:sldLayoutId id="2147483705" r:id="rId17"/>
    <p:sldLayoutId id="2147483702" r:id="rId18"/>
    <p:sldLayoutId id="2147483687" r:id="rId19"/>
    <p:sldLayoutId id="2147483655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chemeClr val="tx2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858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System Font Regular"/>
        <a:buChar char="⁃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9144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143000" marR="0" indent="-228600" algn="l" defTabSz="914400" rtl="0" eaLnBrk="1" fontAlgn="auto" latinLnBrk="0" hangingPunct="1">
        <a:lnSpc>
          <a:spcPct val="150000"/>
        </a:lnSpc>
        <a:spcBef>
          <a:spcPts val="0"/>
        </a:spcBef>
        <a:spcAft>
          <a:spcPts val="1200"/>
        </a:spcAft>
        <a:buClrTx/>
        <a:buSzTx/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3716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1600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8288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20574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 userDrawn="1">
          <p15:clr>
            <a:srgbClr val="F26B43"/>
          </p15:clr>
        </p15:guide>
        <p15:guide id="2" pos="432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orient="horz" pos="1176" userDrawn="1">
          <p15:clr>
            <a:srgbClr val="F26B43"/>
          </p15:clr>
        </p15:guide>
        <p15:guide id="5" orient="horz" pos="3600" userDrawn="1">
          <p15:clr>
            <a:srgbClr val="F26B43"/>
          </p15:clr>
        </p15:guide>
        <p15:guide id="6" orient="horz" pos="4104" userDrawn="1">
          <p15:clr>
            <a:srgbClr val="F26B43"/>
          </p15:clr>
        </p15:guide>
        <p15:guide id="7" orient="horz" pos="3816" userDrawn="1">
          <p15:clr>
            <a:srgbClr val="F26B43"/>
          </p15:clr>
        </p15:guide>
        <p15:guide id="8" pos="3696" userDrawn="1">
          <p15:clr>
            <a:srgbClr val="F26B43"/>
          </p15:clr>
        </p15:guide>
        <p15:guide id="9" pos="3984" userDrawn="1">
          <p15:clr>
            <a:srgbClr val="F26B43"/>
          </p15:clr>
        </p15:guide>
        <p15:guide id="10" pos="7242" userDrawn="1">
          <p15:clr>
            <a:srgbClr val="F26B43"/>
          </p15:clr>
        </p15:guide>
        <p15:guide id="11" orient="horz" pos="3168" userDrawn="1">
          <p15:clr>
            <a:srgbClr val="F26B43"/>
          </p15:clr>
        </p15:guide>
        <p15:guide id="12" orient="horz" pos="3888" userDrawn="1">
          <p15:clr>
            <a:srgbClr val="F26B43"/>
          </p15:clr>
        </p15:guide>
        <p15:guide id="13" orient="horz" pos="30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0_81379A9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FD92-B381-0343-90F5-7E7C2403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1083003"/>
            <a:ext cx="10891875" cy="2284568"/>
          </a:xfrm>
        </p:spPr>
        <p:txBody>
          <a:bodyPr/>
          <a:lstStyle/>
          <a:p>
            <a:r>
              <a:rPr lang="en-US" sz="3600" dirty="0"/>
              <a:t>Beyond the Default: A Starter Kit for Implementing Database Accessibility Icons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FAF5F-8D52-274A-8B4D-B90D0C89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610130"/>
            <a:ext cx="10891875" cy="9079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Open Sans Semibold"/>
                <a:ea typeface="Open Sans Semibold"/>
                <a:cs typeface="Open Sans Semibold"/>
              </a:rPr>
              <a:t>Carling Spinney, Ask Us Reference Assistant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Open Sans Semibold"/>
                <a:ea typeface="Open Sans Semibold"/>
                <a:cs typeface="Open Sans Semibold"/>
              </a:rPr>
              <a:t>Angélique Roy, Health Sciences Librarian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920F-5895-4747-8AE1-389F822AC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800" y="4935569"/>
            <a:ext cx="10891875" cy="389812"/>
          </a:xfrm>
        </p:spPr>
        <p:txBody>
          <a:bodyPr/>
          <a:lstStyle/>
          <a:p>
            <a:r>
              <a:rPr lang="en-US" sz="1300"/>
              <a:t>June 2025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A43930-B137-DD04-A587-CEFD335E8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0141679" y="3866324"/>
            <a:ext cx="1790788" cy="1790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6A086D-E7A1-1D20-4060-7D6DA8B07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106785" y="-96406"/>
            <a:ext cx="1529570" cy="15295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2309BC-12A6-B062-CA1C-438C13927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-87007" y="336724"/>
            <a:ext cx="1492557" cy="1492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C38085-E1E2-BBF6-9597-B38025B79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8877750" y="4442597"/>
            <a:ext cx="1331541" cy="13315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78C15A-55D8-7EB5-7F56-C63557D90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1079253" y="2991676"/>
            <a:ext cx="1043645" cy="10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3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3503-8481-A671-139D-7457CC9AC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BE1D-6359-BE28-7260-82A02CB8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Step 3: Identifying Database Icons (1)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68E5DA7-CDDD-2488-12C7-D3B75ECFE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10897090" cy="36879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A subgroup of 2 people from the inventory data collection phase continued by brainstorming potential text-based custom flags or image-based icons to be added to database entries.</a:t>
            </a:r>
            <a:endParaRPr lang="en-US" sz="1800" dirty="0"/>
          </a:p>
          <a:p>
            <a:pPr>
              <a:spcAft>
                <a:spcPts val="0"/>
              </a:spcAft>
            </a:pPr>
            <a:endParaRPr lang="en-US" sz="1800" dirty="0">
              <a:latin typeface="Open Sans"/>
              <a:ea typeface="Open Sans"/>
              <a:cs typeface="Open Sans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Text vs icons considerations: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latin typeface="Open Sans"/>
                <a:ea typeface="Open Sans"/>
                <a:cs typeface="Open Sans"/>
              </a:rPr>
              <a:t>Visibility</a:t>
            </a:r>
            <a:endParaRPr lang="en-US" sz="1800" dirty="0"/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latin typeface="Open Sans"/>
                <a:ea typeface="Open Sans"/>
                <a:cs typeface="Open Sans"/>
              </a:rPr>
              <a:t>Recognizability</a:t>
            </a:r>
            <a:endParaRPr lang="en-US" sz="1800" dirty="0"/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latin typeface="Open Sans"/>
                <a:ea typeface="Open Sans"/>
                <a:cs typeface="Open Sans"/>
              </a:rPr>
              <a:t>Positioning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1800" dirty="0" err="1">
                <a:latin typeface="Open Sans"/>
                <a:ea typeface="Open Sans"/>
                <a:cs typeface="Open Sans"/>
              </a:rPr>
              <a:t>Colour</a:t>
            </a:r>
            <a:endParaRPr lang="en-US" sz="1800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20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83C45-8CEA-8946-8D59-2EB1AFFA0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9EDC-8961-B201-0110-6D20F591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Step 3: Identifying Database Icons (2)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2C35F7C-B495-27CD-F277-6A3EE03C2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10897090" cy="36879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>
                <a:latin typeface="Open Sans"/>
                <a:ea typeface="Open Sans"/>
                <a:cs typeface="Open Sans"/>
              </a:rPr>
              <a:t>Re-examined the list of 45 databases to identify which icons should be created and applied.</a:t>
            </a:r>
          </a:p>
          <a:p>
            <a:pPr>
              <a:spcAft>
                <a:spcPts val="0"/>
              </a:spcAft>
            </a:pPr>
            <a:r>
              <a:rPr lang="en-US">
                <a:latin typeface="Open Sans"/>
                <a:ea typeface="Open Sans"/>
                <a:cs typeface="Open Sans"/>
              </a:rPr>
              <a:t>Determined 5 functions where icons would be added to multimedia databases moving forward: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Captioned Video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Other Languages Available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Transcripts Available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Described Video</a:t>
            </a:r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Video Settings Available</a:t>
            </a:r>
          </a:p>
          <a:p>
            <a:pPr>
              <a:spcAft>
                <a:spcPts val="0"/>
              </a:spcAft>
            </a:pPr>
            <a:endParaRPr lang="en-US"/>
          </a:p>
          <a:p>
            <a:pPr>
              <a:spcAft>
                <a:spcPts val="0"/>
              </a:spcAft>
            </a:pPr>
            <a:r>
              <a:rPr lang="en-US">
                <a:latin typeface="Open Sans"/>
                <a:ea typeface="Open Sans"/>
                <a:cs typeface="Open Sans"/>
              </a:rPr>
              <a:t>"One or more" philosophy: Icons were applied to a database when at least one or more characteristics were present.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2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724FD-7C1B-C10F-F786-0D02F517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664B2-62CA-C552-20BD-5E330DF0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Step 3: Identifying Database Icons (3)</a:t>
            </a:r>
          </a:p>
        </p:txBody>
      </p:sp>
      <p:pic>
        <p:nvPicPr>
          <p:cNvPr id="3" name="Content Placeholder 5" descr="Excel spreadsheet that recorded which icons applied to which video databases. ">
            <a:extLst>
              <a:ext uri="{FF2B5EF4-FFF2-40B4-BE49-F238E27FC236}">
                <a16:creationId xmlns:a16="http://schemas.microsoft.com/office/drawing/2014/main" id="{6F07B60A-6B2B-2764-24A1-F1DE349035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2980" y="1342918"/>
            <a:ext cx="5820236" cy="5324373"/>
          </a:xfr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58A9E-892C-9FE5-125C-7D713FB770EC}"/>
              </a:ext>
            </a:extLst>
          </p:cNvPr>
          <p:cNvSpPr txBox="1"/>
          <p:nvPr/>
        </p:nvSpPr>
        <p:spPr>
          <a:xfrm>
            <a:off x="7386848" y="6015714"/>
            <a:ext cx="43546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Open Sans"/>
              </a:rPr>
              <a:t>Column added to inventory spreadsheet to identify icons to be applied in the A-Z database list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366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30D8F-93DD-5685-EC18-D9EB41A2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78C0-9C88-F824-BE98-8CB097EEBA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Pre-Implementation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F4F8B-4C0F-01C5-A90B-95A68CE883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Collaborating with colleagues</a:t>
            </a:r>
          </a:p>
        </p:txBody>
      </p:sp>
    </p:spTree>
    <p:extLst>
      <p:ext uri="{BB962C8B-B14F-4D97-AF65-F5344CB8AC3E}">
        <p14:creationId xmlns:p14="http://schemas.microsoft.com/office/powerpoint/2010/main" val="502909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2B5A-5E6D-DBE8-4D83-C138C90C7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>
            <a:extLst>
              <a:ext uri="{FF2B5EF4-FFF2-40B4-BE49-F238E27FC236}">
                <a16:creationId xmlns:a16="http://schemas.microsoft.com/office/drawing/2014/main" id="{B7DA3A41-0281-7CD3-C9FA-187B43E06A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13027" y="522454"/>
            <a:ext cx="3965946" cy="5387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was involved?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2BDA54C-BB63-1C81-FDC8-4406E915C86E}"/>
              </a:ext>
            </a:extLst>
          </p:cNvPr>
          <p:cNvSpPr txBox="1">
            <a:spLocks/>
          </p:cNvSpPr>
          <p:nvPr/>
        </p:nvSpPr>
        <p:spPr>
          <a:xfrm>
            <a:off x="1452055" y="2153796"/>
            <a:ext cx="4352224" cy="649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l"/>
            <a:r>
              <a:rPr lang="en-CA" sz="1800" b="0" dirty="0"/>
              <a:t>Web Development Team Lead</a:t>
            </a:r>
            <a:endParaRPr lang="en-US" sz="1800" b="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C7966B5-D19A-CF0A-D288-9C8E20656ED5}"/>
              </a:ext>
            </a:extLst>
          </p:cNvPr>
          <p:cNvSpPr txBox="1">
            <a:spLocks/>
          </p:cNvSpPr>
          <p:nvPr/>
        </p:nvSpPr>
        <p:spPr>
          <a:xfrm>
            <a:off x="1452055" y="2779923"/>
            <a:ext cx="4352224" cy="1355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1600" b="0" dirty="0"/>
              <a:t>Selecting and adjusting icons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1600" b="0" dirty="0"/>
              <a:t>Uploading icon assets</a:t>
            </a:r>
            <a:endParaRPr lang="en-US" sz="1600" b="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92A6E1C-6418-0380-B28C-8927ADFA6E05}"/>
              </a:ext>
            </a:extLst>
          </p:cNvPr>
          <p:cNvSpPr txBox="1">
            <a:spLocks/>
          </p:cNvSpPr>
          <p:nvPr/>
        </p:nvSpPr>
        <p:spPr>
          <a:xfrm>
            <a:off x="6568474" y="2073925"/>
            <a:ext cx="4651794" cy="1355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b="0" dirty="0"/>
              <a:t>Metadata &amp; Information Resource Management Technician</a:t>
            </a:r>
          </a:p>
          <a:p>
            <a:pPr algn="l">
              <a:lnSpc>
                <a:spcPct val="100000"/>
              </a:lnSpc>
            </a:pPr>
            <a:r>
              <a:rPr lang="en-CA" sz="1800" b="0" dirty="0"/>
              <a:t>Metadata &amp; Discovery Librarians x2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7CC504A-F67C-213E-4F97-81062783A64A}"/>
              </a:ext>
            </a:extLst>
          </p:cNvPr>
          <p:cNvSpPr txBox="1">
            <a:spLocks/>
          </p:cNvSpPr>
          <p:nvPr/>
        </p:nvSpPr>
        <p:spPr>
          <a:xfrm>
            <a:off x="6568473" y="3227944"/>
            <a:ext cx="4560485" cy="1755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1600" b="0" dirty="0"/>
              <a:t>Assigning icons to individual databases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1600" b="0" dirty="0"/>
              <a:t>Adding corresponding filters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6466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7BFB-3F6F-13B4-0257-D1A90D47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A56C822-0D37-9F42-85EC-F11E4D59B0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95057" y="261933"/>
            <a:ext cx="4201886" cy="7275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Google Fonts – Material Icons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2" name="Picture 1" descr="variety of Google material icon examples">
            <a:extLst>
              <a:ext uri="{FF2B5EF4-FFF2-40B4-BE49-F238E27FC236}">
                <a16:creationId xmlns:a16="http://schemas.microsoft.com/office/drawing/2014/main" id="{3697F9AB-12E5-68A3-4B12-0244F5B3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95" y="1076593"/>
            <a:ext cx="9946010" cy="53459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219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7872-90DB-54FA-9EA0-0F475325C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2D15DAA-BC62-CAD4-F268-9AEF1691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245" y="478381"/>
            <a:ext cx="3524742" cy="627189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Selecting Our Icons</a:t>
            </a:r>
          </a:p>
        </p:txBody>
      </p:sp>
      <p:pic>
        <p:nvPicPr>
          <p:cNvPr id="8" name="Picture 7" descr="described video icon">
            <a:extLst>
              <a:ext uri="{FF2B5EF4-FFF2-40B4-BE49-F238E27FC236}">
                <a16:creationId xmlns:a16="http://schemas.microsoft.com/office/drawing/2014/main" id="{421931AE-D271-C42C-2F85-27537A9C8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33" y="1465663"/>
            <a:ext cx="1171575" cy="117157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3988C9B-0EE3-EB8E-F74F-F231DFB463AE}"/>
              </a:ext>
            </a:extLst>
          </p:cNvPr>
          <p:cNvSpPr txBox="1">
            <a:spLocks/>
          </p:cNvSpPr>
          <p:nvPr/>
        </p:nvSpPr>
        <p:spPr>
          <a:xfrm>
            <a:off x="8758171" y="1675023"/>
            <a:ext cx="4352224" cy="649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l"/>
            <a:r>
              <a:rPr lang="en-CA" sz="1800" b="0" dirty="0">
                <a:solidFill>
                  <a:schemeClr val="tx1"/>
                </a:solidFill>
              </a:rPr>
              <a:t>Described video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5" name="Picture 4" descr="closed captions icon">
            <a:extLst>
              <a:ext uri="{FF2B5EF4-FFF2-40B4-BE49-F238E27FC236}">
                <a16:creationId xmlns:a16="http://schemas.microsoft.com/office/drawing/2014/main" id="{32AA8421-FB58-59EA-DBE9-E03ED94AD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33" y="2546750"/>
            <a:ext cx="1171575" cy="117157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A1CBD65-460E-9ABF-0C05-C9899E9355ED}"/>
              </a:ext>
            </a:extLst>
          </p:cNvPr>
          <p:cNvSpPr txBox="1">
            <a:spLocks/>
          </p:cNvSpPr>
          <p:nvPr/>
        </p:nvSpPr>
        <p:spPr>
          <a:xfrm>
            <a:off x="8758171" y="2773974"/>
            <a:ext cx="4352224" cy="649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l"/>
            <a:r>
              <a:rPr lang="en-CA" sz="1800" b="0" dirty="0">
                <a:solidFill>
                  <a:schemeClr val="tx1"/>
                </a:solidFill>
              </a:rPr>
              <a:t>Captioned video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6" name="Picture 5" descr="other languages icon">
            <a:extLst>
              <a:ext uri="{FF2B5EF4-FFF2-40B4-BE49-F238E27FC236}">
                <a16:creationId xmlns:a16="http://schemas.microsoft.com/office/drawing/2014/main" id="{C99310A6-4F8E-D338-782F-DBC32B6C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245" y="3780238"/>
            <a:ext cx="1033463" cy="1033463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463D2B3-9ED4-FFAC-D3FD-2DC4148A5F1E}"/>
              </a:ext>
            </a:extLst>
          </p:cNvPr>
          <p:cNvSpPr txBox="1">
            <a:spLocks/>
          </p:cNvSpPr>
          <p:nvPr/>
        </p:nvSpPr>
        <p:spPr>
          <a:xfrm>
            <a:off x="8758171" y="3972430"/>
            <a:ext cx="4352224" cy="649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l"/>
            <a:r>
              <a:rPr lang="en-CA" sz="1800" b="0" dirty="0">
                <a:solidFill>
                  <a:schemeClr val="tx1"/>
                </a:solidFill>
              </a:rPr>
              <a:t>Other languages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7" name="Picture 6" descr="transcript icon">
            <a:extLst>
              <a:ext uri="{FF2B5EF4-FFF2-40B4-BE49-F238E27FC236}">
                <a16:creationId xmlns:a16="http://schemas.microsoft.com/office/drawing/2014/main" id="{9500B6B1-DA67-EA43-B447-ADF2416AE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33" y="4937526"/>
            <a:ext cx="1290638" cy="1290638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7B2C7A1-858C-D57A-D305-773DEBCFB129}"/>
              </a:ext>
            </a:extLst>
          </p:cNvPr>
          <p:cNvSpPr txBox="1">
            <a:spLocks/>
          </p:cNvSpPr>
          <p:nvPr/>
        </p:nvSpPr>
        <p:spPr>
          <a:xfrm>
            <a:off x="8758171" y="5248710"/>
            <a:ext cx="4352224" cy="649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 kern="12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l"/>
            <a:r>
              <a:rPr lang="en-CA" sz="1800" b="0" dirty="0">
                <a:solidFill>
                  <a:schemeClr val="tx1"/>
                </a:solidFill>
              </a:rPr>
              <a:t>Transcripts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2" name="Picture 1" descr="Download settings available for Google material icons">
            <a:extLst>
              <a:ext uri="{FF2B5EF4-FFF2-40B4-BE49-F238E27FC236}">
                <a16:creationId xmlns:a16="http://schemas.microsoft.com/office/drawing/2014/main" id="{70496E27-223A-E26B-A57D-80A1B7A40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473" y="547687"/>
            <a:ext cx="5408202" cy="590360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556FA8-EB4F-0B3F-08A4-5001B031D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6100" y="1057275"/>
            <a:ext cx="2695575" cy="2886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B586D1C-93CE-8A02-25C6-49F0FFBF3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676400" y="2324100"/>
            <a:ext cx="1323975" cy="676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7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E3512-8184-2735-3C09-3EBADFBED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EB554A1-2A2B-5A99-DCAD-86150F20C2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72932" y="460761"/>
            <a:ext cx="5846136" cy="5387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Changing our Existing Icons</a:t>
            </a:r>
          </a:p>
        </p:txBody>
      </p:sp>
      <p:pic>
        <p:nvPicPr>
          <p:cNvPr id="4" name="Picture 3" descr="Example of previous yellow and white icon ">
            <a:extLst>
              <a:ext uri="{FF2B5EF4-FFF2-40B4-BE49-F238E27FC236}">
                <a16:creationId xmlns:a16="http://schemas.microsoft.com/office/drawing/2014/main" id="{BBC5D9EB-88F2-9538-DBCE-E79D5073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7" t="39448" r="2792" b="49428"/>
          <a:stretch/>
        </p:blipFill>
        <p:spPr>
          <a:xfrm>
            <a:off x="665316" y="2491676"/>
            <a:ext cx="4791076" cy="555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932731-42D0-EA4F-7688-3C0905554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7" t="4002" r="2792" b="80163"/>
          <a:stretch/>
        </p:blipFill>
        <p:spPr>
          <a:xfrm>
            <a:off x="665317" y="1701413"/>
            <a:ext cx="4791076" cy="7902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AFADA2-1FD3-3219-AB83-87387FAEA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316" y="1701413"/>
            <a:ext cx="4894359" cy="134540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C7F1B-4115-9807-006F-1A3E4DE83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376" y="2340982"/>
            <a:ext cx="607219" cy="5551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EB2D97A-6DA2-38BD-7DFB-25318E687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292067" y="2863725"/>
            <a:ext cx="561861" cy="15927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New navy blue icons">
            <a:extLst>
              <a:ext uri="{FF2B5EF4-FFF2-40B4-BE49-F238E27FC236}">
                <a16:creationId xmlns:a16="http://schemas.microsoft.com/office/drawing/2014/main" id="{32A3B117-3DE3-33E4-FD9E-68547E94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5" t="4001" r="4100" b="1903"/>
          <a:stretch/>
        </p:blipFill>
        <p:spPr>
          <a:xfrm>
            <a:off x="6904193" y="1701413"/>
            <a:ext cx="4714875" cy="46958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D66A2-272B-F238-AA1A-9CB5F7573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43" y="2525569"/>
            <a:ext cx="336662" cy="3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0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6793E-3524-11A5-F4A2-B728509AC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E02A-CE5D-F3B0-F6AA-7AE425924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4679F-8392-154F-8A75-D99E41591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technical side</a:t>
            </a:r>
          </a:p>
        </p:txBody>
      </p:sp>
    </p:spTree>
    <p:extLst>
      <p:ext uri="{BB962C8B-B14F-4D97-AF65-F5344CB8AC3E}">
        <p14:creationId xmlns:p14="http://schemas.microsoft.com/office/powerpoint/2010/main" val="226189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E74D9-F9C4-D3A8-A443-D26B263BF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D03BD094-AAD1-D405-025E-5ED279DB02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72932" y="211748"/>
            <a:ext cx="5846136" cy="5387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 the Icons (1)</a:t>
            </a:r>
          </a:p>
        </p:txBody>
      </p:sp>
      <p:pic>
        <p:nvPicPr>
          <p:cNvPr id="8" name="Picture 7" descr="Searching for the database name in LibGuides and selecting Edit">
            <a:extLst>
              <a:ext uri="{FF2B5EF4-FFF2-40B4-BE49-F238E27FC236}">
                <a16:creationId xmlns:a16="http://schemas.microsoft.com/office/drawing/2014/main" id="{A477C874-7E67-314F-7B64-279389B9EB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4" t="5480" r="3530"/>
          <a:stretch/>
        </p:blipFill>
        <p:spPr>
          <a:xfrm>
            <a:off x="413657" y="1101098"/>
            <a:ext cx="11370128" cy="537881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2F564-E954-4724-8799-18F601EC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76114" y="1105618"/>
            <a:ext cx="1502229" cy="18505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3859D6-F8CF-AA11-F4E0-B6FE751E8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22571" y="4659863"/>
            <a:ext cx="598715" cy="381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2AC7B6-6503-370B-B68D-2CEEB035E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22571" y="6289415"/>
            <a:ext cx="598715" cy="1905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161376-7B8A-19CA-87DB-16805BDC7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3817" y="5888379"/>
            <a:ext cx="2100944" cy="33137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D0F6E8-4A9C-5D6A-02E4-3A926A90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1092" y="4478257"/>
            <a:ext cx="347434" cy="4879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9A379A-A99A-79C3-0A44-9290BC36C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6349" y="1950821"/>
            <a:ext cx="2797629" cy="376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97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E40E-6272-2644-A5C1-EB187359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AC25-E047-B449-831F-6F62B80E5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2937699" cy="36879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Background</a:t>
            </a:r>
            <a:endParaRPr lang="en-US" sz="1800" b="1" dirty="0"/>
          </a:p>
          <a:p>
            <a:r>
              <a:rPr lang="en-CA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Process</a:t>
            </a:r>
          </a:p>
          <a:p>
            <a:r>
              <a:rPr lang="en-CA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Pre-Implementation</a:t>
            </a:r>
          </a:p>
          <a:p>
            <a:r>
              <a:rPr lang="en-CA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Implementation</a:t>
            </a:r>
          </a:p>
          <a:p>
            <a:r>
              <a:rPr lang="en-CA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Future Directions</a:t>
            </a:r>
          </a:p>
          <a:p>
            <a:r>
              <a:rPr lang="en-CA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Starter Kit</a:t>
            </a:r>
          </a:p>
        </p:txBody>
      </p:sp>
      <p:pic>
        <p:nvPicPr>
          <p:cNvPr id="4" name="Picture 3" descr="The public interface of the A-Z database webpage, which includes the icons beside each database listing and an icon legend for definitions">
            <a:extLst>
              <a:ext uri="{FF2B5EF4-FFF2-40B4-BE49-F238E27FC236}">
                <a16:creationId xmlns:a16="http://schemas.microsoft.com/office/drawing/2014/main" id="{0C33F74D-F104-AAD1-6824-C8D9400F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67" y="705274"/>
            <a:ext cx="7706948" cy="458496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B14C24-5A79-92CE-2749-C72AFC3D3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0662" y="2229089"/>
            <a:ext cx="1099444" cy="327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B1039-0FF6-7467-95E7-66D28FC5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2352" y="4010216"/>
            <a:ext cx="945828" cy="327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33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EA9A9-2E8B-4E09-775A-CF717B932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69943DE-E505-4661-AE30-7134BB5903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72932" y="211748"/>
            <a:ext cx="5846136" cy="5387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 the Icons (2)</a:t>
            </a:r>
          </a:p>
        </p:txBody>
      </p:sp>
      <p:pic>
        <p:nvPicPr>
          <p:cNvPr id="2" name="Picture 1" descr="Selecting which icons to apply">
            <a:extLst>
              <a:ext uri="{FF2B5EF4-FFF2-40B4-BE49-F238E27FC236}">
                <a16:creationId xmlns:a16="http://schemas.microsoft.com/office/drawing/2014/main" id="{57629123-C84C-1C96-68EA-112DA04240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 t="11641" r="14631" b="13211"/>
          <a:stretch/>
        </p:blipFill>
        <p:spPr>
          <a:xfrm>
            <a:off x="425450" y="1212390"/>
            <a:ext cx="11341099" cy="514109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FC2F39-AD78-A82C-5044-26E5FA323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8229" y="2947118"/>
            <a:ext cx="3468320" cy="56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092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AC37F-A5E0-5D1A-2E76-A2865E66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92CFB6B7-DE54-88C7-FEAE-784107A36F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72932" y="211748"/>
            <a:ext cx="5846136" cy="5387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Interface</a:t>
            </a:r>
          </a:p>
        </p:txBody>
      </p:sp>
      <p:pic>
        <p:nvPicPr>
          <p:cNvPr id="3" name="Picture 2" descr="The public interface of the A-Z database webpage, which includes the icons beside each database listing and an icon legend for definitions">
            <a:extLst>
              <a:ext uri="{FF2B5EF4-FFF2-40B4-BE49-F238E27FC236}">
                <a16:creationId xmlns:a16="http://schemas.microsoft.com/office/drawing/2014/main" id="{0CD82BF8-7C5F-FACF-AA97-E217FB281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786" y="1009788"/>
            <a:ext cx="9346428" cy="556031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76F9BD-9983-05D8-31D4-8E931B4B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194" y="2861790"/>
            <a:ext cx="1508469" cy="397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98B0A-01CC-0B43-4082-01CFFBCD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8654" y="5039354"/>
            <a:ext cx="1297703" cy="397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24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D4A8B-2735-A225-D962-4CC763D58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7730B67-B903-20B1-1916-8A2A68AA8A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72932" y="211748"/>
            <a:ext cx="5846136" cy="5387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Icons in LibGuides</a:t>
            </a:r>
          </a:p>
        </p:txBody>
      </p:sp>
      <p:pic>
        <p:nvPicPr>
          <p:cNvPr id="6" name="Picture 5" descr="A database with icons listed in a LibGuide">
            <a:extLst>
              <a:ext uri="{FF2B5EF4-FFF2-40B4-BE49-F238E27FC236}">
                <a16:creationId xmlns:a16="http://schemas.microsoft.com/office/drawing/2014/main" id="{82D80D06-9AA3-38F3-77AF-D8841B9C5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8" y="1309274"/>
            <a:ext cx="11125563" cy="39469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5406B8-D6D9-FDB9-E6AF-AC217458E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83035" y="3875008"/>
            <a:ext cx="1239252" cy="397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183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8479-9AEF-424A-8475-3C224F095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8717-BF50-E504-FC61-28C2CA0115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17FC3-51CB-D77D-0D13-99E0A40CC8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we plan to build on this </a:t>
            </a:r>
          </a:p>
        </p:txBody>
      </p:sp>
    </p:spTree>
    <p:extLst>
      <p:ext uri="{BB962C8B-B14F-4D97-AF65-F5344CB8AC3E}">
        <p14:creationId xmlns:p14="http://schemas.microsoft.com/office/powerpoint/2010/main" val="128940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E0917-5018-D16D-2F48-B7F16A8F2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A08A7E-EE27-3E7A-BBEE-F32240DC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635" y="413964"/>
            <a:ext cx="5232729" cy="627189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Adding Filters &amp; Hyperlinks </a:t>
            </a:r>
          </a:p>
        </p:txBody>
      </p:sp>
      <p:pic>
        <p:nvPicPr>
          <p:cNvPr id="2" name="Picture 1" descr="Available filters for the A-Z databases, which include: subjects, types, and vendors">
            <a:extLst>
              <a:ext uri="{FF2B5EF4-FFF2-40B4-BE49-F238E27FC236}">
                <a16:creationId xmlns:a16="http://schemas.microsoft.com/office/drawing/2014/main" id="{BFCEA58B-10D1-3916-23AF-9E31C676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81" b="6491"/>
          <a:stretch/>
        </p:blipFill>
        <p:spPr>
          <a:xfrm>
            <a:off x="1726542" y="1041153"/>
            <a:ext cx="8738916" cy="546580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2C23A0-DCA4-63BB-4FF0-B70E71369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59888" y="2437388"/>
            <a:ext cx="6203197" cy="808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3298F-662C-E792-80AF-122AC1B51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2423" y="3857686"/>
            <a:ext cx="2535661" cy="26492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0708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BC35E-9E52-9472-71B7-EECF0353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842EA7-52DB-F114-8155-DF637406B0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40657" y="2826488"/>
            <a:ext cx="4310685" cy="9268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Starter Kit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D549347-EC2E-3F64-B990-B2B40C327327}"/>
              </a:ext>
            </a:extLst>
          </p:cNvPr>
          <p:cNvSpPr txBox="1">
            <a:spLocks/>
          </p:cNvSpPr>
          <p:nvPr/>
        </p:nvSpPr>
        <p:spPr>
          <a:xfrm>
            <a:off x="3940657" y="3753293"/>
            <a:ext cx="4402181" cy="538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indent="0">
              <a:buNone/>
            </a:pPr>
            <a:r>
              <a:rPr lang="en-US" dirty="0"/>
              <a:t>Check the conference website for resources!</a:t>
            </a:r>
          </a:p>
        </p:txBody>
      </p:sp>
    </p:spTree>
    <p:extLst>
      <p:ext uri="{BB962C8B-B14F-4D97-AF65-F5344CB8AC3E}">
        <p14:creationId xmlns:p14="http://schemas.microsoft.com/office/powerpoint/2010/main" val="365902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3331A0-4ED2-F40D-75AD-19CA08FBA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674" y="1684421"/>
            <a:ext cx="4379494" cy="32364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14243D-1C64-FF6A-A8C9-510F11E83F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8518" y="2403150"/>
            <a:ext cx="2747838" cy="6556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Thank You!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7A70D4-EEB1-336B-1821-EF9400AC5871}"/>
              </a:ext>
            </a:extLst>
          </p:cNvPr>
          <p:cNvSpPr txBox="1">
            <a:spLocks/>
          </p:cNvSpPr>
          <p:nvPr/>
        </p:nvSpPr>
        <p:spPr>
          <a:xfrm>
            <a:off x="4066674" y="3429000"/>
            <a:ext cx="3891526" cy="907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5425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5425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5425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/>
                </a:solidFill>
                <a:latin typeface="Open Sans Semibold"/>
                <a:ea typeface="Open Sans Semibold"/>
                <a:cs typeface="Open Sans Semibold"/>
              </a:rPr>
              <a:t>carling.spinney@queensu.ca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/>
                </a:solidFill>
                <a:latin typeface="Open Sans Semibold"/>
                <a:ea typeface="Open Sans Semibold"/>
                <a:cs typeface="Open Sans Semibold"/>
              </a:rPr>
              <a:t>angelique.roy@queensu.ca</a:t>
            </a:r>
          </a:p>
          <a:p>
            <a:pPr algn="ctr">
              <a:lnSpc>
                <a:spcPct val="100000"/>
              </a:lnSpc>
            </a:pP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D3D32-DAA1-36D6-5F11-2054E49E6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0045427" y="4920916"/>
            <a:ext cx="1790788" cy="1790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1F51A-1347-9E97-5E21-4DB064E19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1193792" y="48126"/>
            <a:ext cx="1529570" cy="1529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F6667D-B4BF-FC8B-7C7E-44206FFDF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0" y="481256"/>
            <a:ext cx="1492557" cy="1492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65AB9-2557-9C47-CECA-2394A185D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8781498" y="5497189"/>
            <a:ext cx="1331541" cy="1331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21A9CF-CC46-6A56-4B73-FAD658A6C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10983001" y="4046268"/>
            <a:ext cx="1043645" cy="10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8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99A9-8418-4B40-B010-22C776DE1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65F6F-AA00-9E4E-878F-54B13A6F1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What led to this project</a:t>
            </a:r>
          </a:p>
        </p:txBody>
      </p:sp>
    </p:spTree>
    <p:extLst>
      <p:ext uri="{BB962C8B-B14F-4D97-AF65-F5344CB8AC3E}">
        <p14:creationId xmlns:p14="http://schemas.microsoft.com/office/powerpoint/2010/main" val="252066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5A174-807A-5953-2755-FDDC763A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B2FE-069B-1F9C-CCA3-899A83EF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Queen's University Library: Strategic Priorities</a:t>
            </a:r>
          </a:p>
        </p:txBody>
      </p:sp>
      <p:pic>
        <p:nvPicPr>
          <p:cNvPr id="3" name="Picture 2" descr="People walking on Queen's University campus.">
            <a:extLst>
              <a:ext uri="{FF2B5EF4-FFF2-40B4-BE49-F238E27FC236}">
                <a16:creationId xmlns:a16="http://schemas.microsoft.com/office/drawing/2014/main" id="{4E887AE9-04B3-9690-9F51-7743540D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9" r="2870" b="3"/>
          <a:stretch>
            <a:fillRect/>
          </a:stretch>
        </p:blipFill>
        <p:spPr>
          <a:xfrm>
            <a:off x="431962" y="1897357"/>
            <a:ext cx="5664038" cy="398324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674C02-D119-8F51-460A-166E15BF5AD3}"/>
              </a:ext>
            </a:extLst>
          </p:cNvPr>
          <p:cNvSpPr txBox="1">
            <a:spLocks/>
          </p:cNvSpPr>
          <p:nvPr/>
        </p:nvSpPr>
        <p:spPr>
          <a:xfrm>
            <a:off x="6626672" y="2050038"/>
            <a:ext cx="5133366" cy="3677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-225425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4400" indent="-225425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371600" indent="-225425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828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indent="0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Open Sans"/>
                <a:ea typeface="Open Sans"/>
                <a:cs typeface="Open Sans"/>
              </a:rPr>
              <a:t>Priority 4.2: 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 marL="0" indent="0" algn="ctr">
              <a:lnSpc>
                <a:spcPct val="14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"We will </a:t>
            </a:r>
            <a:r>
              <a:rPr lang="en-US" b="1" dirty="0">
                <a:latin typeface="Open Sans"/>
                <a:ea typeface="Open Sans"/>
                <a:cs typeface="Open Sans"/>
              </a:rPr>
              <a:t>assess the collection</a:t>
            </a:r>
            <a:r>
              <a:rPr lang="en-US" dirty="0">
                <a:latin typeface="Open Sans"/>
                <a:ea typeface="Open Sans"/>
                <a:cs typeface="Open Sans"/>
              </a:rPr>
              <a:t> for the presence of and gaps in </a:t>
            </a:r>
            <a:r>
              <a:rPr lang="en-US" b="1" dirty="0">
                <a:latin typeface="Open Sans"/>
                <a:ea typeface="Open Sans"/>
                <a:cs typeface="Open Sans"/>
              </a:rPr>
              <a:t>global perspectives and I-EDIAA</a:t>
            </a:r>
            <a:r>
              <a:rPr lang="en-US" dirty="0">
                <a:latin typeface="Open Sans"/>
                <a:ea typeface="Open Sans"/>
                <a:cs typeface="Open Sans"/>
              </a:rPr>
              <a:t>. In 2023, we will identify </a:t>
            </a:r>
            <a:r>
              <a:rPr lang="en-US" b="1" dirty="0">
                <a:latin typeface="Open Sans"/>
                <a:ea typeface="Open Sans"/>
                <a:cs typeface="Open Sans"/>
              </a:rPr>
              <a:t>two areas of representational focus</a:t>
            </a:r>
            <a:r>
              <a:rPr lang="en-US" dirty="0">
                <a:latin typeface="Open Sans"/>
                <a:ea typeface="Open Sans"/>
                <a:cs typeface="Open Sans"/>
              </a:rPr>
              <a:t> and the priority collections on which a </a:t>
            </a:r>
            <a:r>
              <a:rPr lang="en-US" b="1" dirty="0">
                <a:latin typeface="Open Sans"/>
                <a:ea typeface="Open Sans"/>
                <a:cs typeface="Open Sans"/>
              </a:rPr>
              <a:t>diversity audit</a:t>
            </a:r>
            <a:r>
              <a:rPr lang="en-US" dirty="0">
                <a:latin typeface="Open Sans"/>
                <a:ea typeface="Open Sans"/>
                <a:cs typeface="Open Sans"/>
              </a:rPr>
              <a:t> will be performed in 2024. We will </a:t>
            </a:r>
            <a:r>
              <a:rPr lang="en-US" b="1" dirty="0">
                <a:latin typeface="Open Sans"/>
                <a:ea typeface="Open Sans"/>
                <a:cs typeface="Open Sans"/>
              </a:rPr>
              <a:t>create and release an action plan to ensure sustained commitment to inclusive collections</a:t>
            </a:r>
            <a:r>
              <a:rPr lang="en-US" dirty="0">
                <a:latin typeface="Open Sans"/>
                <a:ea typeface="Open Sans"/>
                <a:cs typeface="Open Sans"/>
              </a:rPr>
              <a:t> in 2025."</a:t>
            </a:r>
          </a:p>
        </p:txBody>
      </p:sp>
    </p:spTree>
    <p:extLst>
      <p:ext uri="{BB962C8B-B14F-4D97-AF65-F5344CB8AC3E}">
        <p14:creationId xmlns:p14="http://schemas.microsoft.com/office/powerpoint/2010/main" val="170563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0C97-4ED9-E1F8-90FB-B02CE47F5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3F7A-7E9C-AD13-A606-A2DF130C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Priority 4.2: Global Perspectives and I-EDIAA</a:t>
            </a:r>
            <a:endParaRPr lang="en-US" sz="1600" b="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A3BAB-18A8-8BB0-A899-11DBF80F1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1"/>
            <a:ext cx="10897090" cy="45849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Group </a:t>
            </a:r>
            <a:r>
              <a:rPr lang="en-US" sz="1800">
                <a:latin typeface="Open Sans"/>
                <a:ea typeface="Open Sans"/>
                <a:cs typeface="Open Sans"/>
              </a:rPr>
              <a:t>discussions about </a:t>
            </a:r>
            <a:r>
              <a:rPr lang="en-US" sz="1800" b="1">
                <a:latin typeface="Open Sans"/>
                <a:ea typeface="Open Sans"/>
                <a:cs typeface="Open Sans"/>
              </a:rPr>
              <a:t>what diversity meant in library collections </a:t>
            </a:r>
            <a:r>
              <a:rPr lang="en-US" sz="1800">
                <a:latin typeface="Open Sans"/>
                <a:ea typeface="Open Sans"/>
                <a:cs typeface="Open Sans"/>
              </a:rPr>
              <a:t>and numerous focus areas were discussed including disability and accessibility.</a:t>
            </a:r>
          </a:p>
          <a:p>
            <a:pPr>
              <a:spcAft>
                <a:spcPts val="0"/>
              </a:spcAft>
            </a:pPr>
            <a:r>
              <a:rPr lang="en-US" sz="1800">
                <a:latin typeface="Open Sans"/>
                <a:ea typeface="Open Sans"/>
                <a:cs typeface="Open Sans"/>
              </a:rPr>
              <a:t>Decision to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focus on accessibility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functions of video databases 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 ensure all users can engage with library materials. </a:t>
            </a:r>
            <a:br>
              <a:rPr lang="en-US" dirty="0"/>
            </a:br>
            <a:endParaRPr lang="en-CA" sz="1800" dirty="0">
              <a:solidFill>
                <a:srgbClr val="374151"/>
              </a:solidFill>
            </a:endParaRPr>
          </a:p>
          <a:p>
            <a:pPr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</a:rPr>
              <a:t>Accessibility means ensuring persons with disabilities have equal access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</a:rPr>
              <a:t>Improved discoverability of information resources on our website</a:t>
            </a: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</a:rPr>
              <a:t>Disability is experienced in diverse ways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</a:rPr>
              <a:t>physical or mental, temporary or ongoing, visible or invisible</a:t>
            </a:r>
          </a:p>
          <a:p>
            <a:pPr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8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6779A-7370-1A06-B3F1-7FF7739A2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D2F46-24A1-142C-9151-3887C16628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3C6D4-4C74-9144-E23B-F2AFBAA275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How we approached the project</a:t>
            </a:r>
          </a:p>
        </p:txBody>
      </p:sp>
    </p:spTree>
    <p:extLst>
      <p:ext uri="{BB962C8B-B14F-4D97-AF65-F5344CB8AC3E}">
        <p14:creationId xmlns:p14="http://schemas.microsoft.com/office/powerpoint/2010/main" val="172997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7BEF5-D77D-E225-2FB8-50E04F146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9EF6-8210-7048-66AD-7A26BE1E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Step 1: Environmental Scan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AB8E3-3078-41B4-3BDB-0655311D7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329157"/>
            <a:ext cx="10401865" cy="51377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 sz="1700" dirty="0">
                <a:latin typeface="Open Sans"/>
                <a:ea typeface="Open Sans"/>
                <a:cs typeface="Open Sans"/>
              </a:rPr>
              <a:t>Scanned the database icons of Collaborative Futures member institutions.</a:t>
            </a:r>
            <a:endParaRPr lang="en-US" sz="1700" dirty="0"/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1700" dirty="0">
                <a:latin typeface="Open Sans"/>
                <a:ea typeface="Open Sans"/>
                <a:cs typeface="Open Sans"/>
              </a:rPr>
              <a:t>Video resource accessibility icons were not typically present. </a:t>
            </a:r>
          </a:p>
          <a:p>
            <a:pPr marL="228600" lvl="1" indent="0">
              <a:spcAft>
                <a:spcPts val="0"/>
              </a:spcAft>
              <a:buNone/>
            </a:pPr>
            <a:endParaRPr lang="en-US" sz="1700" dirty="0">
              <a:latin typeface="Open Sans"/>
              <a:ea typeface="Open Sans"/>
              <a:cs typeface="Open Sans"/>
            </a:endParaRPr>
          </a:p>
          <a:p>
            <a:pPr>
              <a:spcAft>
                <a:spcPts val="0"/>
              </a:spcAft>
            </a:pPr>
            <a:endParaRPr lang="en-US" sz="1700" dirty="0">
              <a:latin typeface="Open Sans"/>
              <a:ea typeface="Open Sans"/>
              <a:cs typeface="Open Sans"/>
            </a:endParaRPr>
          </a:p>
          <a:p>
            <a:pPr>
              <a:spcAft>
                <a:spcPts val="0"/>
              </a:spcAft>
            </a:pPr>
            <a:endParaRPr lang="en-US" sz="1700" dirty="0"/>
          </a:p>
          <a:p>
            <a:pPr>
              <a:spcAft>
                <a:spcPts val="0"/>
              </a:spcAft>
            </a:pPr>
            <a:endParaRPr lang="en-US" sz="1700" dirty="0"/>
          </a:p>
          <a:p>
            <a:pPr>
              <a:spcAft>
                <a:spcPts val="0"/>
              </a:spcAft>
            </a:pPr>
            <a:endParaRPr lang="en-US" sz="1700" dirty="0"/>
          </a:p>
          <a:p>
            <a:pPr>
              <a:spcAft>
                <a:spcPts val="0"/>
              </a:spcAft>
            </a:pPr>
            <a:endParaRPr lang="en-US" sz="1700" dirty="0"/>
          </a:p>
          <a:p>
            <a:pPr>
              <a:spcAft>
                <a:spcPts val="0"/>
              </a:spcAft>
            </a:pPr>
            <a:endParaRPr lang="en-US" sz="1700" dirty="0">
              <a:latin typeface="Open Sans"/>
              <a:ea typeface="Open Sans"/>
              <a:cs typeface="Open Sans"/>
            </a:endParaRPr>
          </a:p>
          <a:p>
            <a:pPr>
              <a:spcAft>
                <a:spcPts val="0"/>
              </a:spcAft>
            </a:pPr>
            <a:r>
              <a:rPr lang="en-US" sz="1700" dirty="0">
                <a:latin typeface="Open Sans"/>
                <a:ea typeface="Open Sans"/>
                <a:cs typeface="Open Sans"/>
              </a:rPr>
              <a:t>A subgroup of 4 people reviewed video databases and determined the presence of accessibility functions with the goal of adding icons to the library's </a:t>
            </a:r>
            <a:r>
              <a:rPr lang="en-US" sz="1700" dirty="0" err="1">
                <a:latin typeface="Open Sans"/>
                <a:ea typeface="Open Sans"/>
                <a:cs typeface="Open Sans"/>
              </a:rPr>
              <a:t>LibApps</a:t>
            </a:r>
            <a:r>
              <a:rPr lang="en-US" sz="1700" dirty="0">
                <a:latin typeface="Open Sans"/>
                <a:ea typeface="Open Sans"/>
                <a:cs typeface="Open Sans"/>
              </a:rPr>
              <a:t> A-Z list.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  <a:buFont typeface="Courier New" panose="020B0604020202020204" pitchFamily="34" charset="0"/>
              <a:buChar char="o"/>
            </a:pPr>
            <a:endParaRPr lang="en-US" sz="1800" dirty="0"/>
          </a:p>
        </p:txBody>
      </p:sp>
      <p:pic>
        <p:nvPicPr>
          <p:cNvPr id="5" name="Picture 4" descr="Custom flag icons which are text-based">
            <a:extLst>
              <a:ext uri="{FF2B5EF4-FFF2-40B4-BE49-F238E27FC236}">
                <a16:creationId xmlns:a16="http://schemas.microsoft.com/office/drawing/2014/main" id="{FD4E8BE3-6689-142B-870B-F172E20C3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17" t="10623" r="6648" b="9375"/>
          <a:stretch>
            <a:fillRect/>
          </a:stretch>
        </p:blipFill>
        <p:spPr>
          <a:xfrm>
            <a:off x="1087656" y="2637322"/>
            <a:ext cx="3751765" cy="165554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Resource icons which are image-based">
            <a:extLst>
              <a:ext uri="{FF2B5EF4-FFF2-40B4-BE49-F238E27FC236}">
                <a16:creationId xmlns:a16="http://schemas.microsoft.com/office/drawing/2014/main" id="{731223D5-A7AC-9AC7-EF45-034BEBBC27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18" t="9152" r="6051" b="468"/>
          <a:stretch>
            <a:fillRect/>
          </a:stretch>
        </p:blipFill>
        <p:spPr>
          <a:xfrm>
            <a:off x="5611528" y="2509787"/>
            <a:ext cx="3965609" cy="183842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9049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82FAD-91E8-5525-C433-81E8C071C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B6F7-D974-19D6-03C0-7EB21AAB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Step 2: Video Database Inventory (1)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Video player with options for closed captions, a transcript and playback settings.">
            <a:extLst>
              <a:ext uri="{FF2B5EF4-FFF2-40B4-BE49-F238E27FC236}">
                <a16:creationId xmlns:a16="http://schemas.microsoft.com/office/drawing/2014/main" id="{B15A6CA3-02D0-D9D9-7542-321D9AE2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2" y="1437496"/>
            <a:ext cx="11365423" cy="4615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972E6-0FED-9AA5-5436-DC6A804C141A}"/>
              </a:ext>
            </a:extLst>
          </p:cNvPr>
          <p:cNvSpPr txBox="1"/>
          <p:nvPr/>
        </p:nvSpPr>
        <p:spPr>
          <a:xfrm>
            <a:off x="604433" y="6281425"/>
            <a:ext cx="109370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Open Sans"/>
                <a:ea typeface="Calibri"/>
                <a:cs typeface="Calibri"/>
              </a:rPr>
              <a:t>Sample video with closed captions, a transcript and additional playback settings from the Carribean Studies in Video database</a:t>
            </a:r>
            <a:endParaRPr lang="en-US" sz="140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5894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27A0B-6873-A30F-D894-083B0BE7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639A-B792-5765-897A-036CA6C9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00" y="455267"/>
            <a:ext cx="10897200" cy="62718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</a:rPr>
              <a:t>Step 2: Video Database Inventory (2)</a:t>
            </a:r>
          </a:p>
        </p:txBody>
      </p:sp>
      <p:pic>
        <p:nvPicPr>
          <p:cNvPr id="4" name="Content Placeholder 11" descr="Excel spreadsheet used to record various features such as captions, languages, transcripts, and more.">
            <a:extLst>
              <a:ext uri="{FF2B5EF4-FFF2-40B4-BE49-F238E27FC236}">
                <a16:creationId xmlns:a16="http://schemas.microsoft.com/office/drawing/2014/main" id="{7020B0FE-3750-9E41-8874-5B7B95AD75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9485" y="1076609"/>
            <a:ext cx="11613030" cy="506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3E3B2F-11CE-5777-4C3C-3CF2ECF3A01D}"/>
              </a:ext>
            </a:extLst>
          </p:cNvPr>
          <p:cNvSpPr txBox="1"/>
          <p:nvPr/>
        </p:nvSpPr>
        <p:spPr>
          <a:xfrm>
            <a:off x="529829" y="6402733"/>
            <a:ext cx="90265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Open Sans"/>
                <a:ea typeface="Calibri"/>
                <a:cs typeface="Calibri"/>
              </a:rPr>
              <a:t>Excel spreadsheet where inventory of databases and accessibility functions were documented</a:t>
            </a:r>
            <a:endParaRPr lang="en-US" sz="1400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24784056"/>
      </p:ext>
    </p:extLst>
  </p:cSld>
  <p:clrMapOvr>
    <a:masterClrMapping/>
  </p:clrMapOvr>
</p:sld>
</file>

<file path=ppt/theme/theme1.xml><?xml version="1.0" encoding="utf-8"?>
<a:theme xmlns:a="http://schemas.openxmlformats.org/drawingml/2006/main" name="Queen's University Presentation">
  <a:themeElements>
    <a:clrScheme name="Custom 16">
      <a:dk1>
        <a:srgbClr val="000000"/>
      </a:dk1>
      <a:lt1>
        <a:srgbClr val="EBEBEC"/>
      </a:lt1>
      <a:dk2>
        <a:srgbClr val="B90D30"/>
      </a:dk2>
      <a:lt2>
        <a:srgbClr val="FFFFFF"/>
      </a:lt2>
      <a:accent1>
        <a:srgbClr val="002452"/>
      </a:accent1>
      <a:accent2>
        <a:srgbClr val="1A4771"/>
      </a:accent2>
      <a:accent3>
        <a:srgbClr val="4D7091"/>
      </a:accent3>
      <a:accent4>
        <a:srgbClr val="8099B1"/>
      </a:accent4>
      <a:accent5>
        <a:srgbClr val="B3C2D0"/>
      </a:accent5>
      <a:accent6>
        <a:srgbClr val="CCD6E0"/>
      </a:accent6>
      <a:hlink>
        <a:srgbClr val="335B81"/>
      </a:hlink>
      <a:folHlink>
        <a:srgbClr val="0024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a622-d03b-44d5-8258-2a090d027dba">
      <Terms xmlns="http://schemas.microsoft.com/office/infopath/2007/PartnerControls"/>
    </lcf76f155ced4ddcb4097134ff3c332f>
    <TaxCatchAll xmlns="2a008c20-89da-4e85-ad7f-29602c14038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F7E0128C3A5429EC19392EC944ECD" ma:contentTypeVersion="15" ma:contentTypeDescription="Create a new document." ma:contentTypeScope="" ma:versionID="c1eb7f3b6a3df3325774a3b5f3f5bcf7">
  <xsd:schema xmlns:xsd="http://www.w3.org/2001/XMLSchema" xmlns:xs="http://www.w3.org/2001/XMLSchema" xmlns:p="http://schemas.microsoft.com/office/2006/metadata/properties" xmlns:ns2="5e5da622-d03b-44d5-8258-2a090d027dba" xmlns:ns3="2a008c20-89da-4e85-ad7f-29602c14038c" targetNamespace="http://schemas.microsoft.com/office/2006/metadata/properties" ma:root="true" ma:fieldsID="7fdfd7d81a93958ed545f3a3682cc911" ns2:_="" ns3:_="">
    <xsd:import namespace="5e5da622-d03b-44d5-8258-2a090d027dba"/>
    <xsd:import namespace="2a008c20-89da-4e85-ad7f-29602c1403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a622-d03b-44d5-8258-2a090d027d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bd2e69d-a885-47d9-a849-8bc90acf9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008c20-89da-4e85-ad7f-29602c14038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486d584-1209-4e23-b6db-207f344022dc}" ma:internalName="TaxCatchAll" ma:showField="CatchAllData" ma:web="2a008c20-89da-4e85-ad7f-29602c140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F2E5A3-F13C-4E95-B68F-B21C9B2B9569}">
  <ds:schemaRefs>
    <ds:schemaRef ds:uri="1e59d818-3dda-4b8d-a058-ca1daae95e60"/>
    <ds:schemaRef ds:uri="2a008c20-89da-4e85-ad7f-29602c14038c"/>
    <ds:schemaRef ds:uri="5e5da622-d03b-44d5-8258-2a090d027dba"/>
    <ds:schemaRef ds:uri="9bb0f450-2dcc-4079-a193-20cc67dc94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E81BC4-925A-4B49-A6EF-ADFCA9D540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906041-B7AD-4C75-89F4-7C5971651026}">
  <ds:schemaRefs>
    <ds:schemaRef ds:uri="2a008c20-89da-4e85-ad7f-29602c14038c"/>
    <ds:schemaRef ds:uri="5e5da622-d03b-44d5-8258-2a090d027d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11728</TotalTime>
  <Words>587</Words>
  <Application>Microsoft Office PowerPoint</Application>
  <PresentationFormat>Widescreen</PresentationFormat>
  <Paragraphs>116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Open Sans</vt:lpstr>
      <vt:lpstr>Open Sans Semibold</vt:lpstr>
      <vt:lpstr>System Font Regular</vt:lpstr>
      <vt:lpstr>Queen's University Presentation</vt:lpstr>
      <vt:lpstr>Beyond the Default: A Starter Kit for Implementing Database Accessibility Icons</vt:lpstr>
      <vt:lpstr>Outline</vt:lpstr>
      <vt:lpstr>Background</vt:lpstr>
      <vt:lpstr>Queen's University Library: Strategic Priorities</vt:lpstr>
      <vt:lpstr>Priority 4.2: Global Perspectives and I-EDIAA</vt:lpstr>
      <vt:lpstr>Process</vt:lpstr>
      <vt:lpstr>Step 1: Environmental Scan</vt:lpstr>
      <vt:lpstr>Step 2: Video Database Inventory (1)</vt:lpstr>
      <vt:lpstr>Step 2: Video Database Inventory (2)</vt:lpstr>
      <vt:lpstr>Step 3: Identifying Database Icons (1)</vt:lpstr>
      <vt:lpstr>Step 3: Identifying Database Icons (2)</vt:lpstr>
      <vt:lpstr>Step 3: Identifying Database Icons (3)</vt:lpstr>
      <vt:lpstr>Pre-Implementation</vt:lpstr>
      <vt:lpstr>Who was involved?</vt:lpstr>
      <vt:lpstr>Google Fonts – Material Icons</vt:lpstr>
      <vt:lpstr>Selecting Our Icons</vt:lpstr>
      <vt:lpstr>Changing our Existing Icons</vt:lpstr>
      <vt:lpstr>Implementation</vt:lpstr>
      <vt:lpstr>Adding the Icons (1)</vt:lpstr>
      <vt:lpstr>Adding the Icons (2)</vt:lpstr>
      <vt:lpstr>Public Interface</vt:lpstr>
      <vt:lpstr>Icons in LibGuides</vt:lpstr>
      <vt:lpstr>Future Directions</vt:lpstr>
      <vt:lpstr>Adding Filters &amp; Hyperlinks </vt:lpstr>
      <vt:lpstr>Starter Kit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Kanisha Szekely</dc:creator>
  <cp:lastModifiedBy>Katrina Fortner</cp:lastModifiedBy>
  <cp:revision>3</cp:revision>
  <dcterms:created xsi:type="dcterms:W3CDTF">2021-07-23T16:36:50Z</dcterms:created>
  <dcterms:modified xsi:type="dcterms:W3CDTF">2025-06-12T20:36:14Z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0x010100D15F7E0128C3A5429EC19392EC944ECD</vt:lpwstr>
  </property>
</Properties>
</file>